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Kar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regular.fntdata"/><Relationship Id="rId11" Type="http://schemas.openxmlformats.org/officeDocument/2006/relationships/slide" Target="slides/slide6.xml"/><Relationship Id="rId22" Type="http://schemas.openxmlformats.org/officeDocument/2006/relationships/font" Target="fonts/Karla-italic.fntdata"/><Relationship Id="rId10" Type="http://schemas.openxmlformats.org/officeDocument/2006/relationships/slide" Target="slides/slide5.xml"/><Relationship Id="rId21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1e7892ae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1e7892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e7892ae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e789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1e7892ae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1e7892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1e7892ae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1e7892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0877bb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0877bb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1e7892ae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1e7892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1e7892ae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1e7892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1e7892ae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1e7892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TAGS SEMÂNTICAS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&lt;abbr&gt;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764800" y="1112325"/>
            <a:ext cx="5862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tag define 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abreviação ou sigla. Ou seja, a versão curta (representada por siglas) de algo com mais significado. Quando você passa o mouse por cima do elemento, veremos o que definimos no atributo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title.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841000" y="2576600"/>
            <a:ext cx="63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abbr </a:t>
            </a:r>
            <a:r>
              <a:rPr lang="en" sz="23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3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“Digital House”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&gt;DH&lt;/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abbr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HTML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SEMÂNTICO</a:t>
            </a:r>
            <a:endParaRPr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546375" y="3423075"/>
            <a:ext cx="3084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que é?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Layout de como vai ficar o site, mas levando em conta os </a:t>
            </a:r>
            <a:r>
              <a:rPr i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mecanismos de busca. </a:t>
            </a:r>
            <a:endParaRPr i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QUE É A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SEMÂNTICA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20525" y="1112325"/>
            <a:ext cx="5862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uso c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orreto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nossas tags, do ponto de vista semântico,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reforçar o significado do conteúdo do nosso site.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Dessa forma, podemos ser mais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específicos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ao incluir conteúdo entre as tags, e assim criar um código mais amigável ao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mecanismo de busca. 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904500" y="3075350"/>
            <a:ext cx="3092400" cy="1511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VOCÊ SABIA QUE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...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Incorporar tags semânticas em nosso código, ajuda muito ao posicionamento de SEO.</a:t>
            </a:r>
            <a:endParaRPr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6519663" y="3310693"/>
            <a:ext cx="295029" cy="301213"/>
            <a:chOff x="3951850" y="2985350"/>
            <a:chExt cx="407950" cy="416500"/>
          </a:xfrm>
        </p:grpSpPr>
        <p:sp>
          <p:nvSpPr>
            <p:cNvPr id="101" name="Google Shape;101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QUE É A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SEMÂNTICA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64800" y="1100900"/>
            <a:ext cx="5862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Assim como o layout dos sites foi evoluindo com os anos, os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mecanismos de busca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também evoluíram.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uso correto de nossas tags, do ponto de vista semântico,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reforçar o significado do conteúdo do nosso site.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Dessa forma, podemos ser mais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específicos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ao incluir conteúdo entre as tags, e assim criar um código mais amigável ao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mecanismo de busca.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065650" y="3517875"/>
            <a:ext cx="3105600" cy="1324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VOCÊ SABIA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QUE...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Incorporar tags semânticas em nosso código, ajuda muito ao posicionamento SEO.</a:t>
            </a:r>
            <a:endParaRPr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6707663" y="3713593"/>
            <a:ext cx="295029" cy="301213"/>
            <a:chOff x="3951850" y="2985350"/>
            <a:chExt cx="407950" cy="416500"/>
          </a:xfrm>
        </p:grpSpPr>
        <p:sp>
          <p:nvSpPr>
            <p:cNvPr id="114" name="Google Shape;114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EXEMPLOS DE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</a:rPr>
              <a:t>TAGS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9C27B0"/>
                </a:solidFill>
              </a:rPr>
              <a:t>SEMÂNTICOS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616775" y="3423075"/>
            <a:ext cx="3014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Vamos conhecer as tags que nos permitirão fornecer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semântica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ao nosso site.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&lt;strong&gt;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desta tag, estamos dizendo aos mecanismos de busca que o elemento é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importante.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Por padrão, o texto aparecerá em negrito.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841000" y="2348300"/>
            <a:ext cx="55047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&gt;Texto a destacar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41000" y="3571350"/>
            <a:ext cx="6599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&gt;Texto a destacar&lt;/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096150" y="2895200"/>
            <a:ext cx="5862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Karla"/>
                <a:ea typeface="Karla"/>
                <a:cs typeface="Karla"/>
                <a:sym typeface="Karla"/>
              </a:rPr>
              <a:t>Esta tag converte o texto em  negrito.  </a:t>
            </a:r>
            <a:r>
              <a:rPr b="1" lang="en" sz="1600">
                <a:latin typeface="Karla"/>
                <a:ea typeface="Karla"/>
                <a:cs typeface="Karla"/>
                <a:sym typeface="Karla"/>
              </a:rPr>
              <a:t>NÃO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é semântico.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096150" y="4190600"/>
            <a:ext cx="5862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Karla"/>
                <a:ea typeface="Karla"/>
                <a:cs typeface="Karla"/>
                <a:sym typeface="Karla"/>
              </a:rPr>
              <a:t>Esta tag converte o texto em negrito e diz ao mecanismo de busca que é importante. </a:t>
            </a:r>
            <a:r>
              <a:rPr b="1" i="1" lang="en" sz="1600">
                <a:latin typeface="Karla"/>
                <a:ea typeface="Karla"/>
                <a:cs typeface="Karla"/>
                <a:sym typeface="Karla"/>
              </a:rPr>
              <a:t>É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semântica.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&lt;em&gt;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64800" y="1112325"/>
            <a:ext cx="5862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desta, estamos dizendo ao mecanismo de busca que o elemento leva uma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ênfase.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Por padrão, o texto estará em itálico.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841000" y="2348300"/>
            <a:ext cx="55047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&gt;Palavra importante&lt;/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41000" y="3571350"/>
            <a:ext cx="6599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&gt;Palavra importante&lt;/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096150" y="2895200"/>
            <a:ext cx="5862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Karla"/>
                <a:ea typeface="Karla"/>
                <a:cs typeface="Karla"/>
                <a:sym typeface="Karla"/>
              </a:rPr>
              <a:t>Esta tag converte o texto em italico. </a:t>
            </a:r>
            <a:r>
              <a:rPr b="1" i="1" lang="en" sz="1600">
                <a:latin typeface="Karla"/>
                <a:ea typeface="Karla"/>
                <a:cs typeface="Karla"/>
                <a:sym typeface="Karla"/>
              </a:rPr>
              <a:t>NÃO </a:t>
            </a:r>
            <a:r>
              <a:rPr i="1" lang="en" sz="1600">
                <a:latin typeface="Karla"/>
                <a:ea typeface="Karla"/>
                <a:cs typeface="Karla"/>
                <a:sym typeface="Karla"/>
              </a:rPr>
              <a:t>é semântico. </a:t>
            </a:r>
            <a:r>
              <a:rPr i="1" lang="en" sz="1600"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096150" y="4190600"/>
            <a:ext cx="58623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Karla"/>
                <a:ea typeface="Karla"/>
                <a:cs typeface="Karla"/>
                <a:sym typeface="Karla"/>
              </a:rPr>
              <a:t>Esta tag converte o texto em itálico e diz ao mecanismo de busca que leve enfatize o restante.  </a:t>
            </a:r>
            <a:r>
              <a:rPr b="1" i="1" lang="en" sz="1600">
                <a:latin typeface="Karla"/>
                <a:ea typeface="Karla"/>
                <a:cs typeface="Karla"/>
                <a:sym typeface="Karla"/>
              </a:rPr>
              <a:t>É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semântica.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&lt;mark&gt;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64800" y="1112325"/>
            <a:ext cx="5862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desta tag, d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estaca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uma parte do texto que seja relevante. Serve para chamar a atenção do leitor. Por padrão, ele será visto com um fundo amarelo.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41000" y="2576600"/>
            <a:ext cx="55047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&gt;Parte a ressaltar&lt;/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&lt;cite&gt;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764800" y="1112325"/>
            <a:ext cx="5862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tag apresenta o título de uma “obra”. Ex: um livro, uma pintura, uma música, um filme, uma série de TV, etc. 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841000" y="2576600"/>
            <a:ext cx="6303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cite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&gt;Parte do texto a citar&lt;/</a:t>
            </a:r>
            <a:r>
              <a:rPr lang="en" sz="23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cite</a:t>
            </a:r>
            <a:r>
              <a:rPr lang="en" sz="2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