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italic.fntdata"/><Relationship Id="rId6" Type="http://schemas.openxmlformats.org/officeDocument/2006/relationships/slide" Target="slides/slide1.xml"/><Relationship Id="rId18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e7892ae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e789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9ae8eeb5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9ae8ee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9ae8eeb5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9ae8ee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9ae8eeb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9ae8ee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9ae8eeb5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9ae8ee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FORMULÁRIOS II: CHECKBOX E RADIO BUTTON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5032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ELEMENTO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INPUT</a:t>
            </a:r>
            <a:endParaRPr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438950" y="3423075"/>
            <a:ext cx="31920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Com o atributo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type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podemos gerar diferentes tipos de </a:t>
            </a:r>
            <a:r>
              <a:rPr i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inputs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para nosso formulário.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Vamos ver do que se trata!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RADIO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Ao definir o atributo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type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 o valor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radio,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geramos um único botão de opção, mais conhecido como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radio-button.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64800" y="2057025"/>
            <a:ext cx="6854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“radio”</a:t>
            </a:r>
            <a:r>
              <a:rPr lang="en" sz="17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“asistiu”</a:t>
            </a:r>
            <a:r>
              <a:rPr lang="en" sz="17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“sim”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 flipH="1">
            <a:off x="2279250" y="2642066"/>
            <a:ext cx="434100" cy="4341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367350" y="2992475"/>
            <a:ext cx="1788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para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type</a:t>
            </a:r>
            <a:endParaRPr b="1" sz="1600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Cria o botão.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298375" y="2992475"/>
            <a:ext cx="2115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para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name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que o usuário possa selecionar apenas uma opção, temos que atribuir o mesmo nome a todos os input de tipo radio que criamos.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4260450" y="2583150"/>
            <a:ext cx="0" cy="4929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 txBox="1"/>
          <p:nvPr/>
        </p:nvSpPr>
        <p:spPr>
          <a:xfrm>
            <a:off x="5431975" y="2992475"/>
            <a:ext cx="2115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para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value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Aqui deve ir a informação que queremos quando o usuário selecionar esse botão.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5927500" y="2609600"/>
            <a:ext cx="466500" cy="4665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RADIO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64800" y="1112325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input do tipo radio são vistos da seguinte maneira: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3" name="Google Shape;113;p17"/>
          <p:cNvSpPr/>
          <p:nvPr/>
        </p:nvSpPr>
        <p:spPr>
          <a:xfrm rot="10800000">
            <a:off x="841000" y="2564975"/>
            <a:ext cx="5614800" cy="21342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841000" y="2046775"/>
            <a:ext cx="5614806" cy="2652400"/>
            <a:chOff x="924350" y="2046775"/>
            <a:chExt cx="5614806" cy="2652400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924350" y="2564375"/>
              <a:ext cx="5614800" cy="2134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924356" y="2046775"/>
              <a:ext cx="5614800" cy="51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7"/>
            <p:cNvGrpSpPr/>
            <p:nvPr/>
          </p:nvGrpSpPr>
          <p:grpSpPr>
            <a:xfrm>
              <a:off x="1072202" y="2214775"/>
              <a:ext cx="616511" cy="182400"/>
              <a:chOff x="1112596" y="2217153"/>
              <a:chExt cx="616511" cy="182400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7"/>
            <p:cNvSpPr/>
            <p:nvPr/>
          </p:nvSpPr>
          <p:spPr>
            <a:xfrm>
              <a:off x="2279325" y="2190175"/>
              <a:ext cx="4071000" cy="231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961850" y="2576150"/>
            <a:ext cx="3040200" cy="1075225"/>
            <a:chOff x="961850" y="2728550"/>
            <a:chExt cx="3040200" cy="1075225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961850" y="2728550"/>
              <a:ext cx="3040200" cy="102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Assistiu o evento?</a:t>
              </a:r>
              <a:endParaRPr b="1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Sim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	Não</a:t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24" name="Google Shape;124;p17"/>
            <p:cNvGrpSpPr/>
            <p:nvPr/>
          </p:nvGrpSpPr>
          <p:grpSpPr>
            <a:xfrm>
              <a:off x="1294000" y="3324375"/>
              <a:ext cx="174600" cy="479400"/>
              <a:chOff x="532000" y="3324375"/>
              <a:chExt cx="174600" cy="479400"/>
            </a:xfrm>
          </p:grpSpPr>
          <p:sp>
            <p:nvSpPr>
              <p:cNvPr id="125" name="Google Shape;125;p17"/>
              <p:cNvSpPr/>
              <p:nvPr/>
            </p:nvSpPr>
            <p:spPr>
              <a:xfrm>
                <a:off x="532000" y="3324375"/>
                <a:ext cx="174600" cy="174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532000" y="3629175"/>
                <a:ext cx="174600" cy="174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561100" y="3658275"/>
                <a:ext cx="116400" cy="1164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CHECKBOX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Ao definir 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atributo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type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 o valor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checkbox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geramos uma caixa de verificação para que o usuário selecione uma ou mais opções,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mais conhecidos como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check boxes.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64800" y="2057025"/>
            <a:ext cx="68541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“checkbox”</a:t>
            </a:r>
            <a:r>
              <a:rPr lang="en" sz="17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“hobbies”</a:t>
            </a:r>
            <a:r>
              <a:rPr lang="en" sz="17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“cantar”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7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 flipH="1">
            <a:off x="2279250" y="2642066"/>
            <a:ext cx="434100" cy="4341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1367350" y="2992475"/>
            <a:ext cx="1788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para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type</a:t>
            </a:r>
            <a:endParaRPr b="1" sz="1600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Cria a caixa de verificação.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298375" y="2992475"/>
            <a:ext cx="2115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para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name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Você deve atribuir o mesmo nome a todos os elementos de tipo checkbox que são do mesmo campo. 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4260450" y="2583150"/>
            <a:ext cx="0" cy="4929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5431975" y="2992475"/>
            <a:ext cx="2115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 para </a:t>
            </a: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value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Aqui deve ir a informação que queremos quando o usuário selecionar esta caixa. 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5927500" y="2609600"/>
            <a:ext cx="466500" cy="4665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CHECKBOX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764800" y="1112325"/>
            <a:ext cx="62052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input do tipo checkbox são vistos da seguinte maneira: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9" name="Google Shape;149;p19"/>
          <p:cNvSpPr/>
          <p:nvPr/>
        </p:nvSpPr>
        <p:spPr>
          <a:xfrm rot="10800000">
            <a:off x="841000" y="2564975"/>
            <a:ext cx="5614800" cy="21342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841000" y="2046775"/>
            <a:ext cx="5614806" cy="2652400"/>
            <a:chOff x="924350" y="2046775"/>
            <a:chExt cx="5614806" cy="2652400"/>
          </a:xfrm>
        </p:grpSpPr>
        <p:sp>
          <p:nvSpPr>
            <p:cNvPr id="151" name="Google Shape;151;p19"/>
            <p:cNvSpPr txBox="1"/>
            <p:nvPr/>
          </p:nvSpPr>
          <p:spPr>
            <a:xfrm>
              <a:off x="924350" y="2564375"/>
              <a:ext cx="5614800" cy="2134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82875" lIns="182875" spcFirstLastPara="1" rIns="182875" wrap="square" tIns="182875">
              <a:noAutofit/>
            </a:bodyPr>
            <a:lstStyle/>
            <a:p>
              <a:pPr indent="0" lvl="0" marL="45720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924356" y="2046775"/>
              <a:ext cx="5614800" cy="518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9"/>
            <p:cNvGrpSpPr/>
            <p:nvPr/>
          </p:nvGrpSpPr>
          <p:grpSpPr>
            <a:xfrm>
              <a:off x="1072202" y="2214775"/>
              <a:ext cx="616511" cy="182400"/>
              <a:chOff x="1112596" y="2217153"/>
              <a:chExt cx="616511" cy="1824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19"/>
            <p:cNvSpPr/>
            <p:nvPr/>
          </p:nvSpPr>
          <p:spPr>
            <a:xfrm>
              <a:off x="2279325" y="2190175"/>
              <a:ext cx="4071000" cy="231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58" name="Google Shape;158;p19"/>
          <p:cNvSpPr txBox="1"/>
          <p:nvPr/>
        </p:nvSpPr>
        <p:spPr>
          <a:xfrm>
            <a:off x="961850" y="2576150"/>
            <a:ext cx="3765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Selecione teus hobbies:</a:t>
            </a:r>
            <a:endParaRPr b="1"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Futebol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Magic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Andar de bicicleta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Cantar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1208700" y="3190448"/>
            <a:ext cx="161100" cy="1187439"/>
            <a:chOff x="349217" y="3177125"/>
            <a:chExt cx="161100" cy="1114025"/>
          </a:xfrm>
        </p:grpSpPr>
        <p:sp>
          <p:nvSpPr>
            <p:cNvPr id="160" name="Google Shape;160;p19"/>
            <p:cNvSpPr/>
            <p:nvPr/>
          </p:nvSpPr>
          <p:spPr>
            <a:xfrm>
              <a:off x="349217" y="3177125"/>
              <a:ext cx="161100" cy="16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49217" y="3477550"/>
              <a:ext cx="161100" cy="16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349217" y="4130050"/>
              <a:ext cx="161100" cy="16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eavy Check Mark on WhatsApp 2.19.62" id="163" name="Google Shape;16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9217" y="3177125"/>
              <a:ext cx="161100" cy="16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9"/>
            <p:cNvSpPr/>
            <p:nvPr/>
          </p:nvSpPr>
          <p:spPr>
            <a:xfrm>
              <a:off x="349217" y="3803800"/>
              <a:ext cx="161100" cy="16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eavy Check Mark on WhatsApp 2.19.62" id="165" name="Google Shape;16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9217" y="3803800"/>
              <a:ext cx="161100" cy="161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907240" y="2076513"/>
            <a:ext cx="6102889" cy="1369321"/>
            <a:chOff x="934125" y="1413125"/>
            <a:chExt cx="5512500" cy="1021500"/>
          </a:xfrm>
        </p:grpSpPr>
        <p:sp>
          <p:nvSpPr>
            <p:cNvPr id="172" name="Google Shape;172;p20"/>
            <p:cNvSpPr/>
            <p:nvPr/>
          </p:nvSpPr>
          <p:spPr>
            <a:xfrm>
              <a:off x="934125" y="1413125"/>
              <a:ext cx="5512500" cy="1021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219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Se atribuirmos o atributo </a:t>
              </a:r>
              <a:r>
                <a:rPr b="1"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checked </a:t>
              </a:r>
              <a:r>
                <a:rPr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a um elemento do tipo </a:t>
              </a:r>
              <a:r>
                <a:rPr b="1"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input, </a:t>
              </a:r>
              <a:r>
                <a:rPr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seja </a:t>
              </a:r>
              <a:r>
                <a:rPr b="1"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radio-button </a:t>
              </a:r>
              <a:r>
                <a:rPr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ou </a:t>
              </a:r>
              <a:r>
                <a:rPr b="1"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checkbox</a:t>
              </a:r>
              <a:r>
                <a:rPr lang="en" sz="1600">
                  <a:solidFill>
                    <a:srgbClr val="F3F3F3"/>
                  </a:solidFill>
                  <a:latin typeface="Karla"/>
                  <a:ea typeface="Karla"/>
                  <a:cs typeface="Karla"/>
                  <a:sym typeface="Karla"/>
                </a:rPr>
                <a:t>, ele aparecerá já selecionado. </a:t>
              </a:r>
              <a:endParaRPr sz="1600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173" name="Google Shape;173;p20"/>
            <p:cNvGrpSpPr/>
            <p:nvPr/>
          </p:nvGrpSpPr>
          <p:grpSpPr>
            <a:xfrm>
              <a:off x="1185931" y="1643153"/>
              <a:ext cx="353923" cy="485591"/>
              <a:chOff x="6718575" y="2318625"/>
              <a:chExt cx="256950" cy="407375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6795900" y="2673600"/>
                <a:ext cx="102300" cy="22550"/>
              </a:xfrm>
              <a:custGeom>
                <a:rect b="b" l="l" r="r" t="t"/>
                <a:pathLst>
                  <a:path extrusionOk="0" fill="none" h="902" w="4092">
                    <a:moveTo>
                      <a:pt x="4092" y="902"/>
                    </a:moveTo>
                    <a:lnTo>
                      <a:pt x="4092" y="1"/>
                    </a:lnTo>
                    <a:lnTo>
                      <a:pt x="0" y="1"/>
                    </a:lnTo>
                    <a:lnTo>
                      <a:pt x="0" y="902"/>
                    </a:lnTo>
                    <a:lnTo>
                      <a:pt x="4092" y="902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6795900" y="2650475"/>
                <a:ext cx="102300" cy="22550"/>
              </a:xfrm>
              <a:custGeom>
                <a:rect b="b" l="l" r="r" t="t"/>
                <a:pathLst>
                  <a:path extrusionOk="0" fill="none" h="902" w="4092">
                    <a:moveTo>
                      <a:pt x="4092" y="901"/>
                    </a:moveTo>
                    <a:lnTo>
                      <a:pt x="4092" y="0"/>
                    </a:lnTo>
                    <a:lnTo>
                      <a:pt x="0" y="0"/>
                    </a:lnTo>
                    <a:lnTo>
                      <a:pt x="0" y="901"/>
                    </a:lnTo>
                    <a:lnTo>
                      <a:pt x="4092" y="90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6795900" y="2696125"/>
                <a:ext cx="102300" cy="29875"/>
              </a:xfrm>
              <a:custGeom>
                <a:rect b="b" l="l" r="r" t="t"/>
                <a:pathLst>
                  <a:path extrusionOk="0" fill="none" h="1195" w="4092">
                    <a:moveTo>
                      <a:pt x="0" y="1"/>
                    </a:moveTo>
                    <a:lnTo>
                      <a:pt x="0" y="171"/>
                    </a:lnTo>
                    <a:lnTo>
                      <a:pt x="0" y="171"/>
                    </a:lnTo>
                    <a:lnTo>
                      <a:pt x="24" y="318"/>
                    </a:lnTo>
                    <a:lnTo>
                      <a:pt x="98" y="464"/>
                    </a:lnTo>
                    <a:lnTo>
                      <a:pt x="195" y="585"/>
                    </a:lnTo>
                    <a:lnTo>
                      <a:pt x="341" y="659"/>
                    </a:lnTo>
                    <a:lnTo>
                      <a:pt x="1875" y="1170"/>
                    </a:lnTo>
                    <a:lnTo>
                      <a:pt x="1875" y="1170"/>
                    </a:lnTo>
                    <a:lnTo>
                      <a:pt x="2046" y="1194"/>
                    </a:lnTo>
                    <a:lnTo>
                      <a:pt x="2046" y="1194"/>
                    </a:lnTo>
                    <a:lnTo>
                      <a:pt x="2216" y="1170"/>
                    </a:lnTo>
                    <a:lnTo>
                      <a:pt x="3751" y="659"/>
                    </a:lnTo>
                    <a:lnTo>
                      <a:pt x="3751" y="659"/>
                    </a:lnTo>
                    <a:lnTo>
                      <a:pt x="3897" y="585"/>
                    </a:lnTo>
                    <a:lnTo>
                      <a:pt x="3994" y="464"/>
                    </a:lnTo>
                    <a:lnTo>
                      <a:pt x="4067" y="318"/>
                    </a:lnTo>
                    <a:lnTo>
                      <a:pt x="4092" y="171"/>
                    </a:lnTo>
                    <a:lnTo>
                      <a:pt x="4092" y="1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6784925" y="2459275"/>
                <a:ext cx="35350" cy="166875"/>
              </a:xfrm>
              <a:custGeom>
                <a:rect b="b" l="l" r="r" t="t"/>
                <a:pathLst>
                  <a:path extrusionOk="0" fill="none" h="6675" w="1414">
                    <a:moveTo>
                      <a:pt x="1413" y="6674"/>
                    </a:moveTo>
                    <a:lnTo>
                      <a:pt x="1413" y="6674"/>
                    </a:lnTo>
                    <a:lnTo>
                      <a:pt x="585" y="2850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6718575" y="2318625"/>
                <a:ext cx="256950" cy="307525"/>
              </a:xfrm>
              <a:custGeom>
                <a:rect b="b" l="l" r="r" t="t"/>
                <a:pathLst>
                  <a:path extrusionOk="0" fill="none" h="12301" w="10278">
                    <a:moveTo>
                      <a:pt x="7185" y="12300"/>
                    </a:moveTo>
                    <a:lnTo>
                      <a:pt x="7185" y="12300"/>
                    </a:lnTo>
                    <a:lnTo>
                      <a:pt x="7307" y="11764"/>
                    </a:lnTo>
                    <a:lnTo>
                      <a:pt x="7477" y="11253"/>
                    </a:lnTo>
                    <a:lnTo>
                      <a:pt x="7672" y="10766"/>
                    </a:lnTo>
                    <a:lnTo>
                      <a:pt x="7891" y="10327"/>
                    </a:lnTo>
                    <a:lnTo>
                      <a:pt x="8135" y="9913"/>
                    </a:lnTo>
                    <a:lnTo>
                      <a:pt x="8378" y="9499"/>
                    </a:lnTo>
                    <a:lnTo>
                      <a:pt x="8914" y="8720"/>
                    </a:lnTo>
                    <a:lnTo>
                      <a:pt x="9182" y="8330"/>
                    </a:lnTo>
                    <a:lnTo>
                      <a:pt x="9425" y="7941"/>
                    </a:lnTo>
                    <a:lnTo>
                      <a:pt x="9645" y="7551"/>
                    </a:lnTo>
                    <a:lnTo>
                      <a:pt x="9864" y="7113"/>
                    </a:lnTo>
                    <a:lnTo>
                      <a:pt x="10034" y="6674"/>
                    </a:lnTo>
                    <a:lnTo>
                      <a:pt x="10156" y="6187"/>
                    </a:lnTo>
                    <a:lnTo>
                      <a:pt x="10229" y="5676"/>
                    </a:lnTo>
                    <a:lnTo>
                      <a:pt x="10253" y="5408"/>
                    </a:lnTo>
                    <a:lnTo>
                      <a:pt x="10278" y="5140"/>
                    </a:lnTo>
                    <a:lnTo>
                      <a:pt x="10278" y="5140"/>
                    </a:lnTo>
                    <a:lnTo>
                      <a:pt x="10229" y="4604"/>
                    </a:lnTo>
                    <a:lnTo>
                      <a:pt x="10156" y="4093"/>
                    </a:lnTo>
                    <a:lnTo>
                      <a:pt x="10034" y="3605"/>
                    </a:lnTo>
                    <a:lnTo>
                      <a:pt x="9864" y="3143"/>
                    </a:lnTo>
                    <a:lnTo>
                      <a:pt x="9645" y="2680"/>
                    </a:lnTo>
                    <a:lnTo>
                      <a:pt x="9401" y="2266"/>
                    </a:lnTo>
                    <a:lnTo>
                      <a:pt x="9084" y="1876"/>
                    </a:lnTo>
                    <a:lnTo>
                      <a:pt x="8768" y="1511"/>
                    </a:lnTo>
                    <a:lnTo>
                      <a:pt x="8402" y="1170"/>
                    </a:lnTo>
                    <a:lnTo>
                      <a:pt x="8013" y="878"/>
                    </a:lnTo>
                    <a:lnTo>
                      <a:pt x="7574" y="634"/>
                    </a:lnTo>
                    <a:lnTo>
                      <a:pt x="7136" y="415"/>
                    </a:lnTo>
                    <a:lnTo>
                      <a:pt x="6673" y="244"/>
                    </a:lnTo>
                    <a:lnTo>
                      <a:pt x="6162" y="98"/>
                    </a:lnTo>
                    <a:lnTo>
                      <a:pt x="5675" y="25"/>
                    </a:lnTo>
                    <a:lnTo>
                      <a:pt x="5139" y="1"/>
                    </a:lnTo>
                    <a:lnTo>
                      <a:pt x="5139" y="1"/>
                    </a:lnTo>
                    <a:lnTo>
                      <a:pt x="4603" y="25"/>
                    </a:lnTo>
                    <a:lnTo>
                      <a:pt x="4116" y="98"/>
                    </a:lnTo>
                    <a:lnTo>
                      <a:pt x="3605" y="244"/>
                    </a:lnTo>
                    <a:lnTo>
                      <a:pt x="3142" y="415"/>
                    </a:lnTo>
                    <a:lnTo>
                      <a:pt x="2703" y="634"/>
                    </a:lnTo>
                    <a:lnTo>
                      <a:pt x="2265" y="878"/>
                    </a:lnTo>
                    <a:lnTo>
                      <a:pt x="1875" y="1170"/>
                    </a:lnTo>
                    <a:lnTo>
                      <a:pt x="1510" y="1511"/>
                    </a:lnTo>
                    <a:lnTo>
                      <a:pt x="1193" y="1876"/>
                    </a:lnTo>
                    <a:lnTo>
                      <a:pt x="877" y="2266"/>
                    </a:lnTo>
                    <a:lnTo>
                      <a:pt x="633" y="2680"/>
                    </a:lnTo>
                    <a:lnTo>
                      <a:pt x="414" y="3143"/>
                    </a:lnTo>
                    <a:lnTo>
                      <a:pt x="244" y="3605"/>
                    </a:lnTo>
                    <a:lnTo>
                      <a:pt x="122" y="4093"/>
                    </a:lnTo>
                    <a:lnTo>
                      <a:pt x="49" y="4604"/>
                    </a:lnTo>
                    <a:lnTo>
                      <a:pt x="0" y="5140"/>
                    </a:lnTo>
                    <a:lnTo>
                      <a:pt x="0" y="5140"/>
                    </a:lnTo>
                    <a:lnTo>
                      <a:pt x="24" y="5408"/>
                    </a:lnTo>
                    <a:lnTo>
                      <a:pt x="49" y="5676"/>
                    </a:lnTo>
                    <a:lnTo>
                      <a:pt x="122" y="6187"/>
                    </a:lnTo>
                    <a:lnTo>
                      <a:pt x="244" y="6674"/>
                    </a:lnTo>
                    <a:lnTo>
                      <a:pt x="414" y="7113"/>
                    </a:lnTo>
                    <a:lnTo>
                      <a:pt x="633" y="7551"/>
                    </a:lnTo>
                    <a:lnTo>
                      <a:pt x="852" y="7941"/>
                    </a:lnTo>
                    <a:lnTo>
                      <a:pt x="1096" y="8330"/>
                    </a:lnTo>
                    <a:lnTo>
                      <a:pt x="1364" y="8720"/>
                    </a:lnTo>
                    <a:lnTo>
                      <a:pt x="1900" y="9499"/>
                    </a:lnTo>
                    <a:lnTo>
                      <a:pt x="2143" y="9913"/>
                    </a:lnTo>
                    <a:lnTo>
                      <a:pt x="2387" y="10327"/>
                    </a:lnTo>
                    <a:lnTo>
                      <a:pt x="2606" y="10766"/>
                    </a:lnTo>
                    <a:lnTo>
                      <a:pt x="2801" y="11253"/>
                    </a:lnTo>
                    <a:lnTo>
                      <a:pt x="2971" y="11764"/>
                    </a:lnTo>
                    <a:lnTo>
                      <a:pt x="3093" y="12300"/>
                    </a:lnTo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6873825" y="2459275"/>
                <a:ext cx="35350" cy="166875"/>
              </a:xfrm>
              <a:custGeom>
                <a:rect b="b" l="l" r="r" t="t"/>
                <a:pathLst>
                  <a:path extrusionOk="0" fill="none" h="6675" w="1414">
                    <a:moveTo>
                      <a:pt x="1413" y="1"/>
                    </a:moveTo>
                    <a:lnTo>
                      <a:pt x="1413" y="1"/>
                    </a:lnTo>
                    <a:lnTo>
                      <a:pt x="829" y="2850"/>
                    </a:lnTo>
                    <a:lnTo>
                      <a:pt x="1" y="6674"/>
                    </a:lnTo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6801975" y="2453200"/>
                <a:ext cx="90150" cy="19500"/>
              </a:xfrm>
              <a:custGeom>
                <a:rect b="b" l="l" r="r" t="t"/>
                <a:pathLst>
                  <a:path extrusionOk="0" fill="none" h="780" w="3606">
                    <a:moveTo>
                      <a:pt x="1" y="73"/>
                    </a:moveTo>
                    <a:lnTo>
                      <a:pt x="829" y="780"/>
                    </a:lnTo>
                    <a:lnTo>
                      <a:pt x="1657" y="73"/>
                    </a:lnTo>
                    <a:lnTo>
                      <a:pt x="1657" y="73"/>
                    </a:lnTo>
                    <a:lnTo>
                      <a:pt x="1730" y="25"/>
                    </a:lnTo>
                    <a:lnTo>
                      <a:pt x="1803" y="0"/>
                    </a:lnTo>
                    <a:lnTo>
                      <a:pt x="1876" y="25"/>
                    </a:lnTo>
                    <a:lnTo>
                      <a:pt x="1949" y="73"/>
                    </a:lnTo>
                    <a:lnTo>
                      <a:pt x="2777" y="780"/>
                    </a:lnTo>
                    <a:lnTo>
                      <a:pt x="3605" y="73"/>
                    </a:lnTo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6795900" y="2628550"/>
                <a:ext cx="102300" cy="25"/>
              </a:xfrm>
              <a:custGeom>
                <a:rect b="b" l="l" r="r" t="t"/>
                <a:pathLst>
                  <a:path extrusionOk="0" fill="none" h="1" w="4092">
                    <a:moveTo>
                      <a:pt x="0" y="1"/>
                    </a:moveTo>
                    <a:lnTo>
                      <a:pt x="4092" y="1"/>
                    </a:lnTo>
                  </a:path>
                </a:pathLst>
              </a:custGeom>
              <a:noFill/>
              <a:ln cap="rnd" cmpd="sng" w="285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