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Karl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8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8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Karla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Karla-italic.fntdata"/><Relationship Id="rId16" Type="http://schemas.openxmlformats.org/officeDocument/2006/relationships/font" Target="fonts/Karl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Karl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f0877bb5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f0877bb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1e7892ae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1e7892a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28fd2f97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28fd2f9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28fd2f97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28fd2f9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50A3B"/>
                </a:solidFill>
              </a:rPr>
              <a:t>FORMULÁRIOS III</a:t>
            </a:r>
            <a:r>
              <a:rPr lang="pt-BR">
                <a:solidFill>
                  <a:srgbClr val="E50A3B"/>
                </a:solidFill>
              </a:rPr>
              <a:t> 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40788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TAGS PARA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50A3B"/>
                </a:solidFill>
              </a:rPr>
              <a:t>FORMULÁRIOS</a:t>
            </a:r>
            <a:endParaRPr>
              <a:solidFill>
                <a:srgbClr val="E50A3B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116650" y="3423075"/>
            <a:ext cx="35142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Vamos conhecer algumas tags novas que vão nos permitir gerar mais interações com nossos usuários.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CAMPO </a:t>
            </a:r>
            <a:r>
              <a:rPr b="1" lang="pt-BR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TEXTO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 a tag </a:t>
            </a:r>
            <a:r>
              <a:rPr b="1"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&lt;textarea&gt;</a:t>
            </a: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criamos um campo para escrever várias linhas de texto. Pode ser usada para que o usuário envie comentários sobre algo em particular.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64800" y="2858625"/>
            <a:ext cx="6003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textarea </a:t>
            </a:r>
            <a:r>
              <a:rPr lang="pt-BR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“mensagem”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DROPDOWN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 a tag</a:t>
            </a: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&lt;select&gt; </a:t>
            </a: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 a tag </a:t>
            </a:r>
            <a:r>
              <a:rPr b="1"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&lt;option&gt; </a:t>
            </a: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criamos um </a:t>
            </a:r>
            <a:r>
              <a:rPr b="1"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combobox </a:t>
            </a: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ou </a:t>
            </a:r>
            <a:r>
              <a:rPr b="1"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dropdown </a:t>
            </a: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 seleção única. Isto nos permite agrupar muitas opções no mesmo controlador.  A tag </a:t>
            </a:r>
            <a:r>
              <a:rPr i="1"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&lt;select&gt;</a:t>
            </a: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irá conter a tag </a:t>
            </a:r>
            <a:r>
              <a:rPr i="1"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&lt;option&gt;</a:t>
            </a: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764800" y="2536300"/>
            <a:ext cx="6003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“pais”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option </a:t>
            </a:r>
            <a:r>
              <a:rPr lang="pt-BR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“Ar”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&gt;Argentina&lt;/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option </a:t>
            </a:r>
            <a:r>
              <a:rPr lang="pt-BR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“Br”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&gt;Brasil&lt;/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option </a:t>
            </a:r>
            <a:r>
              <a:rPr lang="pt-BR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“Ur”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&gt;Uruguai&lt;/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BOTÕES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 a etiqueta </a:t>
            </a:r>
            <a:r>
              <a:rPr b="1"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&lt;button&gt; </a:t>
            </a: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criamos botões. Dependendo do valor que conferimos ao atributo </a:t>
            </a:r>
            <a:r>
              <a:rPr i="1"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type </a:t>
            </a: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vamos poder </a:t>
            </a:r>
            <a:r>
              <a:rPr b="1"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enviar</a:t>
            </a: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b="1"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apagar </a:t>
            </a: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ou gerar outro tipo de</a:t>
            </a:r>
            <a:r>
              <a:rPr b="1"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ação</a:t>
            </a:r>
            <a:r>
              <a:rPr lang="pt-BR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Essa tag permite aninhamento de outras tags.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64800" y="2739700"/>
            <a:ext cx="6003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“submit”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&gt;Enviar&lt;/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button </a:t>
            </a:r>
            <a:r>
              <a:rPr lang="pt-BR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“reset”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&gt;Resetar&lt;/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button </a:t>
            </a:r>
            <a:r>
              <a:rPr lang="pt-BR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“button”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&gt;Outra ação&lt;/</a:t>
            </a:r>
            <a:r>
              <a:rPr lang="pt-BR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