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576">
          <p15:clr>
            <a:srgbClr val="9AA0A6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576"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b04311c2_0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b04311c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2b04311c2_0_4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2b04311c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f0877bb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f0877b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2b04311c2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2b04311c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2b04311c2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2b04311c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a779f9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a779f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b04311c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b04311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6ad0cf7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6ad0c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a779f9c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a779f9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6ad0cf75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6ad0cf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b04311c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b04311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b04311c2_0_3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b04311c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FLOAT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maneira mais simples de "limpar" flutuações é usando a propriedade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clear: both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Basta aplicar essa propriedade ao elemento que se encontra por debaixo das caixas flutuantes, para que ele mantenha sua posição.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0" name="Google Shape;250;p23"/>
          <p:cNvSpPr/>
          <p:nvPr/>
        </p:nvSpPr>
        <p:spPr>
          <a:xfrm rot="10800000">
            <a:off x="874472" y="2957950"/>
            <a:ext cx="2940000" cy="163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874525" y="26152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3"/>
          <p:cNvGrpSpPr/>
          <p:nvPr/>
        </p:nvGrpSpPr>
        <p:grpSpPr>
          <a:xfrm>
            <a:off x="972248" y="2726316"/>
            <a:ext cx="407576" cy="120585"/>
            <a:chOff x="1112596" y="2217153"/>
            <a:chExt cx="616511" cy="182400"/>
          </a:xfrm>
        </p:grpSpPr>
        <p:sp>
          <p:nvSpPr>
            <p:cNvPr id="253" name="Google Shape;253;p23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1583961" y="27100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23"/>
          <p:cNvSpPr/>
          <p:nvPr/>
        </p:nvSpPr>
        <p:spPr>
          <a:xfrm rot="10800000">
            <a:off x="4341750" y="2957950"/>
            <a:ext cx="2940000" cy="163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341806" y="26152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3"/>
          <p:cNvGrpSpPr/>
          <p:nvPr/>
        </p:nvGrpSpPr>
        <p:grpSpPr>
          <a:xfrm>
            <a:off x="4439529" y="2726316"/>
            <a:ext cx="407576" cy="120585"/>
            <a:chOff x="1112596" y="2217153"/>
            <a:chExt cx="616511" cy="182400"/>
          </a:xfrm>
        </p:grpSpPr>
        <p:sp>
          <p:nvSpPr>
            <p:cNvPr id="260" name="Google Shape;260;p23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23"/>
          <p:cNvSpPr/>
          <p:nvPr/>
        </p:nvSpPr>
        <p:spPr>
          <a:xfrm>
            <a:off x="5051241" y="27100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64" name="Google Shape;264;p23"/>
          <p:cNvCxnSpPr/>
          <p:nvPr/>
        </p:nvCxnSpPr>
        <p:spPr>
          <a:xfrm>
            <a:off x="4082550" y="2471150"/>
            <a:ext cx="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5" name="Google Shape;265;p23"/>
          <p:cNvSpPr/>
          <p:nvPr/>
        </p:nvSpPr>
        <p:spPr>
          <a:xfrm>
            <a:off x="1006175" y="3046175"/>
            <a:ext cx="2626800" cy="767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06174" y="3046175"/>
            <a:ext cx="1088700" cy="588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544362" y="3046175"/>
            <a:ext cx="1088700" cy="588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1006180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left;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2527405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right;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4511375" y="3697925"/>
            <a:ext cx="2626800" cy="767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511374" y="3046175"/>
            <a:ext cx="1088700" cy="588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6049562" y="3046175"/>
            <a:ext cx="1088700" cy="588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4511380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left;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6032605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right;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5205405" y="3869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clear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: both;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forma mais simples de "limpar" flutuações é usando a propriedade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clear: both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Basta aplicar essa propriedade ao elemento que se encontra por debaixo das caixas flutuantes, para que ele mantenha sua posição.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3" name="Google Shape;283;p24"/>
          <p:cNvSpPr/>
          <p:nvPr/>
        </p:nvSpPr>
        <p:spPr>
          <a:xfrm rot="10800000">
            <a:off x="2416950" y="2957950"/>
            <a:ext cx="2940000" cy="163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2417006" y="26152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4"/>
          <p:cNvGrpSpPr/>
          <p:nvPr/>
        </p:nvGrpSpPr>
        <p:grpSpPr>
          <a:xfrm>
            <a:off x="2514729" y="2726316"/>
            <a:ext cx="407576" cy="120585"/>
            <a:chOff x="1112596" y="2217153"/>
            <a:chExt cx="616511" cy="182400"/>
          </a:xfrm>
        </p:grpSpPr>
        <p:sp>
          <p:nvSpPr>
            <p:cNvPr id="286" name="Google Shape;286;p24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4"/>
          <p:cNvSpPr/>
          <p:nvPr/>
        </p:nvSpPr>
        <p:spPr>
          <a:xfrm>
            <a:off x="3126441" y="27100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0" name="Google Shape;290;p24"/>
          <p:cNvSpPr/>
          <p:nvPr/>
        </p:nvSpPr>
        <p:spPr>
          <a:xfrm>
            <a:off x="2586575" y="3697925"/>
            <a:ext cx="2626800" cy="767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2586574" y="3046175"/>
            <a:ext cx="1088700" cy="588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4124762" y="3046175"/>
            <a:ext cx="1088700" cy="588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 txBox="1"/>
          <p:nvPr/>
        </p:nvSpPr>
        <p:spPr>
          <a:xfrm>
            <a:off x="2586580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4107805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right;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3280605" y="3869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clear: both;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ctrTitle"/>
          </p:nvPr>
        </p:nvSpPr>
        <p:spPr>
          <a:xfrm>
            <a:off x="648300" y="1583350"/>
            <a:ext cx="3796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</a:t>
            </a:r>
            <a:r>
              <a:rPr lang="en" sz="7200">
                <a:solidFill>
                  <a:srgbClr val="9C27B0"/>
                </a:solidFill>
              </a:rPr>
              <a:t>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 O </a:t>
            </a:r>
            <a:r>
              <a:rPr lang="en">
                <a:solidFill>
                  <a:srgbClr val="9C27B0"/>
                </a:solidFill>
              </a:rPr>
              <a:t>ELEMENTO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9C27B0"/>
                </a:solidFill>
              </a:rPr>
              <a:t>PAI?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301" name="Google Shape;301;p25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CONTÊINER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PAI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764800" y="1112325"/>
            <a:ext cx="6057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Ao atribuir a propriedade float a um elemento, ele vai sair do fluxo natural do site. Portanto, ele também deixará o fluxo de seu contêiner pai, que tentará ocupar esse lugar “vazio”.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maneira de controlar este comportamento é atribuir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ao pai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propriedade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overflow: hidden.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9" name="Google Shape;309;p26"/>
          <p:cNvSpPr/>
          <p:nvPr/>
        </p:nvSpPr>
        <p:spPr>
          <a:xfrm rot="10800000">
            <a:off x="874469" y="3110450"/>
            <a:ext cx="2940000" cy="14109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74525" y="27676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6"/>
          <p:cNvGrpSpPr/>
          <p:nvPr/>
        </p:nvGrpSpPr>
        <p:grpSpPr>
          <a:xfrm>
            <a:off x="972248" y="2878716"/>
            <a:ext cx="407576" cy="120585"/>
            <a:chOff x="1112596" y="2217153"/>
            <a:chExt cx="616511" cy="182400"/>
          </a:xfrm>
        </p:grpSpPr>
        <p:sp>
          <p:nvSpPr>
            <p:cNvPr id="312" name="Google Shape;312;p26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26"/>
          <p:cNvSpPr/>
          <p:nvPr/>
        </p:nvSpPr>
        <p:spPr>
          <a:xfrm>
            <a:off x="1583961" y="28624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" name="Google Shape;316;p26"/>
          <p:cNvSpPr/>
          <p:nvPr/>
        </p:nvSpPr>
        <p:spPr>
          <a:xfrm rot="10800000">
            <a:off x="4341750" y="3110450"/>
            <a:ext cx="2940000" cy="14109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4341806" y="27676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4439529" y="2878716"/>
            <a:ext cx="407576" cy="120585"/>
            <a:chOff x="1112596" y="2217153"/>
            <a:chExt cx="616511" cy="182400"/>
          </a:xfrm>
        </p:grpSpPr>
        <p:sp>
          <p:nvSpPr>
            <p:cNvPr id="319" name="Google Shape;319;p26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6"/>
          <p:cNvSpPr/>
          <p:nvPr/>
        </p:nvSpPr>
        <p:spPr>
          <a:xfrm>
            <a:off x="5051241" y="28624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23" name="Google Shape;323;p26"/>
          <p:cNvCxnSpPr/>
          <p:nvPr/>
        </p:nvCxnSpPr>
        <p:spPr>
          <a:xfrm>
            <a:off x="4082550" y="2623550"/>
            <a:ext cx="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4" name="Google Shape;324;p26"/>
          <p:cNvSpPr/>
          <p:nvPr/>
        </p:nvSpPr>
        <p:spPr>
          <a:xfrm>
            <a:off x="983675" y="3211550"/>
            <a:ext cx="2721600" cy="153300"/>
          </a:xfrm>
          <a:prstGeom prst="rect">
            <a:avLst/>
          </a:prstGeom>
          <a:noFill/>
          <a:ln cap="flat" cmpd="sng" w="2857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983675" y="3231200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2627325" y="3231200"/>
            <a:ext cx="1062000" cy="9066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2627330" y="3472707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right;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1000276" y="3472700"/>
            <a:ext cx="106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4459825" y="3211550"/>
            <a:ext cx="2721600" cy="1208700"/>
          </a:xfrm>
          <a:prstGeom prst="rect">
            <a:avLst/>
          </a:prstGeom>
          <a:noFill/>
          <a:ln cap="flat" cmpd="sng" w="2857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4459825" y="3231200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103475" y="3231200"/>
            <a:ext cx="1062000" cy="9066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6103480" y="3472707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right;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4476426" y="3472700"/>
            <a:ext cx="106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1288050" y="4521350"/>
            <a:ext cx="2611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CONTÊINER PAI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SEM OVERFLOW: HIDDEN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4717050" y="4521350"/>
            <a:ext cx="2611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CONTÊINER PAI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COM</a:t>
            </a: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 OVERFLOW: HIDDEN</a:t>
            </a:r>
            <a:endParaRPr b="1">
              <a:solidFill>
                <a:srgbClr val="8BC34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3.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96F3"/>
                </a:solidFill>
              </a:rPr>
              <a:t>RESUMO</a:t>
            </a:r>
            <a:endParaRPr>
              <a:solidFill>
                <a:srgbClr val="2196F3"/>
              </a:solidFill>
            </a:endParaRPr>
          </a:p>
        </p:txBody>
      </p:sp>
      <p:sp>
        <p:nvSpPr>
          <p:cNvPr id="341" name="Google Shape;341;p27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8"/>
          <p:cNvSpPr txBox="1"/>
          <p:nvPr/>
        </p:nvSpPr>
        <p:spPr>
          <a:xfrm>
            <a:off x="746975" y="1034100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ACOMODAR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CAIXAS NO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FORMATO HORIZONTAL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841000" y="1550675"/>
            <a:ext cx="58623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196F3"/>
              </a:buClr>
              <a:buSzPts val="2400"/>
              <a:buFont typeface="Karla"/>
              <a:buAutoNum type="arabicPeriod"/>
            </a:pPr>
            <a:r>
              <a:rPr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Determinar a largura das caixas.</a:t>
            </a:r>
            <a:endParaRPr sz="1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400"/>
              <a:buFont typeface="Karla"/>
              <a:buAutoNum type="arabicPeriod"/>
            </a:pPr>
            <a:r>
              <a:rPr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Atribua </a:t>
            </a:r>
            <a:r>
              <a:rPr b="1"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float: left</a:t>
            </a:r>
            <a:r>
              <a:rPr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96F3"/>
              </a:buClr>
              <a:buSzPts val="2400"/>
              <a:buFont typeface="Karla"/>
              <a:buAutoNum type="arabicPeriod"/>
            </a:pPr>
            <a:r>
              <a:rPr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Atribua ao contêiner pai a propriedade </a:t>
            </a:r>
            <a:r>
              <a:rPr b="1"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overflow: hidden</a:t>
            </a:r>
            <a:r>
              <a:rPr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3024725" y="3339575"/>
            <a:ext cx="3797400" cy="155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TIP</a:t>
            </a:r>
            <a:endParaRPr b="1" sz="24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Sugerimos que você atribua a largura em porcentagens.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PARA QUE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USAMOS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91225" y="3423075"/>
            <a:ext cx="33399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Você se lembra das </a:t>
            </a:r>
            <a:r>
              <a:rPr i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caixas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Com o float poderemos ter mais controle sobre elas e organizá-las no fluxo de nosso site, conforme quisermos. 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¡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VAMOS DEFINIR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sites tem um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fluxo natural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de disposição. Por padrão, os elementos são posicionados um acima do outro, como se fossem caixas.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Através da propriedade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float, 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estamos fornecendo a um elemento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habilidade de flutuar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Ou seja, sai do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fluxo natural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do site, e passamos a decidir onde queremos que esse elemento flutue.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valores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 recebem são: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left, right, none e inherit.</a:t>
            </a:r>
            <a:endParaRPr i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COMPORTAN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 rot="10800000">
            <a:off x="874475" y="2295675"/>
            <a:ext cx="2940000" cy="214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874525" y="19528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972248" y="2063916"/>
            <a:ext cx="407576" cy="120585"/>
            <a:chOff x="1112596" y="2217153"/>
            <a:chExt cx="616511" cy="182400"/>
          </a:xfrm>
        </p:grpSpPr>
        <p:sp>
          <p:nvSpPr>
            <p:cNvPr id="108" name="Google Shape;108;p17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/>
          <p:nvPr/>
        </p:nvSpPr>
        <p:spPr>
          <a:xfrm>
            <a:off x="1583961" y="20476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" name="Google Shape;112;p17"/>
          <p:cNvSpPr/>
          <p:nvPr/>
        </p:nvSpPr>
        <p:spPr>
          <a:xfrm>
            <a:off x="1006175" y="2383775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4060075" y="2063925"/>
            <a:ext cx="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1006175" y="3298175"/>
            <a:ext cx="1062000" cy="9066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>
            <a:off x="4303475" y="2295675"/>
            <a:ext cx="2940000" cy="214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03525" y="19528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4401248" y="2063916"/>
            <a:ext cx="407576" cy="120585"/>
            <a:chOff x="1112596" y="2217153"/>
            <a:chExt cx="616511" cy="182400"/>
          </a:xfrm>
        </p:grpSpPr>
        <p:sp>
          <p:nvSpPr>
            <p:cNvPr id="118" name="Google Shape;118;p17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>
            <a:off x="5012961" y="20476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17"/>
          <p:cNvSpPr/>
          <p:nvPr/>
        </p:nvSpPr>
        <p:spPr>
          <a:xfrm>
            <a:off x="4435175" y="2383775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594775" y="2383775"/>
            <a:ext cx="1062000" cy="9066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5594780" y="262528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451776" y="2625275"/>
            <a:ext cx="106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524925" y="4539875"/>
            <a:ext cx="1639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SIN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FLOTACIÓN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030125" y="4539875"/>
            <a:ext cx="1639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CON</a:t>
            </a:r>
            <a:r>
              <a:rPr b="1"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FLOTACIÓN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8"/>
          <p:cNvSpPr/>
          <p:nvPr/>
        </p:nvSpPr>
        <p:spPr>
          <a:xfrm rot="10800000">
            <a:off x="874475" y="2295675"/>
            <a:ext cx="2940000" cy="214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874525" y="19528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972248" y="2063916"/>
            <a:ext cx="407576" cy="120585"/>
            <a:chOff x="1112596" y="2217153"/>
            <a:chExt cx="616511" cy="182400"/>
          </a:xfrm>
        </p:grpSpPr>
        <p:sp>
          <p:nvSpPr>
            <p:cNvPr id="137" name="Google Shape;137;p18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8"/>
          <p:cNvSpPr/>
          <p:nvPr/>
        </p:nvSpPr>
        <p:spPr>
          <a:xfrm>
            <a:off x="1583961" y="20476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18"/>
          <p:cNvSpPr/>
          <p:nvPr/>
        </p:nvSpPr>
        <p:spPr>
          <a:xfrm>
            <a:off x="1006175" y="2383775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>
            <a:off x="4060075" y="2063925"/>
            <a:ext cx="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/>
          <p:nvPr/>
        </p:nvSpPr>
        <p:spPr>
          <a:xfrm>
            <a:off x="1006175" y="3298175"/>
            <a:ext cx="1062000" cy="9066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10800000">
            <a:off x="4303475" y="2295675"/>
            <a:ext cx="2940000" cy="214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303525" y="19528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4401248" y="2063916"/>
            <a:ext cx="407576" cy="120585"/>
            <a:chOff x="1112596" y="2217153"/>
            <a:chExt cx="616511" cy="182400"/>
          </a:xfrm>
        </p:grpSpPr>
        <p:sp>
          <p:nvSpPr>
            <p:cNvPr id="147" name="Google Shape;147;p18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8"/>
          <p:cNvSpPr/>
          <p:nvPr/>
        </p:nvSpPr>
        <p:spPr>
          <a:xfrm>
            <a:off x="5012961" y="20476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18"/>
          <p:cNvSpPr/>
          <p:nvPr/>
        </p:nvSpPr>
        <p:spPr>
          <a:xfrm>
            <a:off x="4435175" y="2383775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051975" y="2383775"/>
            <a:ext cx="1062000" cy="9066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051980" y="262528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right;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451776" y="2625275"/>
            <a:ext cx="106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524925" y="4539875"/>
            <a:ext cx="1639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SEM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FLOAT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030125" y="4539875"/>
            <a:ext cx="1639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BC34A"/>
                </a:solidFill>
                <a:latin typeface="Karla"/>
                <a:ea typeface="Karla"/>
                <a:cs typeface="Karla"/>
                <a:sym typeface="Karla"/>
              </a:rPr>
              <a:t>COM</a:t>
            </a:r>
            <a:r>
              <a:rPr b="1" lang="en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FLOAT</a:t>
            </a:r>
            <a:endParaRPr b="1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FLUTUAR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64800" y="1112325"/>
            <a:ext cx="60573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importante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determinar uma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largura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nossas caixas. Dessa forma, poderemos controlar quantos delas entram na mesma linha. </a:t>
            </a:r>
            <a:b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a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soma das larguras das caixas exceder a largura do contêiner pai,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elas não entrarão na mesma linha, independentemente de terem sido atribuídas à propriedade </a:t>
            </a:r>
            <a:r>
              <a:rPr b="1"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float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775775" y="3111275"/>
            <a:ext cx="4361400" cy="155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VAMOS REFORÇAR</a:t>
            </a:r>
            <a:endParaRPr b="1" sz="24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 caixas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não se ajustam automaticamente à largura disponível.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5149249" y="3267979"/>
            <a:ext cx="468625" cy="40950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764800" y="5504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0"/>
          <p:cNvSpPr/>
          <p:nvPr/>
        </p:nvSpPr>
        <p:spPr>
          <a:xfrm rot="10800000">
            <a:off x="874475" y="2676675"/>
            <a:ext cx="2940000" cy="214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74525" y="23338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72248" y="2444916"/>
            <a:ext cx="407576" cy="120585"/>
            <a:chOff x="1112596" y="2217153"/>
            <a:chExt cx="616511" cy="182400"/>
          </a:xfrm>
        </p:grpSpPr>
        <p:sp>
          <p:nvSpPr>
            <p:cNvPr id="175" name="Google Shape;175;p20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0"/>
          <p:cNvSpPr/>
          <p:nvPr/>
        </p:nvSpPr>
        <p:spPr>
          <a:xfrm>
            <a:off x="1583961" y="24286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p20"/>
          <p:cNvSpPr/>
          <p:nvPr/>
        </p:nvSpPr>
        <p:spPr>
          <a:xfrm>
            <a:off x="1006175" y="2764775"/>
            <a:ext cx="10620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>
            <a:off x="4060075" y="2444925"/>
            <a:ext cx="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/>
          <p:nvPr/>
        </p:nvSpPr>
        <p:spPr>
          <a:xfrm>
            <a:off x="2118700" y="2753800"/>
            <a:ext cx="1062000" cy="9066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>
            <a:off x="4303475" y="2676675"/>
            <a:ext cx="2940000" cy="21495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303525" y="23338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4401248" y="2444916"/>
            <a:ext cx="407576" cy="120585"/>
            <a:chOff x="1112596" y="2217153"/>
            <a:chExt cx="616511" cy="182400"/>
          </a:xfrm>
        </p:grpSpPr>
        <p:sp>
          <p:nvSpPr>
            <p:cNvPr id="185" name="Google Shape;185;p20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0"/>
          <p:cNvSpPr/>
          <p:nvPr/>
        </p:nvSpPr>
        <p:spPr>
          <a:xfrm>
            <a:off x="5012961" y="24286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p20"/>
          <p:cNvSpPr/>
          <p:nvPr/>
        </p:nvSpPr>
        <p:spPr>
          <a:xfrm>
            <a:off x="4358975" y="2764775"/>
            <a:ext cx="906600" cy="9066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328475" y="2753800"/>
            <a:ext cx="890100" cy="9066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5289980" y="2995307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375576" y="3006275"/>
            <a:ext cx="1062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006175" y="3755375"/>
            <a:ext cx="1062000" cy="906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281475" y="2764775"/>
            <a:ext cx="890100" cy="906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281480" y="2995307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841000" y="858250"/>
            <a:ext cx="6402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Por mais que flutuem, se as larguras das caixas excederem a largura do contêiner, elas abaixarão uma linha. Se cuidarmos dos tamanhos, podemos ter quantas caixas quisermos em uma linha. </a:t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É essencial usar larguras em porcentagem para poder fazer cálculos simples. </a:t>
            </a:r>
            <a:endParaRPr sz="15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elementos abaixo do elemento ao qual atribuímos a flutuação, assumem que este não existe mais 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ocupam o lugar vazio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 o elemento flutuante deixou.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seguir, veremos como resolvê-lo...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4" name="Google Shape;204;p21"/>
          <p:cNvSpPr/>
          <p:nvPr/>
        </p:nvSpPr>
        <p:spPr>
          <a:xfrm rot="10800000">
            <a:off x="874469" y="3415250"/>
            <a:ext cx="2940000" cy="14109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874525" y="30724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1"/>
          <p:cNvGrpSpPr/>
          <p:nvPr/>
        </p:nvGrpSpPr>
        <p:grpSpPr>
          <a:xfrm>
            <a:off x="972248" y="3183516"/>
            <a:ext cx="407576" cy="120585"/>
            <a:chOff x="1112596" y="2217153"/>
            <a:chExt cx="616511" cy="182400"/>
          </a:xfrm>
        </p:grpSpPr>
        <p:sp>
          <p:nvSpPr>
            <p:cNvPr id="207" name="Google Shape;207;p21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1"/>
          <p:cNvSpPr/>
          <p:nvPr/>
        </p:nvSpPr>
        <p:spPr>
          <a:xfrm>
            <a:off x="1583961" y="31672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Google Shape;211;p21"/>
          <p:cNvSpPr/>
          <p:nvPr/>
        </p:nvSpPr>
        <p:spPr>
          <a:xfrm>
            <a:off x="1006173" y="3503377"/>
            <a:ext cx="1732200" cy="588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1006172" y="4101500"/>
            <a:ext cx="13470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10800000">
            <a:off x="4341750" y="3415250"/>
            <a:ext cx="2940000" cy="14109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4341806" y="30724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4439529" y="3183516"/>
            <a:ext cx="407576" cy="120585"/>
            <a:chOff x="1112596" y="2217153"/>
            <a:chExt cx="616511" cy="182400"/>
          </a:xfrm>
        </p:grpSpPr>
        <p:sp>
          <p:nvSpPr>
            <p:cNvPr id="216" name="Google Shape;216;p21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1"/>
          <p:cNvSpPr/>
          <p:nvPr/>
        </p:nvSpPr>
        <p:spPr>
          <a:xfrm>
            <a:off x="5051241" y="31672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21"/>
          <p:cNvSpPr/>
          <p:nvPr/>
        </p:nvSpPr>
        <p:spPr>
          <a:xfrm>
            <a:off x="5419076" y="3503377"/>
            <a:ext cx="1732200" cy="588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473453" y="3503377"/>
            <a:ext cx="13470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5820530" y="3586057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</a:t>
            </a: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loat: right;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223" name="Google Shape;223;p21"/>
          <p:cNvCxnSpPr/>
          <p:nvPr/>
        </p:nvCxnSpPr>
        <p:spPr>
          <a:xfrm>
            <a:off x="4082550" y="2928350"/>
            <a:ext cx="0" cy="21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SE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COMPORTAM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elementos abaixo do elemento ao qual atribuímos a flutuação, assumem que este não existe mais 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tendem a ocupar o lugar vazio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 o elemento flutuante deixou. O mesmo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não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acontece se os elementos são textos.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1" name="Google Shape;231;p22"/>
          <p:cNvSpPr/>
          <p:nvPr/>
        </p:nvSpPr>
        <p:spPr>
          <a:xfrm rot="10800000">
            <a:off x="2437732" y="2958050"/>
            <a:ext cx="2940000" cy="14109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437788" y="2615275"/>
            <a:ext cx="2940000" cy="342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2535511" y="2726316"/>
            <a:ext cx="407576" cy="120585"/>
            <a:chOff x="1112596" y="2217153"/>
            <a:chExt cx="616511" cy="182400"/>
          </a:xfrm>
        </p:grpSpPr>
        <p:sp>
          <p:nvSpPr>
            <p:cNvPr id="234" name="Google Shape;234;p22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2"/>
          <p:cNvSpPr/>
          <p:nvPr/>
        </p:nvSpPr>
        <p:spPr>
          <a:xfrm>
            <a:off x="3147223" y="2710080"/>
            <a:ext cx="2131500" cy="15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8" name="Google Shape;238;p22"/>
          <p:cNvSpPr/>
          <p:nvPr/>
        </p:nvSpPr>
        <p:spPr>
          <a:xfrm>
            <a:off x="2569438" y="3046175"/>
            <a:ext cx="2626800" cy="7674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2569437" y="3046175"/>
            <a:ext cx="1088700" cy="588900"/>
          </a:xfrm>
          <a:prstGeom prst="rect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4107624" y="3046175"/>
            <a:ext cx="1088700" cy="588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2569442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left;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4090667" y="3128832"/>
            <a:ext cx="1347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float: right;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