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Karl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432">
          <p15:clr>
            <a:srgbClr val="9AA0A6"/>
          </p15:clr>
        </p15:guide>
        <p15:guide id="3" orient="horz" pos="8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432" orient="horz"/>
        <p:guide pos="82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Karla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Italic.fntdata"/><Relationship Id="rId30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e4b52c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e4b52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42a9c9d5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42a9c9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42a9c9d5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42a9c9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1038ac5d2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1038ac5d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6b97dcd68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6b97dcd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1038ac5d2_2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1038ac5d2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1038ac5d2_2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1038ac5d2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6b97dcd68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6b97dcd6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6b97dcd68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6b97dcd6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b8e94f4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b8e94f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b8e94f4a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b8e94f4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b8e94f4a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b8e94f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b8e94f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b8e94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42a9c9d5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42a9c9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ce09ea24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ce09ea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b97dcd68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b97dcd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ce09ea2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ce09ea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41091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POSICIONAMENTO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/>
          <p:nvPr/>
        </p:nvSpPr>
        <p:spPr>
          <a:xfrm>
            <a:off x="933950" y="2209450"/>
            <a:ext cx="5640300" cy="2412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5188280" y="3512101"/>
            <a:ext cx="786900" cy="786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933950" y="2989272"/>
            <a:ext cx="786900" cy="786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17" name="Google Shape;217;p23"/>
          <p:cNvCxnSpPr/>
          <p:nvPr/>
        </p:nvCxnSpPr>
        <p:spPr>
          <a:xfrm rot="10800000">
            <a:off x="5985153" y="4283891"/>
            <a:ext cx="600900" cy="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18" name="Google Shape;218;p23"/>
          <p:cNvCxnSpPr/>
          <p:nvPr/>
        </p:nvCxnSpPr>
        <p:spPr>
          <a:xfrm rot="10800000">
            <a:off x="5994254" y="4286700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19" name="Google Shape;219;p23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POSICIONAMENTO ABSOLUTO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2064400" y="2532525"/>
            <a:ext cx="2877900" cy="1602300"/>
          </a:xfrm>
          <a:prstGeom prst="wedgeRoundRectCallout">
            <a:avLst>
              <a:gd fmla="val 56597" name="adj1"/>
              <a:gd fmla="val 33586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caixa-2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right: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bottom: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50px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933950" y="2209450"/>
            <a:ext cx="786900" cy="786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3263150" y="18341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263150" y="465775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bottom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 rot="-5400000">
            <a:off x="280850" y="31640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left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 rot="5400000">
            <a:off x="6288962" y="31640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right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900950" y="18341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&lt;</a:t>
            </a:r>
            <a:r>
              <a:rPr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body</a:t>
            </a: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endParaRPr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900950" y="46535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&lt;/</a:t>
            </a:r>
            <a:r>
              <a:rPr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body</a:t>
            </a: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endParaRPr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 posicionamento absoluto, os pontos de referência serão os lados do body.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933950" y="2359750"/>
            <a:ext cx="5658300" cy="2412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188280" y="3664501"/>
            <a:ext cx="786900" cy="786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933950" y="3141672"/>
            <a:ext cx="786900" cy="786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37" name="Google Shape;237;p24"/>
          <p:cNvCxnSpPr/>
          <p:nvPr/>
        </p:nvCxnSpPr>
        <p:spPr>
          <a:xfrm rot="10800000">
            <a:off x="5985153" y="4436291"/>
            <a:ext cx="600900" cy="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8" name="Google Shape;238;p24"/>
          <p:cNvCxnSpPr/>
          <p:nvPr/>
        </p:nvCxnSpPr>
        <p:spPr>
          <a:xfrm rot="10800000">
            <a:off x="5994254" y="4439100"/>
            <a:ext cx="0" cy="33930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39" name="Google Shape;239;p24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POSICIONAMENTO ABSOLUTO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933950" y="2361850"/>
            <a:ext cx="786900" cy="786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Quando movemos uma caixa de forma absoluta, o espaço que ocupava estará vazio e outros elementos poderão ocupá-la.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933950" y="3928572"/>
            <a:ext cx="786900" cy="786900"/>
          </a:xfrm>
          <a:prstGeom prst="rect">
            <a:avLst/>
          </a:prstGeom>
          <a:noFill/>
          <a:ln cap="flat" cmpd="sng" w="19050">
            <a:solidFill>
              <a:srgbClr val="E50A3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 rot="10800000">
            <a:off x="1327400" y="3711972"/>
            <a:ext cx="0" cy="43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Mesmo que as nossas caixas estejam dentro de outra caixa, o ponto de referência continuará a ser 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body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933950" y="2209450"/>
            <a:ext cx="5640300" cy="2412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2521049" y="2209450"/>
            <a:ext cx="2502300" cy="2412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5188280" y="3512101"/>
            <a:ext cx="786900" cy="786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534150" y="2989272"/>
            <a:ext cx="786900" cy="786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54" name="Google Shape;254;p25"/>
          <p:cNvCxnSpPr/>
          <p:nvPr/>
        </p:nvCxnSpPr>
        <p:spPr>
          <a:xfrm rot="10800000">
            <a:off x="5985153" y="4283891"/>
            <a:ext cx="600900" cy="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55" name="Google Shape;255;p25"/>
          <p:cNvCxnSpPr/>
          <p:nvPr/>
        </p:nvCxnSpPr>
        <p:spPr>
          <a:xfrm rot="10800000">
            <a:off x="5994254" y="4286700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56" name="Google Shape;256;p25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POSICIONAMENTO ABSOLUTO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2534150" y="2209450"/>
            <a:ext cx="786900" cy="786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3263150" y="18341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3263150" y="465775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bottom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 rot="-5400000">
            <a:off x="280850" y="31640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left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 rot="5400000">
            <a:off x="6288962" y="31640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right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900950" y="18341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&lt;</a:t>
            </a:r>
            <a:r>
              <a:rPr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body</a:t>
            </a: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endParaRPr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900950" y="46535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&lt;/</a:t>
            </a:r>
            <a:r>
              <a:rPr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body</a:t>
            </a: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endParaRPr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933950" y="2209450"/>
            <a:ext cx="5640300" cy="2412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2521049" y="2209450"/>
            <a:ext cx="2502300" cy="2412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2519900" y="2996622"/>
            <a:ext cx="786900" cy="786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2519900" y="2209450"/>
            <a:ext cx="786900" cy="786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3599434" y="3512101"/>
            <a:ext cx="786900" cy="786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74" name="Google Shape;274;p26"/>
          <p:cNvCxnSpPr/>
          <p:nvPr/>
        </p:nvCxnSpPr>
        <p:spPr>
          <a:xfrm rot="10800000">
            <a:off x="4396307" y="4283891"/>
            <a:ext cx="60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75" name="Google Shape;275;p26"/>
          <p:cNvCxnSpPr/>
          <p:nvPr/>
        </p:nvCxnSpPr>
        <p:spPr>
          <a:xfrm rot="10800000">
            <a:off x="4405409" y="4286700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76" name="Google Shape;276;p2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RELATIVO + ABSOLUTO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3263150" y="18341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3263150" y="465775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bottom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 rot="-5400000">
            <a:off x="1881050" y="30116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left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 rot="5400000">
            <a:off x="4688762" y="30116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right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900950" y="18341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&lt;</a:t>
            </a:r>
            <a:r>
              <a:rPr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body</a:t>
            </a: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endParaRPr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900950" y="46535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&lt;/</a:t>
            </a:r>
            <a:r>
              <a:rPr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body</a:t>
            </a: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endParaRPr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841000" y="948500"/>
            <a:ext cx="6030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 quisermos mudar o ponto de referência para um posicionamento absoluto, devemos torná-lo relativo ao pai dele.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5417200" y="1999125"/>
            <a:ext cx="2877900" cy="1021500"/>
          </a:xfrm>
          <a:prstGeom prst="wedgeRoundRectCallout">
            <a:avLst>
              <a:gd fmla="val -58722" name="adj1"/>
              <a:gd fmla="val 34080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.container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5417200" y="3223750"/>
            <a:ext cx="2877900" cy="1602300"/>
          </a:xfrm>
          <a:prstGeom prst="wedgeRoundRectCallout">
            <a:avLst>
              <a:gd fmla="val -81605" name="adj1"/>
              <a:gd fmla="val -7633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caixa-2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right: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bottom: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50px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1" name="Google Shape;291;p27"/>
          <p:cNvCxnSpPr/>
          <p:nvPr/>
        </p:nvCxnSpPr>
        <p:spPr>
          <a:xfrm rot="10800000">
            <a:off x="4396307" y="4283891"/>
            <a:ext cx="60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92" name="Google Shape;292;p27"/>
          <p:cNvCxnSpPr/>
          <p:nvPr/>
        </p:nvCxnSpPr>
        <p:spPr>
          <a:xfrm rot="10800000">
            <a:off x="4405409" y="4286700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93" name="Google Shape;293;p27"/>
          <p:cNvSpPr txBox="1"/>
          <p:nvPr/>
        </p:nvSpPr>
        <p:spPr>
          <a:xfrm>
            <a:off x="841000" y="702825"/>
            <a:ext cx="6030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QUANDO É QUE O UTILIZAMOS?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841000" y="1100900"/>
            <a:ext cx="6030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Quando queremos retirar um elemento do fluxo normal e posicioná-lo num ponto fixo em relação ao seu container ou corpo.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5417200" y="2289600"/>
            <a:ext cx="2877900" cy="1021500"/>
          </a:xfrm>
          <a:prstGeom prst="wedgeRoundRectCallout">
            <a:avLst>
              <a:gd fmla="val -66189" name="adj1"/>
              <a:gd fmla="val 34023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.video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04" y="2307000"/>
            <a:ext cx="3893100" cy="2319000"/>
          </a:xfrm>
          <a:prstGeom prst="roundRect">
            <a:avLst>
              <a:gd fmla="val 6280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7" name="Google Shape;297;p27"/>
          <p:cNvSpPr/>
          <p:nvPr/>
        </p:nvSpPr>
        <p:spPr>
          <a:xfrm>
            <a:off x="2582300" y="3166050"/>
            <a:ext cx="600900" cy="600900"/>
          </a:xfrm>
          <a:prstGeom prst="ellipse">
            <a:avLst/>
          </a:prstGeom>
          <a:solidFill>
            <a:srgbClr val="43434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 rot="5400000">
            <a:off x="2792393" y="3364950"/>
            <a:ext cx="234900" cy="2031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5417200" y="3528550"/>
            <a:ext cx="2877900" cy="1402200"/>
          </a:xfrm>
          <a:prstGeom prst="wedgeRoundRectCallout">
            <a:avLst>
              <a:gd fmla="val -73485" name="adj1"/>
              <a:gd fmla="val 8957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.duracao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right: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bottom: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047075" y="4218100"/>
            <a:ext cx="600900" cy="234900"/>
          </a:xfrm>
          <a:prstGeom prst="roundRect">
            <a:avLst>
              <a:gd fmla="val 16667" name="adj"/>
            </a:avLst>
          </a:prstGeom>
          <a:solidFill>
            <a:srgbClr val="434343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:52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ctrTitle"/>
          </p:nvPr>
        </p:nvSpPr>
        <p:spPr>
          <a:xfrm>
            <a:off x="648300" y="15833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BC34A"/>
                </a:solidFill>
              </a:rPr>
              <a:t>3</a:t>
            </a:r>
            <a:r>
              <a:rPr lang="en" sz="7200">
                <a:solidFill>
                  <a:srgbClr val="8BC34A"/>
                </a:solidFill>
              </a:rPr>
              <a:t>.</a:t>
            </a:r>
            <a:endParaRPr sz="7200">
              <a:solidFill>
                <a:srgbClr val="8BC34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POSICIONAMENTO </a:t>
            </a:r>
            <a:r>
              <a:rPr lang="en" sz="2800">
                <a:solidFill>
                  <a:srgbClr val="8BC34A"/>
                </a:solidFill>
              </a:rPr>
              <a:t>FIXO</a:t>
            </a:r>
            <a:endParaRPr sz="2800">
              <a:solidFill>
                <a:srgbClr val="8BC34A"/>
              </a:solidFill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5291100" y="3423075"/>
            <a:ext cx="33396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posicionamento fixo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nos permite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mover um elemento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de sua posição original para uma nova posição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Neste caso,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tomando 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como referência 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 janela do navegador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/>
          <p:nvPr/>
        </p:nvSpPr>
        <p:spPr>
          <a:xfrm rot="10800000">
            <a:off x="952650" y="2575950"/>
            <a:ext cx="5451600" cy="20361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952670" y="2274800"/>
            <a:ext cx="5445600" cy="328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9"/>
          <p:cNvGrpSpPr/>
          <p:nvPr/>
        </p:nvGrpSpPr>
        <p:grpSpPr>
          <a:xfrm>
            <a:off x="1046255" y="2381119"/>
            <a:ext cx="390190" cy="115441"/>
            <a:chOff x="1112596" y="2217153"/>
            <a:chExt cx="616511" cy="182400"/>
          </a:xfrm>
        </p:grpSpPr>
        <p:sp>
          <p:nvSpPr>
            <p:cNvPr id="314" name="Google Shape;314;p29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9"/>
          <p:cNvSpPr/>
          <p:nvPr/>
        </p:nvSpPr>
        <p:spPr>
          <a:xfrm>
            <a:off x="6317575" y="2603000"/>
            <a:ext cx="80700" cy="200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1810255" y="2365550"/>
            <a:ext cx="4498800" cy="1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9" name="Google Shape;319;p29"/>
          <p:cNvSpPr/>
          <p:nvPr/>
        </p:nvSpPr>
        <p:spPr>
          <a:xfrm>
            <a:off x="6317570" y="2602875"/>
            <a:ext cx="80700" cy="526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5253117" y="3825206"/>
            <a:ext cx="786900" cy="786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952675" y="3389772"/>
            <a:ext cx="786900" cy="786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 rot="10800000">
            <a:off x="6076353" y="4436291"/>
            <a:ext cx="204900" cy="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324" name="Google Shape;324;p29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POSICIONAMENTO FIXO</a:t>
            </a:r>
            <a:endParaRPr b="1" sz="2400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2057400" y="2829225"/>
            <a:ext cx="2877900" cy="1602300"/>
          </a:xfrm>
          <a:prstGeom prst="wedgeRoundRectCallout">
            <a:avLst>
              <a:gd fmla="val 58398" name="adj1"/>
              <a:gd fmla="val 33380" name="adj2"/>
              <a:gd fmla="val 0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.caixa-2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right: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bottom: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0p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952675" y="2602863"/>
            <a:ext cx="786900" cy="786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3263150" y="19103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3263150" y="465775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bottom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 rot="-5400000">
            <a:off x="280850" y="33164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left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 rot="5400000">
            <a:off x="6137662" y="33164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right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 posicionamento fixo, os pontos de referência serão os lados da janela do navegador.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952675" y="4176673"/>
            <a:ext cx="786900" cy="4353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/>
          <p:nvPr/>
        </p:nvSpPr>
        <p:spPr>
          <a:xfrm rot="10800000">
            <a:off x="952650" y="2575950"/>
            <a:ext cx="5451600" cy="20361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952670" y="2274800"/>
            <a:ext cx="5445600" cy="328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1046255" y="2381119"/>
            <a:ext cx="390190" cy="115441"/>
            <a:chOff x="1112596" y="2217153"/>
            <a:chExt cx="616511" cy="182400"/>
          </a:xfrm>
        </p:grpSpPr>
        <p:sp>
          <p:nvSpPr>
            <p:cNvPr id="340" name="Google Shape;340;p30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0"/>
          <p:cNvSpPr/>
          <p:nvPr/>
        </p:nvSpPr>
        <p:spPr>
          <a:xfrm>
            <a:off x="6317575" y="2603000"/>
            <a:ext cx="80700" cy="200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1810255" y="2365550"/>
            <a:ext cx="4498800" cy="1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5" name="Google Shape;345;p30"/>
          <p:cNvSpPr/>
          <p:nvPr/>
        </p:nvSpPr>
        <p:spPr>
          <a:xfrm>
            <a:off x="6317570" y="3077800"/>
            <a:ext cx="80700" cy="526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5253117" y="3825206"/>
            <a:ext cx="786900" cy="786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952675" y="2864773"/>
            <a:ext cx="786900" cy="786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49" name="Google Shape;349;p30"/>
          <p:cNvCxnSpPr/>
          <p:nvPr/>
        </p:nvCxnSpPr>
        <p:spPr>
          <a:xfrm rot="10800000">
            <a:off x="6076353" y="4436291"/>
            <a:ext cx="204900" cy="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350" name="Google Shape;350;p3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POSICIONAMENTO FIXO</a:t>
            </a:r>
            <a:endParaRPr b="1" sz="2400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2057400" y="2829225"/>
            <a:ext cx="2877900" cy="1602300"/>
          </a:xfrm>
          <a:prstGeom prst="wedgeRoundRectCallout">
            <a:avLst>
              <a:gd fmla="val 58398" name="adj1"/>
              <a:gd fmla="val 33380" name="adj2"/>
              <a:gd fmla="val 0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.caixa-2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right: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25px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bottom: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952675" y="2602992"/>
            <a:ext cx="786900" cy="262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3263150" y="19103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3263150" y="465775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bottom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 rot="-5400000">
            <a:off x="280850" y="33164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left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 rot="5400000">
            <a:off x="6137662" y="33164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right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Não importa como percorremos a página, o elemento permanecerá sempre fixo em relação à janela do navegador.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952675" y="3651673"/>
            <a:ext cx="786900" cy="786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4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 rot="10800000">
            <a:off x="952675" y="2566950"/>
            <a:ext cx="5451600" cy="20361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952670" y="2274800"/>
            <a:ext cx="5445600" cy="328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1"/>
          <p:cNvGrpSpPr/>
          <p:nvPr/>
        </p:nvGrpSpPr>
        <p:grpSpPr>
          <a:xfrm>
            <a:off x="1046255" y="2381119"/>
            <a:ext cx="390190" cy="115441"/>
            <a:chOff x="1112596" y="2217153"/>
            <a:chExt cx="616511" cy="182400"/>
          </a:xfrm>
        </p:grpSpPr>
        <p:sp>
          <p:nvSpPr>
            <p:cNvPr id="366" name="Google Shape;366;p31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1"/>
          <p:cNvSpPr/>
          <p:nvPr/>
        </p:nvSpPr>
        <p:spPr>
          <a:xfrm>
            <a:off x="6317575" y="2603000"/>
            <a:ext cx="80700" cy="200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1810255" y="2365550"/>
            <a:ext cx="4498800" cy="14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1" name="Google Shape;371;p31"/>
          <p:cNvSpPr/>
          <p:nvPr/>
        </p:nvSpPr>
        <p:spPr>
          <a:xfrm>
            <a:off x="6317570" y="3077800"/>
            <a:ext cx="80700" cy="526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5058127" y="3630198"/>
            <a:ext cx="981900" cy="9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952675" y="2864773"/>
            <a:ext cx="786900" cy="786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75" name="Google Shape;375;p31"/>
          <p:cNvCxnSpPr/>
          <p:nvPr/>
        </p:nvCxnSpPr>
        <p:spPr>
          <a:xfrm rot="10800000">
            <a:off x="6076353" y="4436291"/>
            <a:ext cx="204900" cy="0"/>
          </a:xfrm>
          <a:prstGeom prst="straightConnector1">
            <a:avLst/>
          </a:prstGeom>
          <a:noFill/>
          <a:ln cap="flat" cmpd="sng" w="9525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376" name="Google Shape;376;p31"/>
          <p:cNvSpPr txBox="1"/>
          <p:nvPr/>
        </p:nvSpPr>
        <p:spPr>
          <a:xfrm>
            <a:off x="841000" y="702825"/>
            <a:ext cx="5696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QUANDO É QUE O UTILIZAMOS?</a:t>
            </a:r>
            <a:endParaRPr b="1" sz="2400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3263150" y="1910338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3263150" y="465775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bottom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 rot="-5400000">
            <a:off x="280850" y="33164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left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 rot="5400000">
            <a:off x="6137662" y="331642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right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Quando queremos que um item siga o usuário enquanto ele navega em nosso site. Por exemplo, uma janela de chat.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952675" y="3651673"/>
            <a:ext cx="786900" cy="786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4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5058125" y="3630199"/>
            <a:ext cx="981900" cy="284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 b="9043" l="8516" r="9043" t="8516"/>
          <a:stretch/>
        </p:blipFill>
        <p:spPr>
          <a:xfrm>
            <a:off x="5134325" y="3571842"/>
            <a:ext cx="284700" cy="284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5" name="Google Shape;385;p31"/>
          <p:cNvSpPr/>
          <p:nvPr/>
        </p:nvSpPr>
        <p:spPr>
          <a:xfrm>
            <a:off x="5155625" y="3982725"/>
            <a:ext cx="786900" cy="183000"/>
          </a:xfrm>
          <a:prstGeom prst="wedgeRoundRectCallout">
            <a:avLst>
              <a:gd fmla="val -56822" name="adj1"/>
              <a:gd fmla="val 35137" name="adj2"/>
              <a:gd fmla="val 0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 flipH="1">
            <a:off x="5155625" y="4233550"/>
            <a:ext cx="786900" cy="183000"/>
          </a:xfrm>
          <a:prstGeom prst="wedgeRoundRectCallout">
            <a:avLst>
              <a:gd fmla="val -56822" name="adj1"/>
              <a:gd fmla="val 35137" name="adj2"/>
              <a:gd fmla="val 0" name="adj3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5155625" y="4484375"/>
            <a:ext cx="786900" cy="115500"/>
          </a:xfrm>
          <a:prstGeom prst="wedgeRoundRectCallout">
            <a:avLst>
              <a:gd fmla="val -56822" name="adj1"/>
              <a:gd fmla="val 35137" name="adj2"/>
              <a:gd fmla="val 0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6740925" y="2864775"/>
            <a:ext cx="2877900" cy="1602300"/>
          </a:xfrm>
          <a:prstGeom prst="wedgeRoundRectCallout">
            <a:avLst>
              <a:gd fmla="val -62187" name="adj1"/>
              <a:gd fmla="val 33106" name="adj2"/>
              <a:gd fmla="val 0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.chat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right: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25px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bottom: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952675" y="2602992"/>
            <a:ext cx="786900" cy="262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posicionamento permite-nos mover um elemento da sua posição original para uma nova posição.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Também nos permite sobrepor elementos.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543227" y="45974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459198" y="3282250"/>
            <a:ext cx="981900" cy="981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10003"/>
                </a:solidFill>
                <a:latin typeface="Montserrat"/>
                <a:ea typeface="Montserrat"/>
                <a:cs typeface="Montserrat"/>
                <a:sym typeface="Montserrat"/>
              </a:rPr>
              <a:t>MOVIMENTAR ELEMENTOS</a:t>
            </a:r>
            <a:endParaRPr b="1" sz="2400">
              <a:solidFill>
                <a:srgbClr val="C1000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032153" y="3276250"/>
            <a:ext cx="993900" cy="993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5"/>
          <p:cNvCxnSpPr>
            <a:stCxn id="94" idx="3"/>
            <a:endCxn id="92" idx="1"/>
          </p:cNvCxnSpPr>
          <p:nvPr/>
        </p:nvCxnSpPr>
        <p:spPr>
          <a:xfrm>
            <a:off x="2026053" y="3773200"/>
            <a:ext cx="433200" cy="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96" name="Google Shape;96;p15"/>
          <p:cNvSpPr txBox="1"/>
          <p:nvPr/>
        </p:nvSpPr>
        <p:spPr>
          <a:xfrm>
            <a:off x="995900" y="259030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Posição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original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459200" y="259030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Nova posição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537353" y="2666650"/>
            <a:ext cx="993900" cy="993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537353" y="3660508"/>
            <a:ext cx="993900" cy="993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127592" y="3011516"/>
            <a:ext cx="993900" cy="993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4537353" y="3011200"/>
            <a:ext cx="600900" cy="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5131512" y="2686500"/>
            <a:ext cx="0" cy="33930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3965325" y="2495400"/>
            <a:ext cx="0" cy="22314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Cada elemento de uma página web possui quatro pontos de referência 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 esses são os seus lados.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↑	superior (top)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→ 	direita (right)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↓	inferior (bottom)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←	 esquerda (left)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43227" y="45974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362950" y="2590450"/>
            <a:ext cx="981900" cy="981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10003"/>
                </a:solidFill>
                <a:latin typeface="Montserrat"/>
                <a:ea typeface="Montserrat"/>
                <a:cs typeface="Montserrat"/>
                <a:sym typeface="Montserrat"/>
              </a:rPr>
              <a:t>PONTOS DE REFERÊNCIA</a:t>
            </a:r>
            <a:endParaRPr b="1" sz="2400">
              <a:solidFill>
                <a:srgbClr val="C1000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348700" y="220930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348700" y="358090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bottom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 rot="-5400000">
            <a:off x="3709850" y="2891650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left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 rot="5400000">
            <a:off x="5047387" y="2891650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right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Quando movemos um elemento tomando um lado como referência, o movimento será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positivo se empurrarmos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elemento 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negativo se o puxarmos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43227" y="45974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10003"/>
                </a:solidFill>
                <a:latin typeface="Montserrat"/>
                <a:ea typeface="Montserrat"/>
                <a:cs typeface="Montserrat"/>
                <a:sym typeface="Montserrat"/>
              </a:rPr>
              <a:t>PONTOS DE REFERÊNCIA</a:t>
            </a:r>
            <a:endParaRPr b="1" sz="2400">
              <a:solidFill>
                <a:srgbClr val="C1000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619750" y="3123850"/>
            <a:ext cx="981900" cy="981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2110700" y="4172025"/>
            <a:ext cx="0" cy="29820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17"/>
          <p:cNvCxnSpPr/>
          <p:nvPr/>
        </p:nvCxnSpPr>
        <p:spPr>
          <a:xfrm rot="10800000">
            <a:off x="2110700" y="3756962"/>
            <a:ext cx="0" cy="2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1818437" y="3471712"/>
            <a:ext cx="0" cy="2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1374425" y="3471712"/>
            <a:ext cx="0" cy="29820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" name="Google Shape;128;p17"/>
          <p:cNvCxnSpPr/>
          <p:nvPr/>
        </p:nvCxnSpPr>
        <p:spPr>
          <a:xfrm rot="10800000">
            <a:off x="2822225" y="3471712"/>
            <a:ext cx="0" cy="29820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2404590" y="3471712"/>
            <a:ext cx="0" cy="2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2110700" y="3181425"/>
            <a:ext cx="0" cy="2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7"/>
          <p:cNvCxnSpPr/>
          <p:nvPr/>
        </p:nvCxnSpPr>
        <p:spPr>
          <a:xfrm rot="10800000">
            <a:off x="2110700" y="2766362"/>
            <a:ext cx="0" cy="29820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" name="Google Shape;132;p17"/>
          <p:cNvSpPr/>
          <p:nvPr/>
        </p:nvSpPr>
        <p:spPr>
          <a:xfrm>
            <a:off x="1999145" y="3504972"/>
            <a:ext cx="228600" cy="228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96F3"/>
                </a:solidFill>
              </a:rPr>
              <a:t>+</a:t>
            </a:r>
            <a:endParaRPr b="1">
              <a:solidFill>
                <a:srgbClr val="2196F3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999145" y="2514372"/>
            <a:ext cx="228600" cy="228600"/>
          </a:xfrm>
          <a:prstGeom prst="ellipse">
            <a:avLst/>
          </a:prstGeom>
          <a:solidFill>
            <a:srgbClr val="C100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932345" y="3504972"/>
            <a:ext cx="228600" cy="228600"/>
          </a:xfrm>
          <a:prstGeom prst="ellipse">
            <a:avLst/>
          </a:prstGeom>
          <a:solidFill>
            <a:srgbClr val="C100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999145" y="4495572"/>
            <a:ext cx="228600" cy="228600"/>
          </a:xfrm>
          <a:prstGeom prst="ellipse">
            <a:avLst/>
          </a:prstGeom>
          <a:solidFill>
            <a:srgbClr val="C100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989745" y="3504972"/>
            <a:ext cx="228600" cy="228600"/>
          </a:xfrm>
          <a:prstGeom prst="ellipse">
            <a:avLst/>
          </a:prstGeom>
          <a:solidFill>
            <a:srgbClr val="C100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324353" y="3033375"/>
            <a:ext cx="993900" cy="993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4034255" y="3595487"/>
            <a:ext cx="993900" cy="993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4019553" y="3606525"/>
            <a:ext cx="310200" cy="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4626900" y="3053225"/>
            <a:ext cx="0" cy="565500"/>
          </a:xfrm>
          <a:prstGeom prst="straightConnector1">
            <a:avLst/>
          </a:prstGeom>
          <a:noFill/>
          <a:ln cap="flat" cmpd="sng" w="19050">
            <a:solidFill>
              <a:srgbClr val="C1000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17"/>
          <p:cNvSpPr/>
          <p:nvPr/>
        </p:nvSpPr>
        <p:spPr>
          <a:xfrm>
            <a:off x="5653425" y="3577425"/>
            <a:ext cx="1688700" cy="918000"/>
          </a:xfrm>
          <a:prstGeom prst="wedgeRoundRectCallout">
            <a:avLst>
              <a:gd fmla="val -59909" name="adj1"/>
              <a:gd fmla="val -30030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left: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-5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top: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288100" y="2652225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  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 rot="-5400000">
            <a:off x="3649250" y="3029775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  Left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>
            <a:off x="3583575" y="2524900"/>
            <a:ext cx="0" cy="21798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ctrTitle"/>
          </p:nvPr>
        </p:nvSpPr>
        <p:spPr>
          <a:xfrm>
            <a:off x="648300" y="15833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73AB7"/>
                </a:solidFill>
              </a:rPr>
              <a:t>1.</a:t>
            </a:r>
            <a:endParaRPr sz="7200">
              <a:solidFill>
                <a:srgbClr val="673A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POSICIONAMENTO </a:t>
            </a:r>
            <a:r>
              <a:rPr lang="en" sz="2800">
                <a:solidFill>
                  <a:srgbClr val="673AB7"/>
                </a:solidFill>
              </a:rPr>
              <a:t>RELATIVO</a:t>
            </a:r>
            <a:endParaRPr sz="2800">
              <a:solidFill>
                <a:srgbClr val="673AB7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291100" y="2340775"/>
            <a:ext cx="33396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posicionamento relativo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permite-nos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mover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um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elemento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da sua posição original para uma nova posição.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Tomando sempre os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seus próprios lados como referência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543227" y="45974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933950" y="2514250"/>
            <a:ext cx="981900" cy="981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937153" y="2514250"/>
            <a:ext cx="993900" cy="993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256655" y="3076362"/>
            <a:ext cx="993900" cy="993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>
            <a:off x="2441325" y="2225450"/>
            <a:ext cx="0" cy="1862100"/>
          </a:xfrm>
          <a:prstGeom prst="straightConnector1">
            <a:avLst/>
          </a:prstGeom>
          <a:noFill/>
          <a:ln cap="flat" cmpd="sng" w="28575">
            <a:solidFill>
              <a:srgbClr val="673A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2937153" y="3087400"/>
            <a:ext cx="310200" cy="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3239700" y="2534100"/>
            <a:ext cx="0" cy="56550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62" name="Google Shape;162;p19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POSICIONAMIENTO RELATIVO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510413" y="2967821"/>
            <a:ext cx="2877900" cy="1602300"/>
          </a:xfrm>
          <a:prstGeom prst="wedgeRoundRectCallout">
            <a:avLst>
              <a:gd fmla="val -56014" name="adj1"/>
              <a:gd fmla="val -33973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.caixa-1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left: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top: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Como dissemos, quando movemos uma caixa, o ponto de referência será os seus próprios lados.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919700" y="213310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919700" y="350470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bottom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 rot="-5400000">
            <a:off x="280850" y="2815450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left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 rot="5400000">
            <a:off x="1618387" y="2815450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right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2900900" y="2133100"/>
            <a:ext cx="981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 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top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 rot="-5400000">
            <a:off x="2262050" y="2815450"/>
            <a:ext cx="938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  L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eft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933950" y="2361850"/>
            <a:ext cx="981900" cy="981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933950" y="3343700"/>
            <a:ext cx="981900" cy="981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2937153" y="2361850"/>
            <a:ext cx="993900" cy="993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2937153" y="3355708"/>
            <a:ext cx="993900" cy="993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3527392" y="2706716"/>
            <a:ext cx="993900" cy="993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81" name="Google Shape;181;p20"/>
          <p:cNvCxnSpPr/>
          <p:nvPr/>
        </p:nvCxnSpPr>
        <p:spPr>
          <a:xfrm>
            <a:off x="2441325" y="2424500"/>
            <a:ext cx="0" cy="1973400"/>
          </a:xfrm>
          <a:prstGeom prst="straightConnector1">
            <a:avLst/>
          </a:prstGeom>
          <a:noFill/>
          <a:ln cap="flat" cmpd="sng" w="28575">
            <a:solidFill>
              <a:srgbClr val="673A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2937153" y="2706400"/>
            <a:ext cx="600900" cy="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3544500" y="2381700"/>
            <a:ext cx="0" cy="33930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84" name="Google Shape;184;p2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POSICIONAMIENTO RELATIVO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4781150" y="3131575"/>
            <a:ext cx="2877900" cy="1602300"/>
          </a:xfrm>
          <a:prstGeom prst="wedgeRoundRectCallout">
            <a:avLst>
              <a:gd fmla="val -55952" name="adj1"/>
              <a:gd fmla="val -32500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caixa-1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left: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top: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50px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Quando movemos uma caixa de maneira relativa, o espaço originalmente ocupado permanecerá ocupado.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933950" y="2361850"/>
            <a:ext cx="981900" cy="981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933950" y="3343700"/>
            <a:ext cx="981900" cy="981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2937153" y="2361850"/>
            <a:ext cx="993900" cy="993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937153" y="3355708"/>
            <a:ext cx="993900" cy="993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3527392" y="2706716"/>
            <a:ext cx="993900" cy="993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97" name="Google Shape;197;p21"/>
          <p:cNvCxnSpPr/>
          <p:nvPr/>
        </p:nvCxnSpPr>
        <p:spPr>
          <a:xfrm>
            <a:off x="2441325" y="2424500"/>
            <a:ext cx="0" cy="1973400"/>
          </a:xfrm>
          <a:prstGeom prst="straightConnector1">
            <a:avLst/>
          </a:prstGeom>
          <a:noFill/>
          <a:ln cap="flat" cmpd="sng" w="28575">
            <a:solidFill>
              <a:srgbClr val="673A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1"/>
          <p:cNvCxnSpPr/>
          <p:nvPr/>
        </p:nvCxnSpPr>
        <p:spPr>
          <a:xfrm>
            <a:off x="2937153" y="2706400"/>
            <a:ext cx="600900" cy="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99" name="Google Shape;199;p21"/>
          <p:cNvCxnSpPr/>
          <p:nvPr/>
        </p:nvCxnSpPr>
        <p:spPr>
          <a:xfrm>
            <a:off x="3531312" y="2381700"/>
            <a:ext cx="0" cy="339300"/>
          </a:xfrm>
          <a:prstGeom prst="straightConnector1">
            <a:avLst/>
          </a:prstGeom>
          <a:noFill/>
          <a:ln cap="flat" cmpd="sng" w="19050">
            <a:solidFill>
              <a:srgbClr val="673AB7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00" name="Google Shape;200;p21"/>
          <p:cNvSpPr txBox="1"/>
          <p:nvPr/>
        </p:nvSpPr>
        <p:spPr>
          <a:xfrm>
            <a:off x="841000" y="702825"/>
            <a:ext cx="5752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QUANDO É QUE O UTILIZAMOS?</a:t>
            </a:r>
            <a:endParaRPr b="1" sz="2400">
              <a:solidFill>
                <a:srgbClr val="673A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4781150" y="3131575"/>
            <a:ext cx="2877900" cy="1602300"/>
          </a:xfrm>
          <a:prstGeom prst="wedgeRoundRectCallout">
            <a:avLst>
              <a:gd fmla="val -55952" name="adj1"/>
              <a:gd fmla="val -32500" name="adj2"/>
              <a:gd fmla="val 0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.caixa-1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position: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left: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top: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50px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Quando queremos mover um elemento, sem modificar o fluxo original.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5291100" y="2180525"/>
            <a:ext cx="3339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posicionamento absoluto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nos permite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mover um elemento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de sua posição original para uma nova posição.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Neste caso,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tomamos 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como referência 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os lados do body.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8" name="Google Shape;208;p22"/>
          <p:cNvSpPr txBox="1"/>
          <p:nvPr>
            <p:ph type="ctrTitle"/>
          </p:nvPr>
        </p:nvSpPr>
        <p:spPr>
          <a:xfrm>
            <a:off x="648300" y="15833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2196F3"/>
                </a:solidFill>
              </a:rPr>
              <a:t>2</a:t>
            </a:r>
            <a:r>
              <a:rPr lang="en" sz="7200">
                <a:solidFill>
                  <a:srgbClr val="2196F3"/>
                </a:solidFill>
              </a:rPr>
              <a:t>.</a:t>
            </a:r>
            <a:endParaRPr sz="7200">
              <a:solidFill>
                <a:srgbClr val="2196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POSICIONAMENTO </a:t>
            </a:r>
            <a:r>
              <a:rPr lang="en" sz="2800">
                <a:solidFill>
                  <a:srgbClr val="2196F3"/>
                </a:solidFill>
              </a:rPr>
              <a:t>ABSOLUTO</a:t>
            </a:r>
            <a:endParaRPr sz="2800">
              <a:solidFill>
                <a:srgbClr val="2196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