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Karl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432">
          <p15:clr>
            <a:srgbClr val="9AA0A6"/>
          </p15:clr>
        </p15:guide>
        <p15:guide id="3" orient="horz" pos="8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432" orient="horz"/>
        <p:guide pos="8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Karla-bold.fntdata"/><Relationship Id="rId14" Type="http://schemas.openxmlformats.org/officeDocument/2006/relationships/font" Target="fonts/Karla-regular.fntdata"/><Relationship Id="rId17" Type="http://schemas.openxmlformats.org/officeDocument/2006/relationships/font" Target="fonts/Karla-boldItalic.fntdata"/><Relationship Id="rId16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5a2febe0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5a2febe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e4b52c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e4b52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42a9c9c1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42a9c9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41091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POSICIONAMENTO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50A3B"/>
                </a:solidFill>
              </a:rPr>
              <a:t>Z-INDEX</a:t>
            </a:r>
            <a:endParaRPr sz="2800"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91100" y="3423075"/>
            <a:ext cx="3339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Z-INDEX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permite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alterar a ordem das "camadas"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dentro de um documento HTML.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Só funciona se ao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elemento for atribuído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um posicionamento </a:t>
            </a:r>
            <a:r>
              <a:rPr i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relativo, absoluto ou fixo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i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EXEMPLO 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Z-INDEX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326100" y="2808700"/>
            <a:ext cx="2877900" cy="1602300"/>
          </a:xfrm>
          <a:prstGeom prst="wedgeRoundRectCallout">
            <a:avLst>
              <a:gd fmla="val -50911" name="adj1"/>
              <a:gd fmla="val -76787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caixa-1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left: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top: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473353" y="1523650"/>
            <a:ext cx="993900" cy="993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473353" y="2517508"/>
            <a:ext cx="993900" cy="993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473353" y="3511367"/>
            <a:ext cx="993900" cy="993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063592" y="1868516"/>
            <a:ext cx="993900" cy="993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1473353" y="1868200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2080700" y="1543500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EXEMPLO 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Z-INDEX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326100" y="2808700"/>
            <a:ext cx="2877900" cy="1602300"/>
          </a:xfrm>
          <a:prstGeom prst="wedgeRoundRectCallout">
            <a:avLst>
              <a:gd fmla="val -75763" name="adj1"/>
              <a:gd fmla="val -34138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caixa-2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z-index: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473353" y="1523650"/>
            <a:ext cx="993900" cy="993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473353" y="3511367"/>
            <a:ext cx="993900" cy="993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063592" y="1868516"/>
            <a:ext cx="993900" cy="993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1473353" y="1868200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2080700" y="1543500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17" name="Google Shape;117;p17"/>
          <p:cNvSpPr/>
          <p:nvPr/>
        </p:nvSpPr>
        <p:spPr>
          <a:xfrm>
            <a:off x="1473353" y="2517508"/>
            <a:ext cx="993900" cy="993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897550" y="996075"/>
            <a:ext cx="2218200" cy="1521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964600" y="1070800"/>
            <a:ext cx="22182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O elemento com o z-index mais alto estará sempre sobrepondo os demais. Por padrão, todos têm z-index igual à 0.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