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432">
          <p15:clr>
            <a:srgbClr val="9AA0A6"/>
          </p15:clr>
        </p15:guide>
        <p15:guide id="3" orient="horz" pos="8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432" orient="horz"/>
        <p:guide pos="82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italic.fntdata"/><Relationship Id="rId6" Type="http://schemas.openxmlformats.org/officeDocument/2006/relationships/slide" Target="slides/slide1.xml"/><Relationship Id="rId18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5a2febe0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5a2feb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e4b52c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e4b52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42a9c9d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42a9c9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7ce09ea2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7ce09ea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ce09ea24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ce09ea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42a9c9d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42a9c9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41091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VIEWPORTS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TAG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50A3B"/>
                </a:solidFill>
              </a:rPr>
              <a:t>VIEWPORT</a:t>
            </a:r>
            <a:endParaRPr sz="2800"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91100" y="3423075"/>
            <a:ext cx="3339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tag &lt;meta&gt; viewport 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dá instruções ao navegador sobre como a página web deve ser dimensionada e escalonada quando ela é carregada.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CONFIGURANDO A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TAG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2612575"/>
            <a:ext cx="6961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 </a:t>
            </a:r>
            <a:r>
              <a:rPr lang="en" sz="19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endParaRPr sz="1900">
              <a:solidFill>
                <a:srgbClr val="0096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" sz="19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"width=device-width, initial-scale=1"</a:t>
            </a:r>
            <a:r>
              <a:rPr lang="en" sz="19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sz="19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41000" y="1188525"/>
            <a:ext cx="58623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 é a estrutura básica desta tag. Além disso, às vezes podemos vê-la com mais informações (atributos).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CONFIGURANDO A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 TAG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159" y="1405725"/>
            <a:ext cx="3036116" cy="3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025" y="1405725"/>
            <a:ext cx="3036116" cy="3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20525" r="29484" t="0"/>
          <a:stretch/>
        </p:blipFill>
        <p:spPr>
          <a:xfrm>
            <a:off x="1412750" y="1730150"/>
            <a:ext cx="1517750" cy="2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1257849" y="4510575"/>
            <a:ext cx="2099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SEM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 viewport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446637" y="4510575"/>
            <a:ext cx="2099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</a:t>
            </a:r>
            <a:r>
              <a:rPr b="1"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 </a:t>
            </a: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viewport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325" y="1700275"/>
            <a:ext cx="1517750" cy="23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648300" y="1583350"/>
            <a:ext cx="3859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96F3"/>
                </a:solidFill>
              </a:rPr>
              <a:t>2.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196F3"/>
                </a:solidFill>
              </a:rPr>
              <a:t>DEV TOOLS</a:t>
            </a:r>
            <a:endParaRPr sz="2800">
              <a:solidFill>
                <a:srgbClr val="2196F3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291225" y="3423075"/>
            <a:ext cx="33396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Nos permitem </a:t>
            </a:r>
            <a:r>
              <a:rPr b="1"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inspecionar o código de qualquer site </a:t>
            </a: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 fazer modificações no mesmo.</a:t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MAS NÃO SE ENGANE!</a:t>
            </a:r>
            <a:r>
              <a:rPr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Essas mudanças somente são vistas por nós. Depois de atualizarmos o site, tudo volta a ser como era.</a:t>
            </a:r>
            <a:endParaRPr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PODEMOS </a:t>
            </a: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ACESSAR</a:t>
            </a:r>
            <a:endParaRPr b="1" sz="2400">
              <a:solidFill>
                <a:srgbClr val="219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908041" y="1566267"/>
            <a:ext cx="4799326" cy="2449778"/>
            <a:chOff x="1206400" y="1678674"/>
            <a:chExt cx="5976000" cy="2822976"/>
          </a:xfrm>
        </p:grpSpPr>
        <p:sp>
          <p:nvSpPr>
            <p:cNvPr id="125" name="Google Shape;125;p19"/>
            <p:cNvSpPr/>
            <p:nvPr/>
          </p:nvSpPr>
          <p:spPr>
            <a:xfrm rot="10800000">
              <a:off x="1206400" y="2062350"/>
              <a:ext cx="5976000" cy="2439300"/>
            </a:xfrm>
            <a:prstGeom prst="round2SameRect">
              <a:avLst>
                <a:gd fmla="val 5267" name="adj1"/>
                <a:gd fmla="val 0" name="adj2"/>
              </a:avLst>
            </a:prstGeom>
            <a:solidFill>
              <a:srgbClr val="EFEFE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206400" y="1678674"/>
              <a:ext cx="5976000" cy="409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1375417" y="1786524"/>
              <a:ext cx="584021" cy="172788"/>
              <a:chOff x="1112596" y="2217153"/>
              <a:chExt cx="616511" cy="18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" name="Google Shape;131;p19"/>
            <p:cNvSpPr/>
            <p:nvPr/>
          </p:nvSpPr>
          <p:spPr>
            <a:xfrm>
              <a:off x="2178561" y="1760128"/>
              <a:ext cx="4332900" cy="246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32" name="Google Shape;132;p19"/>
          <p:cNvSpPr/>
          <p:nvPr/>
        </p:nvSpPr>
        <p:spPr>
          <a:xfrm>
            <a:off x="6026800" y="2999200"/>
            <a:ext cx="2194800" cy="1249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026800" y="3105550"/>
            <a:ext cx="2338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Click com o botão direto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sobre o navegador 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depois em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inspecionar.</a:t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Atalho → F12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26401" l="28356" r="0" t="10041"/>
          <a:stretch/>
        </p:blipFill>
        <p:spPr>
          <a:xfrm>
            <a:off x="908050" y="1919175"/>
            <a:ext cx="4799325" cy="21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PODEMOS </a:t>
            </a:r>
            <a:r>
              <a:rPr b="1" lang="en" sz="2400">
                <a:solidFill>
                  <a:srgbClr val="2196F3"/>
                </a:solidFill>
                <a:latin typeface="Montserrat"/>
                <a:ea typeface="Montserrat"/>
                <a:cs typeface="Montserrat"/>
                <a:sym typeface="Montserrat"/>
              </a:rPr>
              <a:t>ACESSAR</a:t>
            </a:r>
            <a:endParaRPr b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" name="Google Shape;141;p20"/>
          <p:cNvGrpSpPr/>
          <p:nvPr/>
        </p:nvGrpSpPr>
        <p:grpSpPr>
          <a:xfrm>
            <a:off x="908041" y="1566267"/>
            <a:ext cx="4799326" cy="2449778"/>
            <a:chOff x="1206400" y="1678674"/>
            <a:chExt cx="5976000" cy="2822976"/>
          </a:xfrm>
        </p:grpSpPr>
        <p:sp>
          <p:nvSpPr>
            <p:cNvPr id="142" name="Google Shape;142;p20"/>
            <p:cNvSpPr/>
            <p:nvPr/>
          </p:nvSpPr>
          <p:spPr>
            <a:xfrm rot="10800000">
              <a:off x="1206400" y="2062350"/>
              <a:ext cx="5976000" cy="2439300"/>
            </a:xfrm>
            <a:prstGeom prst="round2SameRect">
              <a:avLst>
                <a:gd fmla="val 5267" name="adj1"/>
                <a:gd fmla="val 0" name="adj2"/>
              </a:avLst>
            </a:prstGeom>
            <a:solidFill>
              <a:srgbClr val="EFEFE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1206400" y="1678674"/>
              <a:ext cx="5976000" cy="4095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1375417" y="1786524"/>
              <a:ext cx="584021" cy="172788"/>
              <a:chOff x="1112596" y="2217153"/>
              <a:chExt cx="616511" cy="18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1112596" y="2217153"/>
                <a:ext cx="182400" cy="182400"/>
              </a:xfrm>
              <a:prstGeom prst="ellipse">
                <a:avLst/>
              </a:prstGeom>
              <a:solidFill>
                <a:srgbClr val="E50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1329652" y="2217153"/>
                <a:ext cx="182400" cy="182400"/>
              </a:xfrm>
              <a:prstGeom prst="ellipse">
                <a:avLst/>
              </a:prstGeom>
              <a:solidFill>
                <a:srgbClr val="FFC1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1546708" y="2217153"/>
                <a:ext cx="182400" cy="182400"/>
              </a:xfrm>
              <a:prstGeom prst="ellipse">
                <a:avLst/>
              </a:prstGeom>
              <a:solidFill>
                <a:srgbClr val="8BC3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20"/>
            <p:cNvSpPr/>
            <p:nvPr/>
          </p:nvSpPr>
          <p:spPr>
            <a:xfrm>
              <a:off x="2178561" y="1760128"/>
              <a:ext cx="4332900" cy="246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5813" l="0" r="0" t="13993"/>
          <a:stretch/>
        </p:blipFill>
        <p:spPr>
          <a:xfrm>
            <a:off x="908050" y="1930325"/>
            <a:ext cx="4799325" cy="2163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0"/>
          <p:cNvCxnSpPr/>
          <p:nvPr/>
        </p:nvCxnSpPr>
        <p:spPr>
          <a:xfrm rot="10800000">
            <a:off x="1302500" y="3353175"/>
            <a:ext cx="1517700" cy="1316100"/>
          </a:xfrm>
          <a:prstGeom prst="straightConnector1">
            <a:avLst/>
          </a:prstGeom>
          <a:noFill/>
          <a:ln cap="flat" cmpd="sng" w="19050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flipH="1">
            <a:off x="1316000" y="3111450"/>
            <a:ext cx="1504200" cy="228300"/>
          </a:xfrm>
          <a:prstGeom prst="straightConnector1">
            <a:avLst/>
          </a:prstGeom>
          <a:noFill/>
          <a:ln cap="flat" cmpd="sng" w="19050">
            <a:solidFill>
              <a:srgbClr val="E50A3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19331" l="0" r="67781" t="57683"/>
          <a:stretch/>
        </p:blipFill>
        <p:spPr>
          <a:xfrm>
            <a:off x="2829402" y="3101350"/>
            <a:ext cx="3764474" cy="15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2833625" y="3111450"/>
            <a:ext cx="3787200" cy="1544400"/>
          </a:xfrm>
          <a:prstGeom prst="rect">
            <a:avLst/>
          </a:prstGeom>
          <a:noFill/>
          <a:ln cap="flat" cmpd="sng" w="38100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