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Karl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Karl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67b23622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67b236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b1c459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b1c45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b1c4593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b1c45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67b236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67b236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INTRODUÇÃO 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CAF50"/>
                </a:solidFill>
              </a:rPr>
              <a:t>FLEXBOX</a:t>
            </a:r>
            <a:endParaRPr sz="2800">
              <a:solidFill>
                <a:srgbClr val="4CAF50"/>
              </a:solidFill>
            </a:endParaRPr>
          </a:p>
        </p:txBody>
      </p:sp>
      <p:pic>
        <p:nvPicPr>
          <p:cNvPr id="178" name="Google Shape;1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uma metodologia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permite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esquematizar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página web utilizando uma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linhas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colunas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40"/>
          <p:cNvGrpSpPr/>
          <p:nvPr/>
        </p:nvGrpSpPr>
        <p:grpSpPr>
          <a:xfrm>
            <a:off x="6762017" y="2008086"/>
            <a:ext cx="1005600" cy="1594384"/>
            <a:chOff x="6718575" y="2318625"/>
            <a:chExt cx="256950" cy="407375"/>
          </a:xfrm>
        </p:grpSpPr>
        <p:sp>
          <p:nvSpPr>
            <p:cNvPr id="185" name="Google Shape;185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CSS </a:t>
            </a:r>
            <a:r>
              <a:rPr i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(Cascade Style Sheet)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nasceu em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1994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 desde então não há tanta novas implementações da linguagem.</a:t>
            </a:r>
            <a:endParaRPr sz="17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Foi apenas em meados de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2008 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se iniciou a discussão sobre a possibilidade de implementar uma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nova forma 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layout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envolvendo uma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estrutura 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caixas flexível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7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2011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foi lançado o primeiro rascunho com as especificações para implementar o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Flexbox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Como era uma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técnica nova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a versão comercial dos navegadores ainda não oferecia </a:t>
            </a:r>
            <a:r>
              <a:rPr b="1"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suporte </a:t>
            </a:r>
            <a:r>
              <a:rPr lang="es" sz="17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suficiente.</a:t>
            </a:r>
            <a:endParaRPr sz="17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9" name="Google Shape;199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INÍCIO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FLEXBOX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2"/>
          <p:cNvGrpSpPr/>
          <p:nvPr/>
        </p:nvGrpSpPr>
        <p:grpSpPr>
          <a:xfrm>
            <a:off x="6656029" y="1766644"/>
            <a:ext cx="1510779" cy="1584030"/>
            <a:chOff x="5961125" y="1623900"/>
            <a:chExt cx="427450" cy="448175"/>
          </a:xfrm>
        </p:grpSpPr>
        <p:sp>
          <p:nvSpPr>
            <p:cNvPr id="205" name="Google Shape;205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42"/>
          <p:cNvSpPr txBox="1"/>
          <p:nvPr/>
        </p:nvSpPr>
        <p:spPr>
          <a:xfrm>
            <a:off x="838250" y="789200"/>
            <a:ext cx="55179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W3C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aceitou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oficializou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implementação do Flexbox no linguagem.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desenvolvedores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receberam isso como uma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mudança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muito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positiva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entendendo que isso lhes proporcionou mais liberdade do que o posicionamento 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flutuação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Quando usamos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float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posicionar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 elemento em um website, ele deixa de fazer parte 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fluxo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natural da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estrutura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elemento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Isto gera caixas e estruturas sobrepostas que são difíceis de manter.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Flexbox propone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único fluxo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onde teremos os elementos com mais liberdade para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distribuir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redimensionar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reordenar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cada um deles de acordo com esse fluxo de trabalho.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43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VANTAGENS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FLEXBOX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925" y="3389775"/>
            <a:ext cx="1909725" cy="19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44"/>
          <p:cNvGrpSpPr/>
          <p:nvPr/>
        </p:nvGrpSpPr>
        <p:grpSpPr>
          <a:xfrm>
            <a:off x="6656029" y="1753556"/>
            <a:ext cx="1510779" cy="1584030"/>
            <a:chOff x="5961125" y="1623900"/>
            <a:chExt cx="427450" cy="448175"/>
          </a:xfrm>
        </p:grpSpPr>
        <p:sp>
          <p:nvSpPr>
            <p:cNvPr id="226" name="Google Shape;226;p4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4"/>
          <p:cNvSpPr txBox="1"/>
          <p:nvPr/>
        </p:nvSpPr>
        <p:spPr>
          <a:xfrm>
            <a:off x="838250" y="972426"/>
            <a:ext cx="5378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2015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 flexbox foi oficialmente adotado pelas versões comerciais de todos 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navegadores web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Atualmente tem um suporte de mais 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98%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diferentes versões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cada uma delas.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