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Karla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Karl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Karl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7b47b78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7b47b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67b23622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67b2362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79f49c02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79f49c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79f49c0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79f49c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b1c459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b1c459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44336"/>
                </a:solidFill>
              </a:rPr>
              <a:t>ESTRUTURA </a:t>
            </a:r>
            <a:r>
              <a:rPr lang="es" sz="2800">
                <a:solidFill>
                  <a:srgbClr val="434343"/>
                </a:solidFill>
              </a:rPr>
              <a:t>BÁSICA DO </a:t>
            </a:r>
            <a:r>
              <a:rPr lang="es" sz="2800">
                <a:solidFill>
                  <a:srgbClr val="F44336"/>
                </a:solidFill>
              </a:rPr>
              <a:t>FLEXBOX</a:t>
            </a:r>
            <a:endParaRPr sz="2800">
              <a:solidFill>
                <a:srgbClr val="F44336"/>
              </a:solidFill>
            </a:endParaRPr>
          </a:p>
        </p:txBody>
      </p:sp>
      <p:pic>
        <p:nvPicPr>
          <p:cNvPr id="178" name="Google Shape;1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/>
        </p:nvSpPr>
        <p:spPr>
          <a:xfrm>
            <a:off x="838250" y="514350"/>
            <a:ext cx="50904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 metodologia propõe uma estrutura baseada na utilização de um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container pai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(Flex-container) e seus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filhos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(Flex-items).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" name="Google Shape;184;p40"/>
          <p:cNvGrpSpPr/>
          <p:nvPr/>
        </p:nvGrpSpPr>
        <p:grpSpPr>
          <a:xfrm>
            <a:off x="6762017" y="2008086"/>
            <a:ext cx="1005600" cy="1594384"/>
            <a:chOff x="6718575" y="2318625"/>
            <a:chExt cx="256950" cy="407375"/>
          </a:xfrm>
        </p:grpSpPr>
        <p:sp>
          <p:nvSpPr>
            <p:cNvPr id="185" name="Google Shape;185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1"/>
          <p:cNvGrpSpPr/>
          <p:nvPr/>
        </p:nvGrpSpPr>
        <p:grpSpPr>
          <a:xfrm>
            <a:off x="0" y="2656612"/>
            <a:ext cx="6846900" cy="1073310"/>
            <a:chOff x="0" y="2265898"/>
            <a:chExt cx="6846900" cy="954902"/>
          </a:xfrm>
        </p:grpSpPr>
        <p:sp>
          <p:nvSpPr>
            <p:cNvPr id="198" name="Google Shape;198;p4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F443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0" name="Google Shape;200;p41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começar a trabalhar com flexbox teremos que definir 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flex-container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Para isso usamos a propriedade                    com o valor              . </a:t>
            </a:r>
            <a:r>
              <a:rPr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Desta forma estamos habilitando um </a:t>
            </a:r>
            <a:r>
              <a:rPr b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container flex </a:t>
            </a:r>
            <a:r>
              <a:rPr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trabalhar com os </a:t>
            </a:r>
            <a:r>
              <a:rPr b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filhos diretos </a:t>
            </a:r>
            <a:r>
              <a:rPr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do</a:t>
            </a:r>
            <a:r>
              <a:rPr b="1"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elemento</a:t>
            </a:r>
            <a:r>
              <a:rPr lang="es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.container-pai</a:t>
            </a:r>
            <a:r>
              <a:rPr lang="es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display: flex;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propriedade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               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também pode receber o valor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                 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44336"/>
                </a:solidFill>
                <a:latin typeface="Montserrat"/>
                <a:ea typeface="Montserrat"/>
                <a:cs typeface="Montserrat"/>
                <a:sym typeface="Montserrat"/>
              </a:rPr>
              <a:t>TRABALHANDO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 FLEXBOX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41"/>
          <p:cNvSpPr/>
          <p:nvPr/>
        </p:nvSpPr>
        <p:spPr>
          <a:xfrm>
            <a:off x="5240363" y="1773349"/>
            <a:ext cx="8802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1427159" y="2015450"/>
            <a:ext cx="6360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5669916" y="3960888"/>
            <a:ext cx="11925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inline-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2096837" y="3960888"/>
            <a:ext cx="8802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Quando falamos de 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flex-container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estamos falando de um elemento HTML que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contém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um ou mais elementos. Chamamos estes elementos alinhados 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flex-items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É no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flex-container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que definimos a maior parte das propriedades flex.</a:t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3" name="Google Shape;213;p42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44336"/>
                </a:solidFill>
                <a:latin typeface="Montserrat"/>
                <a:ea typeface="Montserrat"/>
                <a:cs typeface="Montserrat"/>
                <a:sym typeface="Montserrat"/>
              </a:rPr>
              <a:t>ESTRUTURA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BÁSICA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824512" y="3193389"/>
            <a:ext cx="4109700" cy="1518300"/>
          </a:xfrm>
          <a:prstGeom prst="rect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2"/>
          <p:cNvSpPr/>
          <p:nvPr/>
        </p:nvSpPr>
        <p:spPr>
          <a:xfrm>
            <a:off x="1003100" y="3345801"/>
            <a:ext cx="1169400" cy="1221900"/>
          </a:xfrm>
          <a:prstGeom prst="rect">
            <a:avLst/>
          </a:prstGeom>
          <a:solidFill>
            <a:srgbClr val="8BC34A">
              <a:alpha val="75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2294150" y="3345801"/>
            <a:ext cx="1169400" cy="1221900"/>
          </a:xfrm>
          <a:prstGeom prst="rect">
            <a:avLst/>
          </a:prstGeom>
          <a:solidFill>
            <a:srgbClr val="8BC34A">
              <a:alpha val="75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2"/>
          <p:cNvSpPr/>
          <p:nvPr/>
        </p:nvSpPr>
        <p:spPr>
          <a:xfrm>
            <a:off x="3585200" y="3345801"/>
            <a:ext cx="1169400" cy="1221900"/>
          </a:xfrm>
          <a:prstGeom prst="rect">
            <a:avLst/>
          </a:prstGeom>
          <a:solidFill>
            <a:srgbClr val="8BC34A">
              <a:alpha val="75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42"/>
          <p:cNvCxnSpPr/>
          <p:nvPr/>
        </p:nvCxnSpPr>
        <p:spPr>
          <a:xfrm>
            <a:off x="4934100" y="3402826"/>
            <a:ext cx="497400" cy="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42"/>
          <p:cNvCxnSpPr/>
          <p:nvPr/>
        </p:nvCxnSpPr>
        <p:spPr>
          <a:xfrm>
            <a:off x="4754600" y="3952551"/>
            <a:ext cx="702900" cy="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42"/>
          <p:cNvSpPr txBox="1"/>
          <p:nvPr/>
        </p:nvSpPr>
        <p:spPr>
          <a:xfrm>
            <a:off x="5457500" y="3198076"/>
            <a:ext cx="1430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flex-container</a:t>
            </a:r>
            <a:endParaRPr b="1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5457500" y="3747801"/>
            <a:ext cx="1430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s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lex-items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43"/>
          <p:cNvGrpSpPr/>
          <p:nvPr/>
        </p:nvGrpSpPr>
        <p:grpSpPr>
          <a:xfrm>
            <a:off x="0" y="2656702"/>
            <a:ext cx="6846900" cy="1394921"/>
            <a:chOff x="0" y="2265898"/>
            <a:chExt cx="6846900" cy="954902"/>
          </a:xfrm>
        </p:grpSpPr>
        <p:sp>
          <p:nvSpPr>
            <p:cNvPr id="227" name="Google Shape;227;p43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3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F443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9" name="Google Shape;229;p43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Por padrão, os elementos filhos de um container flex tentarão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entrar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todos na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mesma linha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Para deixar claro ao  container que ele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deve respeitar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largura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definida de seus filhos, usamos a propriedade                       com o valor 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.container-pai 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display: flex;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flex-wrap: wrap;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propriedade                       também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pode receber os valores             e     --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                    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1" name="Google Shape;231;p43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44336"/>
                </a:solidFill>
                <a:latin typeface="Montserrat"/>
                <a:ea typeface="Montserrat"/>
                <a:cs typeface="Montserrat"/>
                <a:sym typeface="Montserrat"/>
              </a:rPr>
              <a:t>flex-wrap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43"/>
          <p:cNvSpPr/>
          <p:nvPr/>
        </p:nvSpPr>
        <p:spPr>
          <a:xfrm>
            <a:off x="2893477" y="2257587"/>
            <a:ext cx="10437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43"/>
          <p:cNvSpPr/>
          <p:nvPr/>
        </p:nvSpPr>
        <p:spPr>
          <a:xfrm>
            <a:off x="5087551" y="2257575"/>
            <a:ext cx="5487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3"/>
          <p:cNvSpPr/>
          <p:nvPr/>
        </p:nvSpPr>
        <p:spPr>
          <a:xfrm>
            <a:off x="2103552" y="4255361"/>
            <a:ext cx="10437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43"/>
          <p:cNvSpPr/>
          <p:nvPr/>
        </p:nvSpPr>
        <p:spPr>
          <a:xfrm>
            <a:off x="6276226" y="4268450"/>
            <a:ext cx="6471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nowrap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918650" y="4518962"/>
            <a:ext cx="13980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wrap-reverse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/>
        </p:nvSpPr>
        <p:spPr>
          <a:xfrm>
            <a:off x="838250" y="789200"/>
            <a:ext cx="52737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flex-item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por sua vez, pode se converter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em um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flex-container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isso, só precisamos atribuir a regra </a:t>
            </a:r>
            <a:r>
              <a:rPr lang="e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display:flex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, para que assim seus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filhos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passem a ser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flex-items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2" name="Google Shape;242;p44"/>
          <p:cNvGrpSpPr/>
          <p:nvPr/>
        </p:nvGrpSpPr>
        <p:grpSpPr>
          <a:xfrm>
            <a:off x="6656029" y="1766648"/>
            <a:ext cx="1510779" cy="1584030"/>
            <a:chOff x="5961125" y="1623900"/>
            <a:chExt cx="427450" cy="448175"/>
          </a:xfrm>
        </p:grpSpPr>
        <p:sp>
          <p:nvSpPr>
            <p:cNvPr id="243" name="Google Shape;243;p4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