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  <p:sldMasterId id="2147483710" r:id="rId6"/>
    <p:sldMasterId id="214748371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Karla-regular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font" Target="fonts/Karla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f222c2c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f222c2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1bc59d21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1bc59d21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47dd8da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47dd8da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47dd8da7a_0_4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47dd8da7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1bc59d21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1bc59d2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1bc59d21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1bc59d2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47dd8da7a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47dd8da7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47dd8da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47dd8da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7adf9fae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47adf9fae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7dd8da7a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47dd8da7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7dd8da7a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7dd8da7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7dd8da7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7dd8da7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47dd8da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47dd8da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47dd8da7a_0_2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47dd8da7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1bc59d213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1bc59d21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79" name="Google Shape;179;p4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40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3" name="Google Shape;183;p4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4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8" name="Google Shape;188;p4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42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4" name="Google Shape;194;p4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4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9" name="Google Shape;199;p4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44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5" name="Google Shape;205;p4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1" name="Google Shape;211;p4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4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8" name="Google Shape;218;p4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4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2" name="Google Shape;222;p47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3" name="Google Shape;223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6" name="Google Shape;226;p4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4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1" name="Google Shape;231;p4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233" name="Google Shape;233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6" name="Google Shape;236;p5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6" name="Google Shape;246;p5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7" name="Google Shape;247;p53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50" name="Google Shape;250;p5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54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2" name="Google Shape;252;p54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55" name="Google Shape;255;p5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5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6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1" name="Google Shape;261;p56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Google Shape;262;p56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6" name="Google Shape;266;p5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7" name="Google Shape;267;p57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5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9" name="Google Shape;269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2" name="Google Shape;272;p5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3" name="Google Shape;273;p5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5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5" name="Google Shape;275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8" name="Google Shape;278;p5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9" name="Google Shape;279;p5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59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1" name="Google Shape;281;p59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2" name="Google Shape;282;p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5" name="Google Shape;285;p6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6" name="Google Shape;286;p6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8" name="Google Shape;288;p6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9" name="Google Shape;289;p6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0" name="Google Shape;290;p6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93" name="Google Shape;293;p6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p6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6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98" name="Google Shape;298;p6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9" name="Google Shape;299;p62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300" name="Google Shape;300;p6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03" name="Google Shape;303;p6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4" name="Google Shape;304;p6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73A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673AB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673AB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1C23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43" name="Google Shape;243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5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</a:rPr>
              <a:t>OS </a:t>
            </a:r>
            <a:r>
              <a:rPr lang="es" sz="2800">
                <a:solidFill>
                  <a:srgbClr val="673AB7"/>
                </a:solidFill>
              </a:rPr>
              <a:t>ITENS</a:t>
            </a:r>
            <a:endParaRPr sz="2800">
              <a:solidFill>
                <a:srgbClr val="673AB7"/>
              </a:solidFill>
            </a:endParaRPr>
          </a:p>
        </p:txBody>
      </p:sp>
      <p:pic>
        <p:nvPicPr>
          <p:cNvPr id="312" name="Google Shape;3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74"/>
          <p:cNvGrpSpPr/>
          <p:nvPr/>
        </p:nvGrpSpPr>
        <p:grpSpPr>
          <a:xfrm>
            <a:off x="6656029" y="1766648"/>
            <a:ext cx="1510779" cy="1584030"/>
            <a:chOff x="5961125" y="1623900"/>
            <a:chExt cx="427450" cy="448175"/>
          </a:xfrm>
        </p:grpSpPr>
        <p:sp>
          <p:nvSpPr>
            <p:cNvPr id="447" name="Google Shape;447;p7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74"/>
          <p:cNvSpPr txBox="1"/>
          <p:nvPr/>
        </p:nvSpPr>
        <p:spPr>
          <a:xfrm>
            <a:off x="838250" y="789200"/>
            <a:ext cx="51168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número que atribuímos ao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flex-grow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determina quanto espaço disponível no contêiner flexível esse item deve ocupar.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5"/>
          <p:cNvSpPr txBox="1"/>
          <p:nvPr/>
        </p:nvSpPr>
        <p:spPr>
          <a:xfrm>
            <a:off x="838250" y="789200"/>
            <a:ext cx="5666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align-self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permite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alinhar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sobre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item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 qual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aplicamos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propriedade, independentemente do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alinhamento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foi definido no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contêiner flex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align-items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0" name="Google Shape;460;p75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461" name="Google Shape;461;p7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76"/>
          <p:cNvGrpSpPr/>
          <p:nvPr/>
        </p:nvGrpSpPr>
        <p:grpSpPr>
          <a:xfrm>
            <a:off x="0" y="2816967"/>
            <a:ext cx="3860700" cy="2045205"/>
            <a:chOff x="0" y="2265898"/>
            <a:chExt cx="3860700" cy="954900"/>
          </a:xfrm>
        </p:grpSpPr>
        <p:sp>
          <p:nvSpPr>
            <p:cNvPr id="472" name="Google Shape;472;p76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6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74" name="Google Shape;474;p76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                    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item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está alinhado 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final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 transversal.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.contêinerPai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align-items: flex-start;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EE90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.caixa2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align-self: flex-end;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7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6" name="Google Shape;476;p76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align-self: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flex-end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76"/>
          <p:cNvSpPr/>
          <p:nvPr/>
        </p:nvSpPr>
        <p:spPr>
          <a:xfrm>
            <a:off x="4725100" y="2072075"/>
            <a:ext cx="2002200" cy="20451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6"/>
          <p:cNvSpPr/>
          <p:nvPr/>
        </p:nvSpPr>
        <p:spPr>
          <a:xfrm>
            <a:off x="4733525" y="2066665"/>
            <a:ext cx="667200" cy="6747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9" name="Google Shape;479;p76"/>
          <p:cNvSpPr/>
          <p:nvPr/>
        </p:nvSpPr>
        <p:spPr>
          <a:xfrm>
            <a:off x="6060126" y="2063181"/>
            <a:ext cx="667200" cy="6747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80" name="Google Shape;480;p76"/>
          <p:cNvCxnSpPr/>
          <p:nvPr/>
        </p:nvCxnSpPr>
        <p:spPr>
          <a:xfrm flipH="1" rot="10800000">
            <a:off x="4515300" y="2089100"/>
            <a:ext cx="1200" cy="19812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481" name="Google Shape;481;p76"/>
          <p:cNvSpPr/>
          <p:nvPr/>
        </p:nvSpPr>
        <p:spPr>
          <a:xfrm>
            <a:off x="1187825" y="1524675"/>
            <a:ext cx="1011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6"/>
          <p:cNvSpPr/>
          <p:nvPr/>
        </p:nvSpPr>
        <p:spPr>
          <a:xfrm>
            <a:off x="5390275" y="3431968"/>
            <a:ext cx="667200" cy="6747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77"/>
          <p:cNvGrpSpPr/>
          <p:nvPr/>
        </p:nvGrpSpPr>
        <p:grpSpPr>
          <a:xfrm>
            <a:off x="0" y="2816967"/>
            <a:ext cx="3860700" cy="2045205"/>
            <a:chOff x="0" y="2265898"/>
            <a:chExt cx="3860700" cy="954900"/>
          </a:xfrm>
        </p:grpSpPr>
        <p:sp>
          <p:nvSpPr>
            <p:cNvPr id="488" name="Google Shape;488;p77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0" name="Google Shape;490;p77"/>
          <p:cNvSpPr txBox="1"/>
          <p:nvPr/>
        </p:nvSpPr>
        <p:spPr>
          <a:xfrm>
            <a:off x="688600" y="1351500"/>
            <a:ext cx="30939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                     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está alinhado ao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centro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 transversal.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.contêinerPai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align-items: flex-start;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EE90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.caixa2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align-self: center;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7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2" name="Google Shape;492;p77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align-self: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center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77"/>
          <p:cNvSpPr/>
          <p:nvPr/>
        </p:nvSpPr>
        <p:spPr>
          <a:xfrm>
            <a:off x="1302925" y="1524675"/>
            <a:ext cx="9192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77"/>
          <p:cNvSpPr/>
          <p:nvPr/>
        </p:nvSpPr>
        <p:spPr>
          <a:xfrm>
            <a:off x="4725100" y="2072075"/>
            <a:ext cx="2002200" cy="20451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7"/>
          <p:cNvSpPr/>
          <p:nvPr/>
        </p:nvSpPr>
        <p:spPr>
          <a:xfrm>
            <a:off x="4733525" y="2066665"/>
            <a:ext cx="667200" cy="6747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96" name="Google Shape;496;p77"/>
          <p:cNvSpPr/>
          <p:nvPr/>
        </p:nvSpPr>
        <p:spPr>
          <a:xfrm>
            <a:off x="6060126" y="2063181"/>
            <a:ext cx="667200" cy="6747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97" name="Google Shape;497;p77"/>
          <p:cNvCxnSpPr/>
          <p:nvPr/>
        </p:nvCxnSpPr>
        <p:spPr>
          <a:xfrm flipH="1" rot="10800000">
            <a:off x="4515300" y="2089100"/>
            <a:ext cx="1200" cy="19812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498" name="Google Shape;498;p77"/>
          <p:cNvSpPr/>
          <p:nvPr/>
        </p:nvSpPr>
        <p:spPr>
          <a:xfrm>
            <a:off x="5390275" y="2744181"/>
            <a:ext cx="667200" cy="6747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78"/>
          <p:cNvGrpSpPr/>
          <p:nvPr/>
        </p:nvGrpSpPr>
        <p:grpSpPr>
          <a:xfrm>
            <a:off x="0" y="2816967"/>
            <a:ext cx="3860700" cy="2045205"/>
            <a:chOff x="0" y="2265898"/>
            <a:chExt cx="3860700" cy="954900"/>
          </a:xfrm>
        </p:grpSpPr>
        <p:sp>
          <p:nvSpPr>
            <p:cNvPr id="504" name="Google Shape;504;p78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8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06" name="Google Shape;506;p78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 o                       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está alinhado no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início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transversal.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.contêinerPai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align-items: flex-end;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EE90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.caixa2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align-self: flex-start;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7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8" name="Google Shape;508;p78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align-self: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flex-start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8"/>
          <p:cNvSpPr/>
          <p:nvPr/>
        </p:nvSpPr>
        <p:spPr>
          <a:xfrm>
            <a:off x="1405200" y="1515800"/>
            <a:ext cx="1050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78"/>
          <p:cNvSpPr/>
          <p:nvPr/>
        </p:nvSpPr>
        <p:spPr>
          <a:xfrm>
            <a:off x="4725100" y="2072075"/>
            <a:ext cx="2002200" cy="20451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8"/>
          <p:cNvSpPr/>
          <p:nvPr/>
        </p:nvSpPr>
        <p:spPr>
          <a:xfrm>
            <a:off x="4733525" y="3434853"/>
            <a:ext cx="667200" cy="6747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12" name="Google Shape;512;p78"/>
          <p:cNvSpPr/>
          <p:nvPr/>
        </p:nvSpPr>
        <p:spPr>
          <a:xfrm>
            <a:off x="6060126" y="3431370"/>
            <a:ext cx="667200" cy="6747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3" name="Google Shape;513;p78"/>
          <p:cNvCxnSpPr/>
          <p:nvPr/>
        </p:nvCxnSpPr>
        <p:spPr>
          <a:xfrm>
            <a:off x="4528825" y="2117225"/>
            <a:ext cx="10200" cy="2013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514" name="Google Shape;514;p78"/>
          <p:cNvSpPr/>
          <p:nvPr/>
        </p:nvSpPr>
        <p:spPr>
          <a:xfrm>
            <a:off x="5390275" y="2066668"/>
            <a:ext cx="667200" cy="6747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79"/>
          <p:cNvGrpSpPr/>
          <p:nvPr/>
        </p:nvGrpSpPr>
        <p:grpSpPr>
          <a:xfrm>
            <a:off x="0" y="3382964"/>
            <a:ext cx="3860700" cy="1073308"/>
            <a:chOff x="0" y="2265898"/>
            <a:chExt cx="3860700" cy="954900"/>
          </a:xfrm>
        </p:grpSpPr>
        <p:sp>
          <p:nvSpPr>
            <p:cNvPr id="520" name="Google Shape;520;p79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9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22" name="Google Shape;522;p79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              ,    , o item é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ajustado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cobrir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todo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cross axis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desde que não tenha uma altura definida e o contêiner pai tenha a regra definida una altur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.caixa2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align-self: stretch;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7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4" name="Google Shape;524;p79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align-self: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stretch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9"/>
          <p:cNvSpPr/>
          <p:nvPr/>
        </p:nvSpPr>
        <p:spPr>
          <a:xfrm>
            <a:off x="1223224" y="1533525"/>
            <a:ext cx="867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79"/>
          <p:cNvSpPr/>
          <p:nvPr/>
        </p:nvSpPr>
        <p:spPr>
          <a:xfrm>
            <a:off x="790550" y="2798100"/>
            <a:ext cx="16569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flex-wrap: wrap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79"/>
          <p:cNvSpPr/>
          <p:nvPr/>
        </p:nvSpPr>
        <p:spPr>
          <a:xfrm>
            <a:off x="4725100" y="2072075"/>
            <a:ext cx="2002200" cy="20451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9"/>
          <p:cNvSpPr/>
          <p:nvPr/>
        </p:nvSpPr>
        <p:spPr>
          <a:xfrm>
            <a:off x="4733525" y="2066665"/>
            <a:ext cx="667200" cy="6747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9" name="Google Shape;529;p79"/>
          <p:cNvSpPr/>
          <p:nvPr/>
        </p:nvSpPr>
        <p:spPr>
          <a:xfrm>
            <a:off x="6060126" y="2063181"/>
            <a:ext cx="667200" cy="6747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30" name="Google Shape;530;p79"/>
          <p:cNvCxnSpPr/>
          <p:nvPr/>
        </p:nvCxnSpPr>
        <p:spPr>
          <a:xfrm flipH="1" rot="10800000">
            <a:off x="4515300" y="2089100"/>
            <a:ext cx="1200" cy="19812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531" name="Google Shape;531;p79"/>
          <p:cNvSpPr/>
          <p:nvPr/>
        </p:nvSpPr>
        <p:spPr>
          <a:xfrm>
            <a:off x="5390275" y="2062924"/>
            <a:ext cx="667200" cy="20451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80"/>
          <p:cNvGrpSpPr/>
          <p:nvPr/>
        </p:nvGrpSpPr>
        <p:grpSpPr>
          <a:xfrm>
            <a:off x="6656029" y="1766648"/>
            <a:ext cx="1510779" cy="1584030"/>
            <a:chOff x="5961125" y="1623900"/>
            <a:chExt cx="427450" cy="448175"/>
          </a:xfrm>
        </p:grpSpPr>
        <p:sp>
          <p:nvSpPr>
            <p:cNvPr id="537" name="Google Shape;537;p8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80"/>
          <p:cNvSpPr txBox="1"/>
          <p:nvPr/>
        </p:nvSpPr>
        <p:spPr>
          <a:xfrm>
            <a:off x="838250" y="789200"/>
            <a:ext cx="5273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Essas propriedades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serão aplicadas aos flex-items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sempre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contêiner pai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seja um flex-contêiner.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6"/>
          <p:cNvSpPr txBox="1"/>
          <p:nvPr/>
        </p:nvSpPr>
        <p:spPr>
          <a:xfrm>
            <a:off x="838250" y="514350"/>
            <a:ext cx="48549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Flexbox nos dá a possibilidade de aplicar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propriedades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diretamente a cada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poder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manipulá-las separadamente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ter mais controle.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8" name="Google Shape;318;p66"/>
          <p:cNvGrpSpPr/>
          <p:nvPr/>
        </p:nvGrpSpPr>
        <p:grpSpPr>
          <a:xfrm>
            <a:off x="6762017" y="2021191"/>
            <a:ext cx="1005600" cy="1594384"/>
            <a:chOff x="6718575" y="2318625"/>
            <a:chExt cx="256950" cy="407375"/>
          </a:xfrm>
        </p:grpSpPr>
        <p:sp>
          <p:nvSpPr>
            <p:cNvPr id="319" name="Google Shape;319;p6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7"/>
          <p:cNvSpPr txBox="1"/>
          <p:nvPr/>
        </p:nvSpPr>
        <p:spPr>
          <a:xfrm>
            <a:off x="838250" y="789200"/>
            <a:ext cx="5823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essa propriedade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controlamos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ordem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cada item, independentemente da origem inicial que eles têm na estrutura HTML. Essa propriedade recebe 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número inteiro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 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2" name="Google Shape;332;p67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333" name="Google Shape;333;p6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68"/>
          <p:cNvGrpSpPr/>
          <p:nvPr/>
        </p:nvGrpSpPr>
        <p:grpSpPr>
          <a:xfrm>
            <a:off x="0" y="3382964"/>
            <a:ext cx="3860700" cy="1073308"/>
            <a:chOff x="0" y="2265898"/>
            <a:chExt cx="3860700" cy="954900"/>
          </a:xfrm>
        </p:grpSpPr>
        <p:sp>
          <p:nvSpPr>
            <p:cNvPr id="344" name="Google Shape;344;p68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6" name="Google Shape;346;p68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atribuirmos à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caixa Q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a propriedade                 com valor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a mesma passará ao final da fila por ser o número mais alto.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Por padrão, o valor da ordem de cada item é 0.</a:t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.caixaQ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order: </a:t>
            </a:r>
            <a:r>
              <a:rPr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p68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order: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número positivo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68"/>
          <p:cNvSpPr/>
          <p:nvPr/>
        </p:nvSpPr>
        <p:spPr>
          <a:xfrm>
            <a:off x="4461010" y="1547826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8"/>
          <p:cNvSpPr/>
          <p:nvPr/>
        </p:nvSpPr>
        <p:spPr>
          <a:xfrm>
            <a:off x="4593810" y="1674051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1" name="Google Shape;351;p68"/>
          <p:cNvSpPr/>
          <p:nvPr/>
        </p:nvSpPr>
        <p:spPr>
          <a:xfrm>
            <a:off x="5297221" y="1669776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2" name="Google Shape;352;p68"/>
          <p:cNvSpPr/>
          <p:nvPr/>
        </p:nvSpPr>
        <p:spPr>
          <a:xfrm>
            <a:off x="6014645" y="1669776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3" name="Google Shape;353;p68"/>
          <p:cNvSpPr/>
          <p:nvPr/>
        </p:nvSpPr>
        <p:spPr>
          <a:xfrm>
            <a:off x="4453035" y="3383675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8"/>
          <p:cNvSpPr/>
          <p:nvPr/>
        </p:nvSpPr>
        <p:spPr>
          <a:xfrm>
            <a:off x="4593796" y="3505625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5297220" y="3505625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6" name="Google Shape;356;p68"/>
          <p:cNvSpPr/>
          <p:nvPr/>
        </p:nvSpPr>
        <p:spPr>
          <a:xfrm>
            <a:off x="6014660" y="3505625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7" name="Google Shape;357;p68"/>
          <p:cNvSpPr/>
          <p:nvPr/>
        </p:nvSpPr>
        <p:spPr>
          <a:xfrm>
            <a:off x="1961686" y="1773362"/>
            <a:ext cx="7146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68"/>
          <p:cNvCxnSpPr/>
          <p:nvPr/>
        </p:nvCxnSpPr>
        <p:spPr>
          <a:xfrm>
            <a:off x="5588500" y="2726900"/>
            <a:ext cx="0" cy="54960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69"/>
          <p:cNvGrpSpPr/>
          <p:nvPr/>
        </p:nvGrpSpPr>
        <p:grpSpPr>
          <a:xfrm>
            <a:off x="0" y="3382964"/>
            <a:ext cx="3860700" cy="1073308"/>
            <a:chOff x="0" y="2265898"/>
            <a:chExt cx="3860700" cy="954900"/>
          </a:xfrm>
        </p:grpSpPr>
        <p:sp>
          <p:nvSpPr>
            <p:cNvPr id="364" name="Google Shape;364;p69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66" name="Google Shape;366;p69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agora atribuirmos à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caixa D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a propriedade                 com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-1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como valor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a mesma passará ao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início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da fila.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.caixaD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order: </a:t>
            </a:r>
            <a:r>
              <a:rPr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6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8" name="Google Shape;368;p69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order: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número negativo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69"/>
          <p:cNvSpPr/>
          <p:nvPr/>
        </p:nvSpPr>
        <p:spPr>
          <a:xfrm>
            <a:off x="4453035" y="3383675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9"/>
          <p:cNvSpPr/>
          <p:nvPr/>
        </p:nvSpPr>
        <p:spPr>
          <a:xfrm>
            <a:off x="5305196" y="3505625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1" name="Google Shape;371;p69"/>
          <p:cNvSpPr/>
          <p:nvPr/>
        </p:nvSpPr>
        <p:spPr>
          <a:xfrm>
            <a:off x="4593508" y="3505625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2" name="Google Shape;372;p69"/>
          <p:cNvSpPr/>
          <p:nvPr/>
        </p:nvSpPr>
        <p:spPr>
          <a:xfrm>
            <a:off x="6014660" y="3505625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3" name="Google Shape;373;p69"/>
          <p:cNvSpPr/>
          <p:nvPr/>
        </p:nvSpPr>
        <p:spPr>
          <a:xfrm>
            <a:off x="2115510" y="1773362"/>
            <a:ext cx="7146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69"/>
          <p:cNvSpPr/>
          <p:nvPr/>
        </p:nvSpPr>
        <p:spPr>
          <a:xfrm>
            <a:off x="4453035" y="1551387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9"/>
          <p:cNvSpPr/>
          <p:nvPr/>
        </p:nvSpPr>
        <p:spPr>
          <a:xfrm>
            <a:off x="4593796" y="1673337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6" name="Google Shape;376;p69"/>
          <p:cNvSpPr/>
          <p:nvPr/>
        </p:nvSpPr>
        <p:spPr>
          <a:xfrm>
            <a:off x="5297220" y="1673337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7" name="Google Shape;377;p69"/>
          <p:cNvSpPr/>
          <p:nvPr/>
        </p:nvSpPr>
        <p:spPr>
          <a:xfrm>
            <a:off x="6014660" y="1673337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8" name="Google Shape;378;p69"/>
          <p:cNvCxnSpPr/>
          <p:nvPr/>
        </p:nvCxnSpPr>
        <p:spPr>
          <a:xfrm>
            <a:off x="5588500" y="2726900"/>
            <a:ext cx="0" cy="54960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70"/>
          <p:cNvGrpSpPr/>
          <p:nvPr/>
        </p:nvGrpSpPr>
        <p:grpSpPr>
          <a:xfrm>
            <a:off x="6656029" y="1766648"/>
            <a:ext cx="1510779" cy="1584030"/>
            <a:chOff x="5961125" y="1623900"/>
            <a:chExt cx="427450" cy="448175"/>
          </a:xfrm>
        </p:grpSpPr>
        <p:sp>
          <p:nvSpPr>
            <p:cNvPr id="384" name="Google Shape;384;p7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70"/>
          <p:cNvSpPr txBox="1"/>
          <p:nvPr/>
        </p:nvSpPr>
        <p:spPr>
          <a:xfrm>
            <a:off x="838250" y="789200"/>
            <a:ext cx="51168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caixas serão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ordenadas respeitando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sequência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dos números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negativos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positivos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/>
        </p:nvSpPr>
        <p:spPr>
          <a:xfrm>
            <a:off x="838250" y="789200"/>
            <a:ext cx="5352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flex-grow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essa propriedade, definimos quanto 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crescer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houver espaço livre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contêiner.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Configura </a:t>
            </a:r>
            <a:r>
              <a:rPr i="1" lang="es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crescimento flexível para o item.</a:t>
            </a:r>
            <a:endParaRPr i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7" name="Google Shape;397;p71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398" name="Google Shape;398;p7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2"/>
          <p:cNvGrpSpPr/>
          <p:nvPr/>
        </p:nvGrpSpPr>
        <p:grpSpPr>
          <a:xfrm>
            <a:off x="0" y="3382964"/>
            <a:ext cx="3860700" cy="1073308"/>
            <a:chOff x="0" y="2265898"/>
            <a:chExt cx="3860700" cy="954900"/>
          </a:xfrm>
        </p:grpSpPr>
        <p:sp>
          <p:nvSpPr>
            <p:cNvPr id="409" name="Google Shape;409;p72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2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11" name="Google Shape;411;p72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ambos os items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tiverem a propriedade                       com valor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à medida que o contêiner for ampliado, eles cobrirão o espaço disponível em partes iguais. </a:t>
            </a:r>
            <a:endParaRPr sz="1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.caixaA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 .caixaB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flex-grow: </a:t>
            </a:r>
            <a:r>
              <a:rPr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7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3" name="Google Shape;413;p72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flex-grow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72"/>
          <p:cNvSpPr/>
          <p:nvPr/>
        </p:nvSpPr>
        <p:spPr>
          <a:xfrm>
            <a:off x="4919081" y="1547825"/>
            <a:ext cx="16902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2"/>
          <p:cNvSpPr/>
          <p:nvPr/>
        </p:nvSpPr>
        <p:spPr>
          <a:xfrm>
            <a:off x="4919077" y="1674050"/>
            <a:ext cx="8475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6" name="Google Shape;416;p72"/>
          <p:cNvSpPr/>
          <p:nvPr/>
        </p:nvSpPr>
        <p:spPr>
          <a:xfrm>
            <a:off x="5755300" y="1669775"/>
            <a:ext cx="8475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7" name="Google Shape;417;p72"/>
          <p:cNvSpPr/>
          <p:nvPr/>
        </p:nvSpPr>
        <p:spPr>
          <a:xfrm>
            <a:off x="1931495" y="1782200"/>
            <a:ext cx="10239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72"/>
          <p:cNvCxnSpPr/>
          <p:nvPr/>
        </p:nvCxnSpPr>
        <p:spPr>
          <a:xfrm>
            <a:off x="4461000" y="3145625"/>
            <a:ext cx="4470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419" name="Google Shape;419;p72"/>
          <p:cNvCxnSpPr/>
          <p:nvPr/>
        </p:nvCxnSpPr>
        <p:spPr>
          <a:xfrm>
            <a:off x="6556925" y="3145625"/>
            <a:ext cx="4470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20" name="Google Shape;420;p72"/>
          <p:cNvSpPr/>
          <p:nvPr/>
        </p:nvSpPr>
        <p:spPr>
          <a:xfrm>
            <a:off x="4461000" y="3440900"/>
            <a:ext cx="25428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2"/>
          <p:cNvSpPr/>
          <p:nvPr/>
        </p:nvSpPr>
        <p:spPr>
          <a:xfrm>
            <a:off x="4460999" y="3567125"/>
            <a:ext cx="13053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2" name="Google Shape;422;p72"/>
          <p:cNvSpPr/>
          <p:nvPr/>
        </p:nvSpPr>
        <p:spPr>
          <a:xfrm>
            <a:off x="5755300" y="3562850"/>
            <a:ext cx="1248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73"/>
          <p:cNvGrpSpPr/>
          <p:nvPr/>
        </p:nvGrpSpPr>
        <p:grpSpPr>
          <a:xfrm>
            <a:off x="0" y="3382964"/>
            <a:ext cx="3860700" cy="1073308"/>
            <a:chOff x="0" y="2265898"/>
            <a:chExt cx="3860700" cy="954900"/>
          </a:xfrm>
        </p:grpSpPr>
        <p:sp>
          <p:nvSpPr>
            <p:cNvPr id="428" name="Google Shape;428;p73"/>
            <p:cNvSpPr/>
            <p:nvPr/>
          </p:nvSpPr>
          <p:spPr>
            <a:xfrm>
              <a:off x="484200" y="2265898"/>
              <a:ext cx="33765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30" name="Google Shape;430;p73"/>
          <p:cNvSpPr txBox="1"/>
          <p:nvPr/>
        </p:nvSpPr>
        <p:spPr>
          <a:xfrm>
            <a:off x="688600" y="1351500"/>
            <a:ext cx="30807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 único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tiver a propriedade   .                   , o mesmo tentará ocupar o espaço livre disponível à medida que o contêiner for aumentado, de acordo com a proporção que definimos com o valor.  </a:t>
            </a:r>
            <a:endParaRPr sz="2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.caixaB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flex-grow: </a:t>
            </a:r>
            <a:r>
              <a:rPr lang="es">
                <a:solidFill>
                  <a:srgbClr val="EE900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7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2" name="Google Shape;432;p73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flex-grow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73"/>
          <p:cNvSpPr/>
          <p:nvPr/>
        </p:nvSpPr>
        <p:spPr>
          <a:xfrm>
            <a:off x="4919081" y="1547825"/>
            <a:ext cx="16902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3"/>
          <p:cNvSpPr/>
          <p:nvPr/>
        </p:nvSpPr>
        <p:spPr>
          <a:xfrm>
            <a:off x="4919077" y="1674050"/>
            <a:ext cx="8475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5" name="Google Shape;435;p73"/>
          <p:cNvSpPr/>
          <p:nvPr/>
        </p:nvSpPr>
        <p:spPr>
          <a:xfrm>
            <a:off x="5755300" y="1669775"/>
            <a:ext cx="8475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6" name="Google Shape;436;p73"/>
          <p:cNvSpPr/>
          <p:nvPr/>
        </p:nvSpPr>
        <p:spPr>
          <a:xfrm>
            <a:off x="1953445" y="1773350"/>
            <a:ext cx="10239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7" name="Google Shape;437;p73"/>
          <p:cNvCxnSpPr/>
          <p:nvPr/>
        </p:nvCxnSpPr>
        <p:spPr>
          <a:xfrm>
            <a:off x="4461000" y="3145625"/>
            <a:ext cx="4470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438" name="Google Shape;438;p73"/>
          <p:cNvCxnSpPr/>
          <p:nvPr/>
        </p:nvCxnSpPr>
        <p:spPr>
          <a:xfrm>
            <a:off x="6556925" y="3145625"/>
            <a:ext cx="4470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39" name="Google Shape;439;p73"/>
          <p:cNvSpPr/>
          <p:nvPr/>
        </p:nvSpPr>
        <p:spPr>
          <a:xfrm>
            <a:off x="4461000" y="3440900"/>
            <a:ext cx="25428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3"/>
          <p:cNvSpPr/>
          <p:nvPr/>
        </p:nvSpPr>
        <p:spPr>
          <a:xfrm>
            <a:off x="4461000" y="3567125"/>
            <a:ext cx="7209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1" name="Google Shape;441;p73"/>
          <p:cNvSpPr/>
          <p:nvPr/>
        </p:nvSpPr>
        <p:spPr>
          <a:xfrm>
            <a:off x="5181900" y="3562850"/>
            <a:ext cx="18219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