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slide" Target="slides/slide4.xml"/><Relationship Id="rId22" Type="http://schemas.openxmlformats.org/officeDocument/2006/relationships/font" Target="fonts/Karla-italic.fntdata"/><Relationship Id="rId10" Type="http://schemas.openxmlformats.org/officeDocument/2006/relationships/slide" Target="slides/slide3.xml"/><Relationship Id="rId21" Type="http://schemas.openxmlformats.org/officeDocument/2006/relationships/font" Target="fonts/Karl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Karla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cc22d8d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cc22d8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67b23622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67b236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cc22d8d6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cc22d8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cc22d8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2cc22d8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2cc22d8d6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2cc22d8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cc22d8d6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cc22d8d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9" name="Google Shape;179;p4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40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3" name="Google Shape;183;p4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4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8" name="Google Shape;188;p4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9" name="Google Shape;199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44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5" name="Google Shape;205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1" name="Google Shape;211;p4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8" name="Google Shape;218;p4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6" name="Google Shape;226;p4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1" name="Google Shape;231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233" name="Google Shape;23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6" name="Google Shape;236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C27B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4.3/getting-started/introduc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tbootstra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jquery.com/jquery-3.4.1.min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IMPLEMENTAÇÃO DE </a:t>
            </a:r>
            <a:r>
              <a:rPr lang="es" sz="2800">
                <a:solidFill>
                  <a:srgbClr val="9C27B0"/>
                </a:solidFill>
              </a:rPr>
              <a:t>BOOTSTRAP</a:t>
            </a:r>
            <a:endParaRPr sz="2800">
              <a:solidFill>
                <a:srgbClr val="9C27B0"/>
              </a:solidFill>
            </a:endParaRPr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 é uma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biblioteca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 source. Traz consigo uma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combinação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regras css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facilitam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uma estrutura web.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53"/>
          <p:cNvGrpSpPr/>
          <p:nvPr/>
        </p:nvGrpSpPr>
        <p:grpSpPr>
          <a:xfrm>
            <a:off x="6762017" y="2008086"/>
            <a:ext cx="1005600" cy="1594384"/>
            <a:chOff x="6718575" y="2318625"/>
            <a:chExt cx="256950" cy="407375"/>
          </a:xfrm>
        </p:grpSpPr>
        <p:sp>
          <p:nvSpPr>
            <p:cNvPr id="252" name="Google Shape;252;p5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Foi criado por desenvolvedores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Twitter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 nasceu projetado como um meio para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criar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melhores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ferramentas internas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 Tudo começou como algo simples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HTML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 pouco a pouco eles foram incorporando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complementos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complexando assim cada vez mais a estrutura original.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Entre suas ferramentas, há uma grande variedade de modelos de design, botões, menus de navegação, cartões e muitos outros elementos. 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" name="Google Shape;266;p54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COMO NASCE O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BOOTSTRAP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175" y="3475651"/>
            <a:ext cx="1756201" cy="14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55"/>
          <p:cNvGrpSpPr/>
          <p:nvPr/>
        </p:nvGrpSpPr>
        <p:grpSpPr>
          <a:xfrm>
            <a:off x="0" y="2779092"/>
            <a:ext cx="6846900" cy="1285504"/>
            <a:chOff x="0" y="2265887"/>
            <a:chExt cx="6846900" cy="954913"/>
          </a:xfrm>
        </p:grpSpPr>
        <p:sp>
          <p:nvSpPr>
            <p:cNvPr id="273" name="Google Shape;273;p5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5" name="Google Shape;275;p55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vincular o Bootstrap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externamente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 nosso projeto, precisamos entrar no </a:t>
            </a:r>
            <a:r>
              <a:rPr lang="es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web oficial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copiar o link abaixo do título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 colá-lo entre as tags de fechamento e abertura do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head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nosso HTML.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Aqui está o link para a folha de estilo CSS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7" name="Google Shape;277;p5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</a:t>
            </a:r>
            <a:r>
              <a:rPr b="1" lang="es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EXTERNO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6"/>
          <p:cNvGrpSpPr/>
          <p:nvPr/>
        </p:nvGrpSpPr>
        <p:grpSpPr>
          <a:xfrm>
            <a:off x="0" y="3306434"/>
            <a:ext cx="6846900" cy="1010680"/>
            <a:chOff x="0" y="2265887"/>
            <a:chExt cx="6846900" cy="954913"/>
          </a:xfrm>
        </p:grpSpPr>
        <p:sp>
          <p:nvSpPr>
            <p:cNvPr id="283" name="Google Shape;283;p56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5" name="Google Shape;285;p56"/>
          <p:cNvSpPr txBox="1"/>
          <p:nvPr/>
        </p:nvSpPr>
        <p:spPr>
          <a:xfrm>
            <a:off x="688600" y="1351500"/>
            <a:ext cx="63003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Muitas das funcionalidades que o Bootstrap oferece, dependem diretamente de algumas bibliotecas de Javascript.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vinculá-los em nosso projeto, precisamos inserir o mesmo link anterior, copiar os links abaixo do  título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JS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 colá-los antes da tag de fechamento do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body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nosso documento HTML.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Aqui estão os links para as bibliotecas de JS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7" name="Google Shape;287;p5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EXTERNO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57"/>
          <p:cNvGrpSpPr/>
          <p:nvPr/>
        </p:nvGrpSpPr>
        <p:grpSpPr>
          <a:xfrm>
            <a:off x="6656029" y="1766648"/>
            <a:ext cx="1510779" cy="1584030"/>
            <a:chOff x="5961125" y="1623900"/>
            <a:chExt cx="427450" cy="448175"/>
          </a:xfrm>
        </p:grpSpPr>
        <p:sp>
          <p:nvSpPr>
            <p:cNvPr id="293" name="Google Shape;293;p5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57"/>
          <p:cNvSpPr txBox="1"/>
          <p:nvPr/>
        </p:nvSpPr>
        <p:spPr>
          <a:xfrm>
            <a:off x="838250" y="789200"/>
            <a:ext cx="54018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o link externo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estamos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consumindo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via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todos 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o Bootstrap oferece.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isso é necessário sempre ter 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conexão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caso contrário,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funcionarão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ferramentas que implementamos.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vincular o Bootstrap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internamente,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primeiro precisamos baixar os arquivos do </a:t>
            </a:r>
            <a:r>
              <a:rPr lang="es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web oficial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dos quais usaremos apenas dois: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bootstrap.min.css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que será 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folha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estilo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todas as regras de CSS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definidas, e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bootstrap.min.js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que trará todas as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funcionalidades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javascript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necessárias.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Quando tivermos esses arquivos, você só precisará incluí-los dentro das pastas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css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js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nosso projeto, conforme apropriado,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vinculá-los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dentro do arquivo HTML.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58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INTERNO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803200" y="3828850"/>
            <a:ext cx="6054511" cy="10215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A extensão </a:t>
            </a:r>
            <a:r>
              <a:rPr b="1" lang="es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min </a:t>
            </a:r>
            <a:r>
              <a:rPr lang="es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vem de </a:t>
            </a:r>
            <a:r>
              <a:rPr i="1" lang="es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minificado </a:t>
            </a:r>
            <a:r>
              <a:rPr lang="es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 significa que é um arquivo condensado e, portanto, pesa menos que o original.</a:t>
            </a:r>
            <a:endParaRPr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09" name="Google Shape;309;p58"/>
          <p:cNvGrpSpPr/>
          <p:nvPr/>
        </p:nvGrpSpPr>
        <p:grpSpPr>
          <a:xfrm>
            <a:off x="1064753" y="4045738"/>
            <a:ext cx="367413" cy="568451"/>
            <a:chOff x="6718575" y="2318625"/>
            <a:chExt cx="256950" cy="407375"/>
          </a:xfrm>
        </p:grpSpPr>
        <p:sp>
          <p:nvSpPr>
            <p:cNvPr id="310" name="Google Shape;310;p5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59"/>
          <p:cNvGrpSpPr/>
          <p:nvPr/>
        </p:nvGrpSpPr>
        <p:grpSpPr>
          <a:xfrm>
            <a:off x="0" y="2805329"/>
            <a:ext cx="6846900" cy="1199562"/>
            <a:chOff x="0" y="2265887"/>
            <a:chExt cx="6846900" cy="954913"/>
          </a:xfrm>
        </p:grpSpPr>
        <p:sp>
          <p:nvSpPr>
            <p:cNvPr id="323" name="Google Shape;323;p59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9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5" name="Google Shape;325;p59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Por último, você precisa baixar a versão mais recente do jQuery usando </a:t>
            </a:r>
            <a:r>
              <a:rPr lang="es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este link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salvá-lo em um arquivo dentro da pasta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js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vinculá-lo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 nosso HTML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acima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link para o arquivo javascript do Bootstrap.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Aqui está o link para o arquivo jQuery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"js/bootstrap.min.js"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7" name="Google Shape;327;p59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INTERNO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