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Karl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25FE35-C4F3-4BCD-A1F2-326DD6287A35}">
  <a:tblStyle styleId="{5925FE35-C4F3-4BCD-A1F2-326DD6287A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3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2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5.xml"/><Relationship Id="rId35" Type="http://schemas.openxmlformats.org/officeDocument/2006/relationships/font" Target="fonts/Karla-bold.fntdata"/><Relationship Id="rId12" Type="http://schemas.openxmlformats.org/officeDocument/2006/relationships/slide" Target="slides/slide4.xml"/><Relationship Id="rId34" Type="http://schemas.openxmlformats.org/officeDocument/2006/relationships/font" Target="fonts/Karla-regular.fntdata"/><Relationship Id="rId15" Type="http://schemas.openxmlformats.org/officeDocument/2006/relationships/slide" Target="slides/slide7.xml"/><Relationship Id="rId37" Type="http://schemas.openxmlformats.org/officeDocument/2006/relationships/font" Target="fonts/Karla-boldItalic.fntdata"/><Relationship Id="rId14" Type="http://schemas.openxmlformats.org/officeDocument/2006/relationships/slide" Target="slides/slide6.xml"/><Relationship Id="rId36" Type="http://schemas.openxmlformats.org/officeDocument/2006/relationships/font" Target="fonts/Karla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e320140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2e32014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56a899bd5_0_2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56a899bd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56a899bd5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56a899b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d692bd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d692bd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2e320140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2e320140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2e320140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2e320140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2e320140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2e320140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2e320140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2e320140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2e320140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2e320140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2e320140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2e320140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2d692bd74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2d692bd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2e320140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2e320140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2cc22d8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2cc22d8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e3201409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e32014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2cc22d8d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2cc22d8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6a899bd5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56a899bd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56a899bd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56a899b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56a899bd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56a899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6a899bd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56a899bd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56a899bd5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56a899bd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0" name="Google Shape;60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5" name="Google Shape;65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1" name="Google Shape;71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18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2" name="Google Shape;82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8" name="Google Shape;88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5" name="Google Shape;95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9" name="Google Shape;99;p21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3" name="Google Shape;103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8" name="Google Shape;108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3" name="Google Shape;113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2" name="Google Shape;12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" name="Google Shape;123;p27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6" name="Google Shape;12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1" name="Google Shape;13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6" name="Google Shape;136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0" name="Google Shape;140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Google Shape;141;p31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5" name="Google Shape;145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Google Shape;146;p3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0" name="Google Shape;150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Google Shape;151;p3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6" name="Google Shape;156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" name="Google Shape;157;p34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34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34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3" name="Google Shape;163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p3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7" name="Google Shape;167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71" name="Google Shape;171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79" name="Google Shape;179;p4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40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3" name="Google Shape;183;p4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4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8" name="Google Shape;188;p4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42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4" name="Google Shape;194;p4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4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9" name="Google Shape;199;p4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44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5" name="Google Shape;205;p4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1" name="Google Shape;211;p4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4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8" name="Google Shape;218;p4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4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2" name="Google Shape;222;p47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3" name="Google Shape;223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6" name="Google Shape;226;p4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4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1" name="Google Shape;231;p4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233" name="Google Shape;233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6" name="Google Shape;236;p5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C27B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</a:rPr>
              <a:t>SISTEMA DE 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CAF50"/>
                </a:solidFill>
              </a:rPr>
              <a:t>GRIDS</a:t>
            </a:r>
            <a:endParaRPr sz="2800">
              <a:solidFill>
                <a:srgbClr val="4CAF50"/>
              </a:solidFill>
            </a:endParaRPr>
          </a:p>
        </p:txBody>
      </p:sp>
      <p:pic>
        <p:nvPicPr>
          <p:cNvPr id="245" name="Google Shape;2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/>
        </p:nvSpPr>
        <p:spPr>
          <a:xfrm>
            <a:off x="688600" y="11991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Uma vez criada a fileira, podemos adicionar colunas usando a classe col, novamente em qualquer elemento de bloco.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Como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Bootstap é baseado no Flexbox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as colunas serão automaticamente distribuídas com a largura disponível.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4" name="Google Shape;424;p61"/>
          <p:cNvSpPr/>
          <p:nvPr/>
        </p:nvSpPr>
        <p:spPr>
          <a:xfrm>
            <a:off x="688600" y="4541674"/>
            <a:ext cx="6276300" cy="9234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1"/>
          <p:cNvSpPr/>
          <p:nvPr/>
        </p:nvSpPr>
        <p:spPr>
          <a:xfrm>
            <a:off x="688600" y="36272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1"/>
          <p:cNvSpPr/>
          <p:nvPr/>
        </p:nvSpPr>
        <p:spPr>
          <a:xfrm>
            <a:off x="688600" y="27128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8" name="Google Shape;428;p6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COLUNAS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1"/>
          <p:cNvSpPr/>
          <p:nvPr/>
        </p:nvSpPr>
        <p:spPr>
          <a:xfrm>
            <a:off x="3871400" y="4604449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0" name="Google Shape;430;p61"/>
          <p:cNvSpPr/>
          <p:nvPr/>
        </p:nvSpPr>
        <p:spPr>
          <a:xfrm>
            <a:off x="4899975" y="4604450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1" name="Google Shape;431;p61"/>
          <p:cNvSpPr/>
          <p:nvPr/>
        </p:nvSpPr>
        <p:spPr>
          <a:xfrm>
            <a:off x="5928550" y="4604450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2" name="Google Shape;432;p61"/>
          <p:cNvSpPr/>
          <p:nvPr/>
        </p:nvSpPr>
        <p:spPr>
          <a:xfrm>
            <a:off x="788500" y="37104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3" name="Google Shape;433;p61"/>
          <p:cNvSpPr/>
          <p:nvPr/>
        </p:nvSpPr>
        <p:spPr>
          <a:xfrm>
            <a:off x="2331145" y="37104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4" name="Google Shape;434;p61"/>
          <p:cNvSpPr/>
          <p:nvPr/>
        </p:nvSpPr>
        <p:spPr>
          <a:xfrm>
            <a:off x="3874217" y="37104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5" name="Google Shape;435;p61"/>
          <p:cNvSpPr/>
          <p:nvPr/>
        </p:nvSpPr>
        <p:spPr>
          <a:xfrm>
            <a:off x="5416900" y="37104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6" name="Google Shape;436;p61"/>
          <p:cNvSpPr/>
          <p:nvPr/>
        </p:nvSpPr>
        <p:spPr>
          <a:xfrm>
            <a:off x="788500" y="2813602"/>
            <a:ext cx="60822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</a:t>
            </a:r>
            <a:endParaRPr/>
          </a:p>
        </p:txBody>
      </p:sp>
      <p:sp>
        <p:nvSpPr>
          <p:cNvPr id="437" name="Google Shape;437;p61"/>
          <p:cNvSpPr/>
          <p:nvPr/>
        </p:nvSpPr>
        <p:spPr>
          <a:xfrm>
            <a:off x="785675" y="4604449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8" name="Google Shape;438;p61"/>
          <p:cNvSpPr/>
          <p:nvPr/>
        </p:nvSpPr>
        <p:spPr>
          <a:xfrm>
            <a:off x="1814250" y="4604450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39" name="Google Shape;439;p61"/>
          <p:cNvSpPr/>
          <p:nvPr/>
        </p:nvSpPr>
        <p:spPr>
          <a:xfrm>
            <a:off x="2842825" y="4604450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</a:t>
            </a:r>
            <a:endParaRPr/>
          </a:p>
        </p:txBody>
      </p:sp>
      <p:sp>
        <p:nvSpPr>
          <p:cNvPr id="440" name="Google Shape;440;p61"/>
          <p:cNvSpPr txBox="1"/>
          <p:nvPr/>
        </p:nvSpPr>
        <p:spPr>
          <a:xfrm>
            <a:off x="8230050" y="2210675"/>
            <a:ext cx="91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1 COL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1" name="Google Shape;441;p61"/>
          <p:cNvSpPr txBox="1"/>
          <p:nvPr/>
        </p:nvSpPr>
        <p:spPr>
          <a:xfrm>
            <a:off x="8230050" y="3125075"/>
            <a:ext cx="91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4</a:t>
            </a: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 COL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8230050" y="3963275"/>
            <a:ext cx="91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6</a:t>
            </a: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 COL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43" name="Google Shape;443;p61"/>
          <p:cNvCxnSpPr>
            <a:stCxn id="440" idx="1"/>
            <a:endCxn id="426" idx="3"/>
          </p:cNvCxnSpPr>
          <p:nvPr/>
        </p:nvCxnSpPr>
        <p:spPr>
          <a:xfrm flipH="1">
            <a:off x="6964950" y="2407475"/>
            <a:ext cx="1265100" cy="7290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61"/>
          <p:cNvCxnSpPr>
            <a:stCxn id="441" idx="1"/>
            <a:endCxn id="425" idx="3"/>
          </p:cNvCxnSpPr>
          <p:nvPr/>
        </p:nvCxnSpPr>
        <p:spPr>
          <a:xfrm flipH="1">
            <a:off x="6964950" y="3321875"/>
            <a:ext cx="1265100" cy="7290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61"/>
          <p:cNvCxnSpPr>
            <a:stCxn id="442" idx="1"/>
            <a:endCxn id="424" idx="3"/>
          </p:cNvCxnSpPr>
          <p:nvPr/>
        </p:nvCxnSpPr>
        <p:spPr>
          <a:xfrm flipH="1">
            <a:off x="6964950" y="4160075"/>
            <a:ext cx="1265100" cy="8433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Também podemos atribuir um tamanho específico a cada coluna usando a classe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col-x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onde x é o número de colunas que queremos ocupar.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1" name="Google Shape;451;p62"/>
          <p:cNvSpPr/>
          <p:nvPr/>
        </p:nvSpPr>
        <p:spPr>
          <a:xfrm>
            <a:off x="688600" y="4313074"/>
            <a:ext cx="6276300" cy="9234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2"/>
          <p:cNvSpPr/>
          <p:nvPr/>
        </p:nvSpPr>
        <p:spPr>
          <a:xfrm>
            <a:off x="688600" y="33986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2"/>
          <p:cNvSpPr/>
          <p:nvPr/>
        </p:nvSpPr>
        <p:spPr>
          <a:xfrm>
            <a:off x="688600" y="24842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5" name="Google Shape;455;p62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TAMANHO DAS 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COLUNAS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2"/>
          <p:cNvSpPr/>
          <p:nvPr/>
        </p:nvSpPr>
        <p:spPr>
          <a:xfrm>
            <a:off x="3871400" y="4375849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2</a:t>
            </a:r>
            <a:endParaRPr/>
          </a:p>
        </p:txBody>
      </p:sp>
      <p:sp>
        <p:nvSpPr>
          <p:cNvPr id="457" name="Google Shape;457;p62"/>
          <p:cNvSpPr/>
          <p:nvPr/>
        </p:nvSpPr>
        <p:spPr>
          <a:xfrm>
            <a:off x="4899975" y="4375850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2</a:t>
            </a:r>
            <a:endParaRPr/>
          </a:p>
        </p:txBody>
      </p:sp>
      <p:sp>
        <p:nvSpPr>
          <p:cNvPr id="458" name="Google Shape;458;p62"/>
          <p:cNvSpPr/>
          <p:nvPr/>
        </p:nvSpPr>
        <p:spPr>
          <a:xfrm>
            <a:off x="5928550" y="4375850"/>
            <a:ext cx="9393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2</a:t>
            </a:r>
            <a:endParaRPr/>
          </a:p>
        </p:txBody>
      </p:sp>
      <p:sp>
        <p:nvSpPr>
          <p:cNvPr id="459" name="Google Shape;459;p62"/>
          <p:cNvSpPr/>
          <p:nvPr/>
        </p:nvSpPr>
        <p:spPr>
          <a:xfrm>
            <a:off x="788500" y="34818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3</a:t>
            </a:r>
            <a:endParaRPr/>
          </a:p>
        </p:txBody>
      </p:sp>
      <p:sp>
        <p:nvSpPr>
          <p:cNvPr id="460" name="Google Shape;460;p62"/>
          <p:cNvSpPr/>
          <p:nvPr/>
        </p:nvSpPr>
        <p:spPr>
          <a:xfrm>
            <a:off x="2331155" y="3481875"/>
            <a:ext cx="29964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6</a:t>
            </a:r>
            <a:endParaRPr/>
          </a:p>
        </p:txBody>
      </p:sp>
      <p:sp>
        <p:nvSpPr>
          <p:cNvPr id="461" name="Google Shape;461;p62"/>
          <p:cNvSpPr/>
          <p:nvPr/>
        </p:nvSpPr>
        <p:spPr>
          <a:xfrm>
            <a:off x="5416900" y="34818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3</a:t>
            </a:r>
            <a:endParaRPr/>
          </a:p>
        </p:txBody>
      </p:sp>
      <p:sp>
        <p:nvSpPr>
          <p:cNvPr id="462" name="Google Shape;462;p62"/>
          <p:cNvSpPr/>
          <p:nvPr/>
        </p:nvSpPr>
        <p:spPr>
          <a:xfrm>
            <a:off x="785650" y="4375850"/>
            <a:ext cx="2996400" cy="7677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6</a:t>
            </a:r>
            <a:endParaRPr/>
          </a:p>
        </p:txBody>
      </p:sp>
      <p:sp>
        <p:nvSpPr>
          <p:cNvPr id="463" name="Google Shape;463;p62"/>
          <p:cNvSpPr/>
          <p:nvPr/>
        </p:nvSpPr>
        <p:spPr>
          <a:xfrm>
            <a:off x="788500" y="2585000"/>
            <a:ext cx="45396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col-9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63"/>
          <p:cNvGrpSpPr/>
          <p:nvPr/>
        </p:nvGrpSpPr>
        <p:grpSpPr>
          <a:xfrm>
            <a:off x="6656029" y="1805911"/>
            <a:ext cx="1510779" cy="1584030"/>
            <a:chOff x="5961125" y="1623900"/>
            <a:chExt cx="427450" cy="448175"/>
          </a:xfrm>
        </p:grpSpPr>
        <p:sp>
          <p:nvSpPr>
            <p:cNvPr id="469" name="Google Shape;469;p6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63"/>
          <p:cNvSpPr txBox="1"/>
          <p:nvPr/>
        </p:nvSpPr>
        <p:spPr>
          <a:xfrm>
            <a:off x="838250" y="1170200"/>
            <a:ext cx="5129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sistema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grids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foi construído com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flexbox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é totalmente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responsivo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Google Shape;481;p64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3" name="Google Shape;483;p64"/>
          <p:cNvSpPr/>
          <p:nvPr/>
        </p:nvSpPr>
        <p:spPr>
          <a:xfrm>
            <a:off x="0" y="253750"/>
            <a:ext cx="1493400" cy="63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código 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64"/>
          <p:cNvSpPr txBox="1"/>
          <p:nvPr/>
        </p:nvSpPr>
        <p:spPr>
          <a:xfrm>
            <a:off x="237775" y="418800"/>
            <a:ext cx="50433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65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6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1" name="Google Shape;491;p65"/>
          <p:cNvSpPr/>
          <p:nvPr/>
        </p:nvSpPr>
        <p:spPr>
          <a:xfrm>
            <a:off x="0" y="253750"/>
            <a:ext cx="1493400" cy="63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código 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65"/>
          <p:cNvSpPr txBox="1"/>
          <p:nvPr/>
        </p:nvSpPr>
        <p:spPr>
          <a:xfrm>
            <a:off x="237775" y="418800"/>
            <a:ext cx="50433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&lt;div class="container"&gt;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65"/>
          <p:cNvSpPr/>
          <p:nvPr/>
        </p:nvSpPr>
        <p:spPr>
          <a:xfrm>
            <a:off x="3327325" y="1330425"/>
            <a:ext cx="3707100" cy="30270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6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6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0" name="Google Shape;500;p66"/>
          <p:cNvSpPr/>
          <p:nvPr/>
        </p:nvSpPr>
        <p:spPr>
          <a:xfrm>
            <a:off x="0" y="253750"/>
            <a:ext cx="1493400" cy="63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código 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6"/>
          <p:cNvSpPr txBox="1"/>
          <p:nvPr/>
        </p:nvSpPr>
        <p:spPr>
          <a:xfrm>
            <a:off x="237775" y="418800"/>
            <a:ext cx="50433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&lt;div class="container"&gt;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&lt;div class="row"&gt;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"col-3"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Caixa de 3 colunas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66"/>
          <p:cNvSpPr/>
          <p:nvPr/>
        </p:nvSpPr>
        <p:spPr>
          <a:xfrm>
            <a:off x="3327325" y="1330425"/>
            <a:ext cx="3707100" cy="30270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6"/>
          <p:cNvSpPr/>
          <p:nvPr/>
        </p:nvSpPr>
        <p:spPr>
          <a:xfrm>
            <a:off x="3384645" y="1409840"/>
            <a:ext cx="858900" cy="28716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col-3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67"/>
          <p:cNvCxnSpPr/>
          <p:nvPr/>
        </p:nvCxnSpPr>
        <p:spPr>
          <a:xfrm>
            <a:off x="55167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6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0" name="Google Shape;510;p67"/>
          <p:cNvSpPr/>
          <p:nvPr/>
        </p:nvSpPr>
        <p:spPr>
          <a:xfrm>
            <a:off x="0" y="253750"/>
            <a:ext cx="1493400" cy="63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código 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67"/>
          <p:cNvSpPr txBox="1"/>
          <p:nvPr/>
        </p:nvSpPr>
        <p:spPr>
          <a:xfrm>
            <a:off x="237775" y="418800"/>
            <a:ext cx="50433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&lt;div class="container"&gt;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&lt;div class="row"&gt;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&lt;div class="col-3"&gt;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Caixa de 3 colunas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"col-7"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Caixa de 7 colunas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7"/>
          <p:cNvSpPr/>
          <p:nvPr/>
        </p:nvSpPr>
        <p:spPr>
          <a:xfrm>
            <a:off x="3327325" y="1330425"/>
            <a:ext cx="3707100" cy="30270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7"/>
          <p:cNvSpPr/>
          <p:nvPr/>
        </p:nvSpPr>
        <p:spPr>
          <a:xfrm>
            <a:off x="3384645" y="1409840"/>
            <a:ext cx="858900" cy="28716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col-3</a:t>
            </a:r>
            <a:endParaRPr/>
          </a:p>
        </p:txBody>
      </p:sp>
      <p:sp>
        <p:nvSpPr>
          <p:cNvPr id="514" name="Google Shape;514;p67"/>
          <p:cNvSpPr/>
          <p:nvPr/>
        </p:nvSpPr>
        <p:spPr>
          <a:xfrm>
            <a:off x="4296722" y="1409839"/>
            <a:ext cx="2072100" cy="28716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68"/>
          <p:cNvCxnSpPr/>
          <p:nvPr/>
        </p:nvCxnSpPr>
        <p:spPr>
          <a:xfrm>
            <a:off x="55167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6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1" name="Google Shape;521;p68"/>
          <p:cNvSpPr/>
          <p:nvPr/>
        </p:nvSpPr>
        <p:spPr>
          <a:xfrm>
            <a:off x="0" y="253750"/>
            <a:ext cx="1493400" cy="63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código 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8"/>
          <p:cNvSpPr txBox="1"/>
          <p:nvPr/>
        </p:nvSpPr>
        <p:spPr>
          <a:xfrm>
            <a:off x="237775" y="418800"/>
            <a:ext cx="50433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&lt;div class="container"&gt;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&lt;div class="row"&gt;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&lt;div class="col-3"&gt;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Caixa de 3 colunas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&lt;div class="col-7"&gt;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Caixa de 7 colunas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"col-2"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Caixa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de 2 colunas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3327325" y="1330425"/>
            <a:ext cx="3707100" cy="30270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8"/>
          <p:cNvSpPr/>
          <p:nvPr/>
        </p:nvSpPr>
        <p:spPr>
          <a:xfrm>
            <a:off x="6422135" y="1409838"/>
            <a:ext cx="554700" cy="28716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2</a:t>
            </a:r>
            <a:endParaRPr/>
          </a:p>
        </p:txBody>
      </p:sp>
      <p:sp>
        <p:nvSpPr>
          <p:cNvPr id="525" name="Google Shape;525;p68"/>
          <p:cNvSpPr/>
          <p:nvPr/>
        </p:nvSpPr>
        <p:spPr>
          <a:xfrm>
            <a:off x="3384645" y="1409840"/>
            <a:ext cx="858900" cy="28716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col-</a:t>
            </a:r>
            <a:r>
              <a:rPr lang="es"/>
              <a:t>3</a:t>
            </a:r>
            <a:endParaRPr/>
          </a:p>
        </p:txBody>
      </p:sp>
      <p:sp>
        <p:nvSpPr>
          <p:cNvPr id="526" name="Google Shape;526;p68"/>
          <p:cNvSpPr/>
          <p:nvPr/>
        </p:nvSpPr>
        <p:spPr>
          <a:xfrm>
            <a:off x="4296722" y="1409839"/>
            <a:ext cx="2072100" cy="28716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col-</a:t>
            </a:r>
            <a:r>
              <a:rPr lang="es"/>
              <a:t>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9"/>
          <p:cNvSpPr txBox="1"/>
          <p:nvPr/>
        </p:nvSpPr>
        <p:spPr>
          <a:xfrm>
            <a:off x="838250" y="789200"/>
            <a:ext cx="5129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 traz uma série 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prefixos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os quais podemos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controlar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largura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pretendemos que uma coluna ocupe, dependendo da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viewport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que se encontra.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32" name="Google Shape;532;p69"/>
          <p:cNvGrpSpPr/>
          <p:nvPr/>
        </p:nvGrpSpPr>
        <p:grpSpPr>
          <a:xfrm>
            <a:off x="6656029" y="1805911"/>
            <a:ext cx="1510779" cy="1584030"/>
            <a:chOff x="5961125" y="1623900"/>
            <a:chExt cx="427450" cy="448175"/>
          </a:xfrm>
        </p:grpSpPr>
        <p:sp>
          <p:nvSpPr>
            <p:cNvPr id="533" name="Google Shape;533;p6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5" name="Google Shape;545;p7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6" name="Google Shape;546;p70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COLUNAS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47" name="Google Shape;547;p70"/>
          <p:cNvGraphicFramePr/>
          <p:nvPr/>
        </p:nvGraphicFramePr>
        <p:xfrm>
          <a:off x="813213" y="1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{5925FE35-C4F3-4BCD-A1F2-326DD6287A35}</a:tableStyleId>
              </a:tblPr>
              <a:tblGrid>
                <a:gridCol w="2050150"/>
                <a:gridCol w="1947575"/>
                <a:gridCol w="1947575"/>
              </a:tblGrid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Largura</a:t>
                      </a: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 viewport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4CAF50">
                        <a:alpha val="40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Largura</a:t>
                      </a: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 container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4CAF50">
                        <a:alpha val="40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Prefixo da classe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4CAF50">
                        <a:alpha val="40180"/>
                      </a:srgbClr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&lt;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576px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extra small)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100%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</a:t>
                      </a: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col-num</a:t>
                      </a:r>
                      <a:endParaRPr>
                        <a:solidFill>
                          <a:srgbClr val="4CAF5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576px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small)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>
                        <a:alpha val="58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540px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>
                        <a:alpha val="58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.col-</a:t>
                      </a:r>
                      <a:r>
                        <a:rPr b="1"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sm</a:t>
                      </a: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-num</a:t>
                      </a:r>
                      <a:endParaRPr>
                        <a:solidFill>
                          <a:srgbClr val="4CAF5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>
                        <a:alpha val="58929"/>
                      </a:srgbClr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768px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medium)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720px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.col-</a:t>
                      </a:r>
                      <a:r>
                        <a:rPr b="1"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md</a:t>
                      </a: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-num</a:t>
                      </a:r>
                      <a:endParaRPr>
                        <a:solidFill>
                          <a:srgbClr val="4CAF5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992px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large)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>
                        <a:alpha val="58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960px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>
                        <a:alpha val="58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.col-</a:t>
                      </a:r>
                      <a:r>
                        <a:rPr b="1"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lg</a:t>
                      </a: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-num</a:t>
                      </a:r>
                      <a:endParaRPr b="1">
                        <a:solidFill>
                          <a:srgbClr val="4CAF5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>
                        <a:alpha val="58929"/>
                      </a:srgbClr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1200px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extra large)</a:t>
                      </a:r>
                      <a:endParaRPr i="1">
                        <a:highlight>
                          <a:srgbClr val="FFFFFF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1140px</a:t>
                      </a:r>
                      <a:endParaRPr>
                        <a:highlight>
                          <a:srgbClr val="EFEFEF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.col-</a:t>
                      </a:r>
                      <a:r>
                        <a:rPr b="1"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xl</a:t>
                      </a:r>
                      <a:r>
                        <a:rPr lang="es">
                          <a:solidFill>
                            <a:srgbClr val="4CAF5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-num</a:t>
                      </a:r>
                      <a:endParaRPr>
                        <a:solidFill>
                          <a:srgbClr val="4CAF5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/>
        </p:nvSpPr>
        <p:spPr>
          <a:xfrm>
            <a:off x="838250" y="514350"/>
            <a:ext cx="50904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Este é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layout proposto pelo Bootstrap, baseado numa estrutura 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12 colunas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sobre o qual iremos desenhar e definir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fluxo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todo o nosso site.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" name="Google Shape;251;p53"/>
          <p:cNvGrpSpPr/>
          <p:nvPr/>
        </p:nvGrpSpPr>
        <p:grpSpPr>
          <a:xfrm>
            <a:off x="6762017" y="2387636"/>
            <a:ext cx="1005600" cy="1594384"/>
            <a:chOff x="6718575" y="2318625"/>
            <a:chExt cx="256950" cy="407375"/>
          </a:xfrm>
        </p:grpSpPr>
        <p:sp>
          <p:nvSpPr>
            <p:cNvPr id="252" name="Google Shape;252;p5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p71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7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4" name="Google Shape;554;p71"/>
          <p:cNvSpPr/>
          <p:nvPr/>
        </p:nvSpPr>
        <p:spPr>
          <a:xfrm>
            <a:off x="0" y="253750"/>
            <a:ext cx="1493400" cy="63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 código }</a:t>
            </a:r>
            <a:endParaRPr sz="16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71"/>
          <p:cNvSpPr txBox="1"/>
          <p:nvPr/>
        </p:nvSpPr>
        <p:spPr>
          <a:xfrm>
            <a:off x="237775" y="418800"/>
            <a:ext cx="5043300" cy="4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"col-3 col-md-6"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Caixa de 3 colunas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"col-7 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col-md-6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Caixa 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 7 colunas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"col-2 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col-md-12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Caixa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de 2 colunas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2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561" name="Google Shape;561;p7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72"/>
          <p:cNvSpPr txBox="1"/>
          <p:nvPr/>
        </p:nvSpPr>
        <p:spPr>
          <a:xfrm>
            <a:off x="838250" y="560600"/>
            <a:ext cx="56010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passo a passo</a:t>
            </a:r>
            <a:endParaRPr b="1"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➔"/>
            </a:pPr>
            <a:r>
              <a:rPr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Criar</a:t>
            </a:r>
            <a:r>
              <a:rPr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➔"/>
            </a:pPr>
            <a:r>
              <a:rPr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Criar uma </a:t>
            </a: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fileira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➔"/>
            </a:pPr>
            <a:r>
              <a:rPr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Criar as </a:t>
            </a: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colunas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➔"/>
            </a:pPr>
            <a:r>
              <a:rPr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Opcionalmente, atribuir a cada </a:t>
            </a: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coluna</a:t>
            </a:r>
            <a:r>
              <a:rPr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seu </a:t>
            </a:r>
            <a:r>
              <a:rPr b="1" lang="e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tamanho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➔"/>
            </a:pPr>
            <a:r>
              <a:rPr lang="es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Opcionalmente, atribuir a cada </a:t>
            </a:r>
            <a:r>
              <a:rPr b="1" lang="es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coluna</a:t>
            </a:r>
            <a:r>
              <a:rPr lang="es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 seu </a:t>
            </a:r>
            <a:r>
              <a:rPr b="1" lang="es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breakpoint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Uma grid é uma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estrutura invisível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serve para organizar o conteúdo, proporcionando ordem e clareza visual.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sistema de grids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 Bootstrap consiste em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12 colunas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separadas umas das outras por um espaço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fixo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definido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6" name="Google Shape;266;p54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MODELO DE 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788505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68" name="Google Shape;268;p54"/>
          <p:cNvSpPr/>
          <p:nvPr/>
        </p:nvSpPr>
        <p:spPr>
          <a:xfrm>
            <a:off x="1302791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69" name="Google Shape;269;p54"/>
          <p:cNvSpPr/>
          <p:nvPr/>
        </p:nvSpPr>
        <p:spPr>
          <a:xfrm>
            <a:off x="1817077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70" name="Google Shape;270;p54"/>
          <p:cNvSpPr/>
          <p:nvPr/>
        </p:nvSpPr>
        <p:spPr>
          <a:xfrm>
            <a:off x="2331364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271" name="Google Shape;271;p54"/>
          <p:cNvSpPr/>
          <p:nvPr/>
        </p:nvSpPr>
        <p:spPr>
          <a:xfrm>
            <a:off x="2845650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272" name="Google Shape;272;p54"/>
          <p:cNvSpPr/>
          <p:nvPr/>
        </p:nvSpPr>
        <p:spPr>
          <a:xfrm>
            <a:off x="3359936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273" name="Google Shape;273;p54"/>
          <p:cNvSpPr/>
          <p:nvPr/>
        </p:nvSpPr>
        <p:spPr>
          <a:xfrm>
            <a:off x="3874223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274" name="Google Shape;274;p54"/>
          <p:cNvSpPr/>
          <p:nvPr/>
        </p:nvSpPr>
        <p:spPr>
          <a:xfrm>
            <a:off x="4388509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endParaRPr/>
          </a:p>
        </p:txBody>
      </p:sp>
      <p:sp>
        <p:nvSpPr>
          <p:cNvPr id="275" name="Google Shape;275;p54"/>
          <p:cNvSpPr/>
          <p:nvPr/>
        </p:nvSpPr>
        <p:spPr>
          <a:xfrm>
            <a:off x="4902796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sp>
        <p:nvSpPr>
          <p:cNvPr id="276" name="Google Shape;276;p54"/>
          <p:cNvSpPr/>
          <p:nvPr/>
        </p:nvSpPr>
        <p:spPr>
          <a:xfrm>
            <a:off x="5417082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sp>
        <p:nvSpPr>
          <p:cNvPr id="277" name="Google Shape;277;p54"/>
          <p:cNvSpPr/>
          <p:nvPr/>
        </p:nvSpPr>
        <p:spPr>
          <a:xfrm>
            <a:off x="5931368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sp>
        <p:nvSpPr>
          <p:cNvPr id="278" name="Google Shape;278;p54"/>
          <p:cNvSpPr/>
          <p:nvPr/>
        </p:nvSpPr>
        <p:spPr>
          <a:xfrm>
            <a:off x="6445655" y="3022200"/>
            <a:ext cx="425100" cy="1422900"/>
          </a:xfrm>
          <a:prstGeom prst="rect">
            <a:avLst/>
          </a:prstGeom>
          <a:solidFill>
            <a:srgbClr val="8BC34A">
              <a:alpha val="43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implementar este sistema, primeiro temos de criar uma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fileira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fileiras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são 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pais dos containers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das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colunas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4" name="Google Shape;284;p55"/>
          <p:cNvSpPr/>
          <p:nvPr/>
        </p:nvSpPr>
        <p:spPr>
          <a:xfrm>
            <a:off x="688600" y="2695025"/>
            <a:ext cx="6339300" cy="16116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6" name="Google Shape;286;p55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FILAS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55"/>
          <p:cNvSpPr txBox="1"/>
          <p:nvPr/>
        </p:nvSpPr>
        <p:spPr>
          <a:xfrm>
            <a:off x="7821050" y="2591675"/>
            <a:ext cx="119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FILEIRAS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88" name="Google Shape;288;p55"/>
          <p:cNvCxnSpPr>
            <a:stCxn id="287" idx="2"/>
            <a:endCxn id="284" idx="3"/>
          </p:cNvCxnSpPr>
          <p:nvPr/>
        </p:nvCxnSpPr>
        <p:spPr>
          <a:xfrm rot="5400000">
            <a:off x="7464350" y="2548775"/>
            <a:ext cx="515700" cy="1388700"/>
          </a:xfrm>
          <a:prstGeom prst="curvedConnector2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55"/>
          <p:cNvSpPr/>
          <p:nvPr/>
        </p:nvSpPr>
        <p:spPr>
          <a:xfrm>
            <a:off x="788500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90" name="Google Shape;290;p55"/>
          <p:cNvSpPr/>
          <p:nvPr/>
        </p:nvSpPr>
        <p:spPr>
          <a:xfrm>
            <a:off x="1309225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91" name="Google Shape;291;p55"/>
          <p:cNvSpPr/>
          <p:nvPr/>
        </p:nvSpPr>
        <p:spPr>
          <a:xfrm>
            <a:off x="1829950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92" name="Google Shape;292;p55"/>
          <p:cNvSpPr/>
          <p:nvPr/>
        </p:nvSpPr>
        <p:spPr>
          <a:xfrm>
            <a:off x="2350676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293" name="Google Shape;293;p55"/>
          <p:cNvSpPr/>
          <p:nvPr/>
        </p:nvSpPr>
        <p:spPr>
          <a:xfrm>
            <a:off x="2871401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294" name="Google Shape;294;p55"/>
          <p:cNvSpPr/>
          <p:nvPr/>
        </p:nvSpPr>
        <p:spPr>
          <a:xfrm>
            <a:off x="3392126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295" name="Google Shape;295;p55"/>
          <p:cNvSpPr/>
          <p:nvPr/>
        </p:nvSpPr>
        <p:spPr>
          <a:xfrm>
            <a:off x="3912851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296" name="Google Shape;296;p55"/>
          <p:cNvSpPr/>
          <p:nvPr/>
        </p:nvSpPr>
        <p:spPr>
          <a:xfrm>
            <a:off x="4433577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endParaRPr/>
          </a:p>
        </p:txBody>
      </p:sp>
      <p:sp>
        <p:nvSpPr>
          <p:cNvPr id="297" name="Google Shape;297;p55"/>
          <p:cNvSpPr/>
          <p:nvPr/>
        </p:nvSpPr>
        <p:spPr>
          <a:xfrm>
            <a:off x="4954302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sp>
        <p:nvSpPr>
          <p:cNvPr id="298" name="Google Shape;298;p55"/>
          <p:cNvSpPr/>
          <p:nvPr/>
        </p:nvSpPr>
        <p:spPr>
          <a:xfrm>
            <a:off x="5475027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sp>
        <p:nvSpPr>
          <p:cNvPr id="299" name="Google Shape;299;p55"/>
          <p:cNvSpPr/>
          <p:nvPr/>
        </p:nvSpPr>
        <p:spPr>
          <a:xfrm>
            <a:off x="5995752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sp>
        <p:nvSpPr>
          <p:cNvPr id="300" name="Google Shape;300;p55"/>
          <p:cNvSpPr/>
          <p:nvPr/>
        </p:nvSpPr>
        <p:spPr>
          <a:xfrm>
            <a:off x="6516478" y="2793600"/>
            <a:ext cx="4305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  <p:sp>
        <p:nvSpPr>
          <p:cNvPr id="301" name="Google Shape;301;p55"/>
          <p:cNvSpPr txBox="1"/>
          <p:nvPr/>
        </p:nvSpPr>
        <p:spPr>
          <a:xfrm>
            <a:off x="7682100" y="1677275"/>
            <a:ext cx="146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CO</a:t>
            </a: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LUNAS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02" name="Google Shape;302;p55"/>
          <p:cNvCxnSpPr>
            <a:stCxn id="301" idx="2"/>
            <a:endCxn id="300" idx="0"/>
          </p:cNvCxnSpPr>
          <p:nvPr/>
        </p:nvCxnSpPr>
        <p:spPr>
          <a:xfrm rot="5400000">
            <a:off x="7210800" y="1591775"/>
            <a:ext cx="722700" cy="1680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55"/>
          <p:cNvCxnSpPr>
            <a:stCxn id="301" idx="2"/>
            <a:endCxn id="299" idx="0"/>
          </p:cNvCxnSpPr>
          <p:nvPr/>
        </p:nvCxnSpPr>
        <p:spPr>
          <a:xfrm rot="5400000">
            <a:off x="6950400" y="1331375"/>
            <a:ext cx="722700" cy="22017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Em uma grid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12 colunas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largura disponível é dividida em 12 e as colunas podem ocupar uma ou mais destas divisões.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largura mínima será então 1 e a máxima 12.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9" name="Google Shape;309;p56"/>
          <p:cNvSpPr/>
          <p:nvPr/>
        </p:nvSpPr>
        <p:spPr>
          <a:xfrm>
            <a:off x="688600" y="3076025"/>
            <a:ext cx="6339300" cy="16116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1" name="Google Shape;311;p56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 COLUNAS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56"/>
          <p:cNvSpPr/>
          <p:nvPr/>
        </p:nvSpPr>
        <p:spPr>
          <a:xfrm>
            <a:off x="795150" y="3174600"/>
            <a:ext cx="4251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7736725" y="2972675"/>
            <a:ext cx="109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FILEIRAS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14" name="Google Shape;314;p56"/>
          <p:cNvCxnSpPr>
            <a:stCxn id="313" idx="2"/>
            <a:endCxn id="309" idx="3"/>
          </p:cNvCxnSpPr>
          <p:nvPr/>
        </p:nvCxnSpPr>
        <p:spPr>
          <a:xfrm rot="5400000">
            <a:off x="7397575" y="2996525"/>
            <a:ext cx="515700" cy="1255200"/>
          </a:xfrm>
          <a:prstGeom prst="curvedConnector2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56"/>
          <p:cNvSpPr txBox="1"/>
          <p:nvPr/>
        </p:nvSpPr>
        <p:spPr>
          <a:xfrm>
            <a:off x="7682100" y="1982075"/>
            <a:ext cx="146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COLUNAS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16" name="Google Shape;316;p56"/>
          <p:cNvCxnSpPr>
            <a:stCxn id="315" idx="2"/>
            <a:endCxn id="317" idx="0"/>
          </p:cNvCxnSpPr>
          <p:nvPr/>
        </p:nvCxnSpPr>
        <p:spPr>
          <a:xfrm rot="5400000">
            <a:off x="6525900" y="1287875"/>
            <a:ext cx="798900" cy="29745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56"/>
          <p:cNvCxnSpPr>
            <a:stCxn id="315" idx="2"/>
            <a:endCxn id="319" idx="0"/>
          </p:cNvCxnSpPr>
          <p:nvPr/>
        </p:nvCxnSpPr>
        <p:spPr>
          <a:xfrm rot="5400000">
            <a:off x="5354700" y="116675"/>
            <a:ext cx="798900" cy="5316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56"/>
          <p:cNvSpPr/>
          <p:nvPr/>
        </p:nvSpPr>
        <p:spPr>
          <a:xfrm>
            <a:off x="1316372" y="3174600"/>
            <a:ext cx="9462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col. de </a:t>
            </a:r>
            <a:r>
              <a:rPr lang="es"/>
              <a:t>2</a:t>
            </a:r>
            <a:endParaRPr/>
          </a:p>
        </p:txBody>
      </p:sp>
      <p:cxnSp>
        <p:nvCxnSpPr>
          <p:cNvPr id="321" name="Google Shape;321;p56"/>
          <p:cNvCxnSpPr>
            <a:stCxn id="320" idx="0"/>
            <a:endCxn id="320" idx="2"/>
          </p:cNvCxnSpPr>
          <p:nvPr/>
        </p:nvCxnSpPr>
        <p:spPr>
          <a:xfrm>
            <a:off x="1789472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9" name="Google Shape;319;p56"/>
          <p:cNvSpPr/>
          <p:nvPr/>
        </p:nvSpPr>
        <p:spPr>
          <a:xfrm>
            <a:off x="2365342" y="3174600"/>
            <a:ext cx="14610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coluna de </a:t>
            </a:r>
            <a:r>
              <a:rPr lang="es"/>
              <a:t>3</a:t>
            </a:r>
            <a:endParaRPr/>
          </a:p>
        </p:txBody>
      </p:sp>
      <p:sp>
        <p:nvSpPr>
          <p:cNvPr id="317" name="Google Shape;317;p56"/>
          <p:cNvSpPr/>
          <p:nvPr/>
        </p:nvSpPr>
        <p:spPr>
          <a:xfrm>
            <a:off x="3922383" y="3174600"/>
            <a:ext cx="3031200" cy="142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coluna de </a:t>
            </a:r>
            <a:r>
              <a:rPr lang="es"/>
              <a:t>6</a:t>
            </a:r>
            <a:endParaRPr/>
          </a:p>
        </p:txBody>
      </p:sp>
      <p:cxnSp>
        <p:nvCxnSpPr>
          <p:cNvPr id="322" name="Google Shape;322;p56"/>
          <p:cNvCxnSpPr>
            <a:stCxn id="315" idx="2"/>
            <a:endCxn id="320" idx="0"/>
          </p:cNvCxnSpPr>
          <p:nvPr/>
        </p:nvCxnSpPr>
        <p:spPr>
          <a:xfrm rot="5400000">
            <a:off x="4701600" y="-536425"/>
            <a:ext cx="798900" cy="66231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56"/>
          <p:cNvCxnSpPr>
            <a:stCxn id="315" idx="2"/>
            <a:endCxn id="312" idx="0"/>
          </p:cNvCxnSpPr>
          <p:nvPr/>
        </p:nvCxnSpPr>
        <p:spPr>
          <a:xfrm rot="5400000">
            <a:off x="4310700" y="-927325"/>
            <a:ext cx="798900" cy="74049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56"/>
          <p:cNvCxnSpPr/>
          <p:nvPr/>
        </p:nvCxnSpPr>
        <p:spPr>
          <a:xfrm>
            <a:off x="2822180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56"/>
          <p:cNvCxnSpPr/>
          <p:nvPr/>
        </p:nvCxnSpPr>
        <p:spPr>
          <a:xfrm>
            <a:off x="3335644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56"/>
          <p:cNvCxnSpPr/>
          <p:nvPr/>
        </p:nvCxnSpPr>
        <p:spPr>
          <a:xfrm>
            <a:off x="4409089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56"/>
          <p:cNvCxnSpPr/>
          <p:nvPr/>
        </p:nvCxnSpPr>
        <p:spPr>
          <a:xfrm>
            <a:off x="4922553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56"/>
          <p:cNvCxnSpPr/>
          <p:nvPr/>
        </p:nvCxnSpPr>
        <p:spPr>
          <a:xfrm>
            <a:off x="5436017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56"/>
          <p:cNvCxnSpPr/>
          <p:nvPr/>
        </p:nvCxnSpPr>
        <p:spPr>
          <a:xfrm>
            <a:off x="5949481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56"/>
          <p:cNvCxnSpPr/>
          <p:nvPr/>
        </p:nvCxnSpPr>
        <p:spPr>
          <a:xfrm>
            <a:off x="6466489" y="3174600"/>
            <a:ext cx="0" cy="1422900"/>
          </a:xfrm>
          <a:prstGeom prst="straightConnector1">
            <a:avLst/>
          </a:prstGeom>
          <a:noFill/>
          <a:ln cap="flat" cmpd="sng" w="38100">
            <a:solidFill>
              <a:srgbClr val="4CAF5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Cada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fileira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permite um novo conjunto de colunas e isso nos dá muita flexibilidade na hora de desenhar a estrutura do web site.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6" name="Google Shape;336;p57"/>
          <p:cNvSpPr/>
          <p:nvPr/>
        </p:nvSpPr>
        <p:spPr>
          <a:xfrm>
            <a:off x="688600" y="4084471"/>
            <a:ext cx="6276300" cy="10656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7"/>
          <p:cNvSpPr/>
          <p:nvPr/>
        </p:nvSpPr>
        <p:spPr>
          <a:xfrm>
            <a:off x="688600" y="31700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7"/>
          <p:cNvSpPr/>
          <p:nvPr/>
        </p:nvSpPr>
        <p:spPr>
          <a:xfrm>
            <a:off x="688600" y="22556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MÚLTIPLAS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FILEIRAS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57"/>
          <p:cNvSpPr/>
          <p:nvPr/>
        </p:nvSpPr>
        <p:spPr>
          <a:xfrm>
            <a:off x="3871400" y="4147245"/>
            <a:ext cx="939300" cy="100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42" name="Google Shape;342;p57"/>
          <p:cNvSpPr/>
          <p:nvPr/>
        </p:nvSpPr>
        <p:spPr>
          <a:xfrm>
            <a:off x="4899975" y="4147246"/>
            <a:ext cx="939300" cy="100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43" name="Google Shape;343;p57"/>
          <p:cNvSpPr/>
          <p:nvPr/>
        </p:nvSpPr>
        <p:spPr>
          <a:xfrm>
            <a:off x="5928550" y="4147246"/>
            <a:ext cx="939300" cy="100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44" name="Google Shape;344;p57"/>
          <p:cNvSpPr/>
          <p:nvPr/>
        </p:nvSpPr>
        <p:spPr>
          <a:xfrm>
            <a:off x="788500" y="32532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45" name="Google Shape;345;p57"/>
          <p:cNvSpPr/>
          <p:nvPr/>
        </p:nvSpPr>
        <p:spPr>
          <a:xfrm>
            <a:off x="2331145" y="32532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46" name="Google Shape;346;p57"/>
          <p:cNvSpPr/>
          <p:nvPr/>
        </p:nvSpPr>
        <p:spPr>
          <a:xfrm>
            <a:off x="3874217" y="32532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47" name="Google Shape;347;p57"/>
          <p:cNvSpPr/>
          <p:nvPr/>
        </p:nvSpPr>
        <p:spPr>
          <a:xfrm>
            <a:off x="5416900" y="3253277"/>
            <a:ext cx="14538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48" name="Google Shape;348;p57"/>
          <p:cNvSpPr/>
          <p:nvPr/>
        </p:nvSpPr>
        <p:spPr>
          <a:xfrm>
            <a:off x="785650" y="4147246"/>
            <a:ext cx="2996400" cy="100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349" name="Google Shape;349;p57"/>
          <p:cNvSpPr/>
          <p:nvPr/>
        </p:nvSpPr>
        <p:spPr>
          <a:xfrm>
            <a:off x="788500" y="2356402"/>
            <a:ext cx="6082200" cy="683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7736725" y="1753475"/>
            <a:ext cx="112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FILEIRAS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51" name="Google Shape;351;p57"/>
          <p:cNvCxnSpPr>
            <a:stCxn id="350" idx="2"/>
            <a:endCxn id="338" idx="3"/>
          </p:cNvCxnSpPr>
          <p:nvPr/>
        </p:nvCxnSpPr>
        <p:spPr>
          <a:xfrm rot="5400000">
            <a:off x="7366675" y="1745375"/>
            <a:ext cx="532200" cy="1335600"/>
          </a:xfrm>
          <a:prstGeom prst="curvedConnector2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57"/>
          <p:cNvCxnSpPr>
            <a:stCxn id="350" idx="2"/>
            <a:endCxn id="337" idx="3"/>
          </p:cNvCxnSpPr>
          <p:nvPr/>
        </p:nvCxnSpPr>
        <p:spPr>
          <a:xfrm rot="5400000">
            <a:off x="6909475" y="2202575"/>
            <a:ext cx="1446600" cy="1335600"/>
          </a:xfrm>
          <a:prstGeom prst="curvedConnector2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57"/>
          <p:cNvCxnSpPr>
            <a:stCxn id="350" idx="2"/>
            <a:endCxn id="336" idx="3"/>
          </p:cNvCxnSpPr>
          <p:nvPr/>
        </p:nvCxnSpPr>
        <p:spPr>
          <a:xfrm rot="5400000">
            <a:off x="6397675" y="2714375"/>
            <a:ext cx="2470200" cy="1335600"/>
          </a:xfrm>
          <a:prstGeom prst="curvedConnector2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Grid está presente na maioria dos sites que visitamos diariamente, é apenas uma questão de prestar atenção 😎🔎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59" name="Google Shape;359;p58"/>
          <p:cNvPicPr preferRelativeResize="0"/>
          <p:nvPr/>
        </p:nvPicPr>
        <p:blipFill rotWithShape="1">
          <a:blip r:embed="rId3">
            <a:alphaModFix/>
          </a:blip>
          <a:srcRect b="41310" l="0" r="0" t="14160"/>
          <a:stretch/>
        </p:blipFill>
        <p:spPr>
          <a:xfrm>
            <a:off x="688600" y="2278900"/>
            <a:ext cx="6182150" cy="47808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MODELO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GRID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2" name="Google Shape;362;p58"/>
          <p:cNvGrpSpPr/>
          <p:nvPr/>
        </p:nvGrpSpPr>
        <p:grpSpPr>
          <a:xfrm>
            <a:off x="1807525" y="2278900"/>
            <a:ext cx="3953969" cy="2864700"/>
            <a:chOff x="1807525" y="2278900"/>
            <a:chExt cx="3953969" cy="2864700"/>
          </a:xfrm>
        </p:grpSpPr>
        <p:sp>
          <p:nvSpPr>
            <p:cNvPr id="363" name="Google Shape;363;p58"/>
            <p:cNvSpPr/>
            <p:nvPr/>
          </p:nvSpPr>
          <p:spPr>
            <a:xfrm>
              <a:off x="1807525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141859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2476192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2810526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3144859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3479193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3813526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4147860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4482193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4816527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5150860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5485194" y="2278900"/>
              <a:ext cx="276300" cy="2864700"/>
            </a:xfrm>
            <a:prstGeom prst="rect">
              <a:avLst/>
            </a:prstGeom>
            <a:solidFill>
              <a:srgbClr val="E69138">
                <a:alpha val="5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58"/>
          <p:cNvGrpSpPr/>
          <p:nvPr/>
        </p:nvGrpSpPr>
        <p:grpSpPr>
          <a:xfrm>
            <a:off x="1807525" y="2328025"/>
            <a:ext cx="3954000" cy="2815500"/>
            <a:chOff x="1807525" y="2328025"/>
            <a:chExt cx="3954000" cy="2815500"/>
          </a:xfrm>
        </p:grpSpPr>
        <p:sp>
          <p:nvSpPr>
            <p:cNvPr id="376" name="Google Shape;376;p58"/>
            <p:cNvSpPr/>
            <p:nvPr/>
          </p:nvSpPr>
          <p:spPr>
            <a:xfrm>
              <a:off x="1807525" y="2328025"/>
              <a:ext cx="945000" cy="2892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2810390" y="2328025"/>
              <a:ext cx="945000" cy="2892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3813533" y="2328025"/>
              <a:ext cx="945000" cy="2892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4816423" y="2328025"/>
              <a:ext cx="945000" cy="2892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1807525" y="4156825"/>
              <a:ext cx="945000" cy="9867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2810391" y="4156825"/>
              <a:ext cx="945000" cy="9867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3813534" y="4156825"/>
              <a:ext cx="945000" cy="9867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4816424" y="4156825"/>
              <a:ext cx="945000" cy="9867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3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1807525" y="2923525"/>
              <a:ext cx="1947900" cy="8424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6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3813524" y="2923525"/>
              <a:ext cx="1947900" cy="8424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6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1807525" y="2650375"/>
              <a:ext cx="3954000" cy="2400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12</a:t>
              </a:r>
              <a:endParaRPr>
                <a:solidFill>
                  <a:srgbClr val="673AB7"/>
                </a:solidFill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1807525" y="3883950"/>
              <a:ext cx="3954000" cy="240000"/>
            </a:xfrm>
            <a:prstGeom prst="rect">
              <a:avLst/>
            </a:prstGeom>
            <a:solidFill>
              <a:srgbClr val="8BC34A">
                <a:alpha val="43300"/>
              </a:srgbClr>
            </a:solidFill>
            <a:ln cap="flat" cmpd="sng" w="19050">
              <a:solidFill>
                <a:srgbClr val="8BC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73AB7"/>
                  </a:solidFill>
                </a:rPr>
                <a:t>12</a:t>
              </a:r>
              <a:endParaRPr>
                <a:solidFill>
                  <a:srgbClr val="673AB7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59"/>
          <p:cNvGrpSpPr/>
          <p:nvPr/>
        </p:nvGrpSpPr>
        <p:grpSpPr>
          <a:xfrm>
            <a:off x="6656029" y="1805911"/>
            <a:ext cx="1510779" cy="1584030"/>
            <a:chOff x="5961125" y="1623900"/>
            <a:chExt cx="427450" cy="448175"/>
          </a:xfrm>
        </p:grpSpPr>
        <p:sp>
          <p:nvSpPr>
            <p:cNvPr id="393" name="Google Shape;393;p5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9"/>
          <p:cNvSpPr txBox="1"/>
          <p:nvPr/>
        </p:nvSpPr>
        <p:spPr>
          <a:xfrm>
            <a:off x="838250" y="789200"/>
            <a:ext cx="5129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 nos oferece as seguintes classes para diagramar as colunas.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→ cria uma linha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→ cria uma coluna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criar fileiras  podemos atribuir a classe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qualquer elemento de bloco, mais comumente usando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divs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6" name="Google Shape;406;p60"/>
          <p:cNvSpPr/>
          <p:nvPr/>
        </p:nvSpPr>
        <p:spPr>
          <a:xfrm>
            <a:off x="688600" y="4313074"/>
            <a:ext cx="6276300" cy="9234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row</a:t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688600" y="33986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row</a:t>
            </a: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688600" y="2484277"/>
            <a:ext cx="6276300" cy="846900"/>
          </a:xfrm>
          <a:prstGeom prst="rect">
            <a:avLst/>
          </a:prstGeom>
          <a:solidFill>
            <a:srgbClr val="F44336">
              <a:alpha val="36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row</a:t>
            </a:r>
            <a:endParaRPr/>
          </a:p>
        </p:txBody>
      </p:sp>
      <p:sp>
        <p:nvSpPr>
          <p:cNvPr id="409" name="Google Shape;409;p6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0" name="Google Shape;410;p60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b="1" lang="es" sz="2400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FILEIRAS</a:t>
            </a:r>
            <a:endParaRPr b="1" sz="2400">
              <a:solidFill>
                <a:srgbClr val="4CAF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/>
        </p:nvSpPr>
        <p:spPr>
          <a:xfrm>
            <a:off x="8105625" y="2210675"/>
            <a:ext cx="10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FILEIRA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12" name="Google Shape;412;p60"/>
          <p:cNvCxnSpPr>
            <a:stCxn id="411" idx="1"/>
            <a:endCxn id="408" idx="3"/>
          </p:cNvCxnSpPr>
          <p:nvPr/>
        </p:nvCxnSpPr>
        <p:spPr>
          <a:xfrm flipH="1">
            <a:off x="6965025" y="2407475"/>
            <a:ext cx="1140600" cy="5004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60"/>
          <p:cNvCxnSpPr>
            <a:stCxn id="414" idx="1"/>
            <a:endCxn id="407" idx="3"/>
          </p:cNvCxnSpPr>
          <p:nvPr/>
        </p:nvCxnSpPr>
        <p:spPr>
          <a:xfrm flipH="1">
            <a:off x="6964900" y="3321727"/>
            <a:ext cx="1265100" cy="50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60"/>
          <p:cNvCxnSpPr>
            <a:stCxn id="416" idx="1"/>
            <a:endCxn id="406" idx="3"/>
          </p:cNvCxnSpPr>
          <p:nvPr/>
        </p:nvCxnSpPr>
        <p:spPr>
          <a:xfrm flipH="1">
            <a:off x="6964900" y="4160074"/>
            <a:ext cx="1265100" cy="614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60"/>
          <p:cNvSpPr txBox="1"/>
          <p:nvPr/>
        </p:nvSpPr>
        <p:spPr>
          <a:xfrm>
            <a:off x="8230000" y="3086975"/>
            <a:ext cx="10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FILEIRA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8" name="Google Shape;418;p60"/>
          <p:cNvSpPr txBox="1"/>
          <p:nvPr/>
        </p:nvSpPr>
        <p:spPr>
          <a:xfrm>
            <a:off x="8223875" y="3918413"/>
            <a:ext cx="10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FILEIRA</a:t>
            </a:r>
            <a:endParaRPr sz="18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