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68" r:id="rId5"/>
    <p:sldId id="257" r:id="rId6"/>
    <p:sldId id="263" r:id="rId7"/>
    <p:sldId id="260" r:id="rId8"/>
    <p:sldId id="261" r:id="rId9"/>
    <p:sldId id="262" r:id="rId10"/>
    <p:sldId id="265" r:id="rId11"/>
    <p:sldId id="266" r:id="rId12"/>
    <p:sldId id="270" r:id="rId13"/>
    <p:sldId id="267" r:id="rId14"/>
    <p:sldId id="272" r:id="rId15"/>
    <p:sldId id="273" r:id="rId16"/>
    <p:sldId id="274" r:id="rId17"/>
    <p:sldId id="27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D02AA-2C35-43C5-AB1A-7B75B782FCE4}" v="1" dt="2022-05-13T13:45:24.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isha Barron" userId="aa2be1ad3d4abb48" providerId="LiveId" clId="{50ED02AA-2C35-43C5-AB1A-7B75B782FCE4}"/>
    <pc:docChg chg="modSld">
      <pc:chgData name="Canisha Barron" userId="aa2be1ad3d4abb48" providerId="LiveId" clId="{50ED02AA-2C35-43C5-AB1A-7B75B782FCE4}" dt="2022-05-13T13:45:24.863" v="0" actId="313"/>
      <pc:docMkLst>
        <pc:docMk/>
      </pc:docMkLst>
      <pc:sldChg chg="modSp">
        <pc:chgData name="Canisha Barron" userId="aa2be1ad3d4abb48" providerId="LiveId" clId="{50ED02AA-2C35-43C5-AB1A-7B75B782FCE4}" dt="2022-05-13T13:45:24.863" v="0" actId="313"/>
        <pc:sldMkLst>
          <pc:docMk/>
          <pc:sldMk cId="3601953256" sldId="259"/>
        </pc:sldMkLst>
        <pc:graphicFrameChg chg="mod">
          <ac:chgData name="Canisha Barron" userId="aa2be1ad3d4abb48" providerId="LiveId" clId="{50ED02AA-2C35-43C5-AB1A-7B75B782FCE4}" dt="2022-05-13T13:45:24.863" v="0" actId="313"/>
          <ac:graphicFrameMkLst>
            <pc:docMk/>
            <pc:sldMk cId="3601953256" sldId="259"/>
            <ac:graphicFrameMk id="1036" creationId="{361E2E13-C554-4EB6-AFAE-3D2B23B4AB63}"/>
          </ac:graphicFrameMkLst>
        </pc:graphicFrameChg>
      </pc:sldChg>
    </pc:docChg>
  </pc:docChgLst>
  <pc:docChgLst>
    <pc:chgData name="Canisha Barron" userId="aa2be1ad3d4abb48" providerId="LiveId" clId="{0AF3D179-CF13-4CE7-82AA-F268A9D6E41C}"/>
    <pc:docChg chg="undo custSel addSld delSld modSld sldOrd">
      <pc:chgData name="Canisha Barron" userId="aa2be1ad3d4abb48" providerId="LiveId" clId="{0AF3D179-CF13-4CE7-82AA-F268A9D6E41C}" dt="2021-04-21T20:26:40.015" v="2408" actId="1076"/>
      <pc:docMkLst>
        <pc:docMk/>
      </pc:docMkLst>
      <pc:sldChg chg="addSp modSp mod">
        <pc:chgData name="Canisha Barron" userId="aa2be1ad3d4abb48" providerId="LiveId" clId="{0AF3D179-CF13-4CE7-82AA-F268A9D6E41C}" dt="2021-04-21T17:30:40.219" v="981" actId="1076"/>
        <pc:sldMkLst>
          <pc:docMk/>
          <pc:sldMk cId="3057545273" sldId="256"/>
        </pc:sldMkLst>
        <pc:spChg chg="add mod">
          <ac:chgData name="Canisha Barron" userId="aa2be1ad3d4abb48" providerId="LiveId" clId="{0AF3D179-CF13-4CE7-82AA-F268A9D6E41C}" dt="2021-04-21T17:30:40.219" v="981" actId="1076"/>
          <ac:spMkLst>
            <pc:docMk/>
            <pc:sldMk cId="3057545273" sldId="256"/>
            <ac:spMk id="3" creationId="{4F8CBCF2-2B4D-47F5-9FC3-4C0889651156}"/>
          </ac:spMkLst>
        </pc:spChg>
      </pc:sldChg>
      <pc:sldChg chg="addSp delSp modSp mod setClrOvrMap">
        <pc:chgData name="Canisha Barron" userId="aa2be1ad3d4abb48" providerId="LiveId" clId="{0AF3D179-CF13-4CE7-82AA-F268A9D6E41C}" dt="2021-04-21T20:22:02.405" v="2379" actId="20577"/>
        <pc:sldMkLst>
          <pc:docMk/>
          <pc:sldMk cId="2019218961" sldId="257"/>
        </pc:sldMkLst>
        <pc:spChg chg="mod">
          <ac:chgData name="Canisha Barron" userId="aa2be1ad3d4abb48" providerId="LiveId" clId="{0AF3D179-CF13-4CE7-82AA-F268A9D6E41C}" dt="2021-04-21T14:32:51.463" v="335" actId="26606"/>
          <ac:spMkLst>
            <pc:docMk/>
            <pc:sldMk cId="2019218961" sldId="257"/>
            <ac:spMk id="2" creationId="{5B680991-AA7D-45AE-8CB2-F6E020C9D8D9}"/>
          </ac:spMkLst>
        </pc:spChg>
        <pc:spChg chg="mod">
          <ac:chgData name="Canisha Barron" userId="aa2be1ad3d4abb48" providerId="LiveId" clId="{0AF3D179-CF13-4CE7-82AA-F268A9D6E41C}" dt="2021-04-21T20:22:02.405" v="2379" actId="20577"/>
          <ac:spMkLst>
            <pc:docMk/>
            <pc:sldMk cId="2019218961" sldId="257"/>
            <ac:spMk id="6" creationId="{C05ECB59-F357-406C-BA80-CAA15F06FB03}"/>
          </ac:spMkLst>
        </pc:spChg>
        <pc:spChg chg="del">
          <ac:chgData name="Canisha Barron" userId="aa2be1ad3d4abb48" providerId="LiveId" clId="{0AF3D179-CF13-4CE7-82AA-F268A9D6E41C}" dt="2021-04-21T13:26:55.451" v="221" actId="26606"/>
          <ac:spMkLst>
            <pc:docMk/>
            <pc:sldMk cId="2019218961" sldId="257"/>
            <ac:spMk id="36" creationId="{2F687420-BEB4-45CD-8226-339BE553B8E6}"/>
          </ac:spMkLst>
        </pc:spChg>
        <pc:spChg chg="del">
          <ac:chgData name="Canisha Barron" userId="aa2be1ad3d4abb48" providerId="LiveId" clId="{0AF3D179-CF13-4CE7-82AA-F268A9D6E41C}" dt="2021-04-21T13:26:55.451" v="221" actId="26606"/>
          <ac:spMkLst>
            <pc:docMk/>
            <pc:sldMk cId="2019218961" sldId="257"/>
            <ac:spMk id="38" creationId="{169CC832-2974-4E8D-90ED-3E2941BA7336}"/>
          </ac:spMkLst>
        </pc:spChg>
        <pc:spChg chg="del">
          <ac:chgData name="Canisha Barron" userId="aa2be1ad3d4abb48" providerId="LiveId" clId="{0AF3D179-CF13-4CE7-82AA-F268A9D6E41C}" dt="2021-04-21T13:26:55.451" v="221" actId="26606"/>
          <ac:spMkLst>
            <pc:docMk/>
            <pc:sldMk cId="2019218961" sldId="257"/>
            <ac:spMk id="40" creationId="{55222F96-971A-4F90-B841-6BAB416C7AC1}"/>
          </ac:spMkLst>
        </pc:spChg>
        <pc:spChg chg="del">
          <ac:chgData name="Canisha Barron" userId="aa2be1ad3d4abb48" providerId="LiveId" clId="{0AF3D179-CF13-4CE7-82AA-F268A9D6E41C}" dt="2021-04-21T13:26:55.451" v="221" actId="26606"/>
          <ac:spMkLst>
            <pc:docMk/>
            <pc:sldMk cId="2019218961" sldId="257"/>
            <ac:spMk id="42" creationId="{08980754-6F4B-43C9-B9BE-127B6BED6586}"/>
          </ac:spMkLst>
        </pc:spChg>
        <pc:spChg chg="del">
          <ac:chgData name="Canisha Barron" userId="aa2be1ad3d4abb48" providerId="LiveId" clId="{0AF3D179-CF13-4CE7-82AA-F268A9D6E41C}" dt="2021-04-21T13:26:55.451" v="221" actId="26606"/>
          <ac:spMkLst>
            <pc:docMk/>
            <pc:sldMk cId="2019218961" sldId="257"/>
            <ac:spMk id="44" creationId="{2C1BBA94-3F40-40AA-8BB9-E69E25E537C1}"/>
          </ac:spMkLst>
        </pc:spChg>
        <pc:spChg chg="add del">
          <ac:chgData name="Canisha Barron" userId="aa2be1ad3d4abb48" providerId="LiveId" clId="{0AF3D179-CF13-4CE7-82AA-F268A9D6E41C}" dt="2021-04-21T14:26:03.884" v="325" actId="26606"/>
          <ac:spMkLst>
            <pc:docMk/>
            <pc:sldMk cId="2019218961" sldId="257"/>
            <ac:spMk id="49" creationId="{81AEB8A9-B768-4E30-BA55-D919E6687343}"/>
          </ac:spMkLst>
        </pc:spChg>
        <pc:spChg chg="add del">
          <ac:chgData name="Canisha Barron" userId="aa2be1ad3d4abb48" providerId="LiveId" clId="{0AF3D179-CF13-4CE7-82AA-F268A9D6E41C}" dt="2021-04-21T14:32:51.463" v="335" actId="26606"/>
          <ac:spMkLst>
            <pc:docMk/>
            <pc:sldMk cId="2019218961" sldId="257"/>
            <ac:spMk id="54" creationId="{5E52985E-2553-471E-82AA-5ED7A329890A}"/>
          </ac:spMkLst>
        </pc:spChg>
        <pc:spChg chg="add">
          <ac:chgData name="Canisha Barron" userId="aa2be1ad3d4abb48" providerId="LiveId" clId="{0AF3D179-CF13-4CE7-82AA-F268A9D6E41C}" dt="2021-04-21T14:32:51.463" v="335" actId="26606"/>
          <ac:spMkLst>
            <pc:docMk/>
            <pc:sldMk cId="2019218961" sldId="257"/>
            <ac:spMk id="61" creationId="{68A4132F-DEC6-4332-A00C-A11AD4519B6C}"/>
          </ac:spMkLst>
        </pc:spChg>
        <pc:spChg chg="add">
          <ac:chgData name="Canisha Barron" userId="aa2be1ad3d4abb48" providerId="LiveId" clId="{0AF3D179-CF13-4CE7-82AA-F268A9D6E41C}" dt="2021-04-21T14:32:51.463" v="335" actId="26606"/>
          <ac:spMkLst>
            <pc:docMk/>
            <pc:sldMk cId="2019218961" sldId="257"/>
            <ac:spMk id="63" creationId="{9B38642C-62C4-4E31-A5D3-BB1DD8CA3942}"/>
          </ac:spMkLst>
        </pc:spChg>
        <pc:spChg chg="add">
          <ac:chgData name="Canisha Barron" userId="aa2be1ad3d4abb48" providerId="LiveId" clId="{0AF3D179-CF13-4CE7-82AA-F268A9D6E41C}" dt="2021-04-21T14:32:51.463" v="335" actId="26606"/>
          <ac:spMkLst>
            <pc:docMk/>
            <pc:sldMk cId="2019218961" sldId="257"/>
            <ac:spMk id="65" creationId="{A9F66240-8C38-4069-A5C9-2D3FCD97EDAD}"/>
          </ac:spMkLst>
        </pc:spChg>
        <pc:picChg chg="add mod">
          <ac:chgData name="Canisha Barron" userId="aa2be1ad3d4abb48" providerId="LiveId" clId="{0AF3D179-CF13-4CE7-82AA-F268A9D6E41C}" dt="2021-04-21T14:33:08.848" v="341" actId="14100"/>
          <ac:picMkLst>
            <pc:docMk/>
            <pc:sldMk cId="2019218961" sldId="257"/>
            <ac:picMk id="4" creationId="{29E4F941-6583-49A3-B600-D06AD82CA652}"/>
          </ac:picMkLst>
        </pc:picChg>
        <pc:picChg chg="add mod">
          <ac:chgData name="Canisha Barron" userId="aa2be1ad3d4abb48" providerId="LiveId" clId="{0AF3D179-CF13-4CE7-82AA-F268A9D6E41C}" dt="2021-04-21T14:33:03.407" v="339" actId="1076"/>
          <ac:picMkLst>
            <pc:docMk/>
            <pc:sldMk cId="2019218961" sldId="257"/>
            <ac:picMk id="7" creationId="{393A2A00-B568-487D-A0F2-44D69E8F3DA8}"/>
          </ac:picMkLst>
        </pc:picChg>
        <pc:cxnChg chg="add del">
          <ac:chgData name="Canisha Barron" userId="aa2be1ad3d4abb48" providerId="LiveId" clId="{0AF3D179-CF13-4CE7-82AA-F268A9D6E41C}" dt="2021-04-21T14:32:51.463" v="335" actId="26606"/>
          <ac:cxnSpMkLst>
            <pc:docMk/>
            <pc:sldMk cId="2019218961" sldId="257"/>
            <ac:cxnSpMk id="56" creationId="{DAE3ABC6-4042-4293-A7DF-F01181363B7E}"/>
          </ac:cxnSpMkLst>
        </pc:cxnChg>
      </pc:sldChg>
      <pc:sldChg chg="addSp modSp mod">
        <pc:chgData name="Canisha Barron" userId="aa2be1ad3d4abb48" providerId="LiveId" clId="{0AF3D179-CF13-4CE7-82AA-F268A9D6E41C}" dt="2021-04-21T17:26:38.299" v="975" actId="255"/>
        <pc:sldMkLst>
          <pc:docMk/>
          <pc:sldMk cId="1711905092" sldId="260"/>
        </pc:sldMkLst>
        <pc:spChg chg="mod">
          <ac:chgData name="Canisha Barron" userId="aa2be1ad3d4abb48" providerId="LiveId" clId="{0AF3D179-CF13-4CE7-82AA-F268A9D6E41C}" dt="2021-04-21T14:09:20.507" v="301" actId="20577"/>
          <ac:spMkLst>
            <pc:docMk/>
            <pc:sldMk cId="1711905092" sldId="260"/>
            <ac:spMk id="6" creationId="{989BFA5B-460D-4151-BD55-CD1D50C25658}"/>
          </ac:spMkLst>
        </pc:spChg>
        <pc:spChg chg="add mod">
          <ac:chgData name="Canisha Barron" userId="aa2be1ad3d4abb48" providerId="LiveId" clId="{0AF3D179-CF13-4CE7-82AA-F268A9D6E41C}" dt="2021-04-21T17:26:38.299" v="975" actId="255"/>
          <ac:spMkLst>
            <pc:docMk/>
            <pc:sldMk cId="1711905092" sldId="260"/>
            <ac:spMk id="8" creationId="{CCE75D84-EB3D-4EC8-8893-A10A06C19339}"/>
          </ac:spMkLst>
        </pc:spChg>
      </pc:sldChg>
      <pc:sldChg chg="modSp mod">
        <pc:chgData name="Canisha Barron" userId="aa2be1ad3d4abb48" providerId="LiveId" clId="{0AF3D179-CF13-4CE7-82AA-F268A9D6E41C}" dt="2021-04-21T14:09:33.833" v="311" actId="20577"/>
        <pc:sldMkLst>
          <pc:docMk/>
          <pc:sldMk cId="699353070" sldId="261"/>
        </pc:sldMkLst>
        <pc:spChg chg="mod">
          <ac:chgData name="Canisha Barron" userId="aa2be1ad3d4abb48" providerId="LiveId" clId="{0AF3D179-CF13-4CE7-82AA-F268A9D6E41C}" dt="2021-04-21T14:09:33.833" v="311" actId="20577"/>
          <ac:spMkLst>
            <pc:docMk/>
            <pc:sldMk cId="699353070" sldId="261"/>
            <ac:spMk id="2" creationId="{460636E3-23E8-402F-B751-0E1157AF31B4}"/>
          </ac:spMkLst>
        </pc:spChg>
      </pc:sldChg>
      <pc:sldChg chg="addSp delSp modSp mod setClrOvrMap">
        <pc:chgData name="Canisha Barron" userId="aa2be1ad3d4abb48" providerId="LiveId" clId="{0AF3D179-CF13-4CE7-82AA-F268A9D6E41C}" dt="2021-04-21T20:23:15.146" v="2404" actId="20577"/>
        <pc:sldMkLst>
          <pc:docMk/>
          <pc:sldMk cId="1046061786" sldId="263"/>
        </pc:sldMkLst>
        <pc:spChg chg="mod">
          <ac:chgData name="Canisha Barron" userId="aa2be1ad3d4abb48" providerId="LiveId" clId="{0AF3D179-CF13-4CE7-82AA-F268A9D6E41C}" dt="2021-04-21T20:23:15.146" v="2404" actId="20577"/>
          <ac:spMkLst>
            <pc:docMk/>
            <pc:sldMk cId="1046061786" sldId="263"/>
            <ac:spMk id="2" creationId="{13C262C3-399A-4589-81B4-7EC9E6B6BE1C}"/>
          </ac:spMkLst>
        </pc:spChg>
        <pc:spChg chg="mod ord">
          <ac:chgData name="Canisha Barron" userId="aa2be1ad3d4abb48" providerId="LiveId" clId="{0AF3D179-CF13-4CE7-82AA-F268A9D6E41C}" dt="2021-04-21T20:22:36.067" v="2382" actId="20577"/>
          <ac:spMkLst>
            <pc:docMk/>
            <pc:sldMk cId="1046061786" sldId="263"/>
            <ac:spMk id="7" creationId="{578C60D4-FBDF-4AC6-B145-68BAE2953E43}"/>
          </ac:spMkLst>
        </pc:spChg>
        <pc:spChg chg="del">
          <ac:chgData name="Canisha Barron" userId="aa2be1ad3d4abb48" providerId="LiveId" clId="{0AF3D179-CF13-4CE7-82AA-F268A9D6E41C}" dt="2021-04-21T14:33:33.106" v="342" actId="26606"/>
          <ac:spMkLst>
            <pc:docMk/>
            <pc:sldMk cId="1046061786" sldId="263"/>
            <ac:spMk id="36" creationId="{DBC6133C-0615-4CE4-9132-37E609A9BDFA}"/>
          </ac:spMkLst>
        </pc:spChg>
        <pc:spChg chg="del">
          <ac:chgData name="Canisha Barron" userId="aa2be1ad3d4abb48" providerId="LiveId" clId="{0AF3D179-CF13-4CE7-82AA-F268A9D6E41C}" dt="2021-04-21T14:33:33.106" v="342" actId="26606"/>
          <ac:spMkLst>
            <pc:docMk/>
            <pc:sldMk cId="1046061786" sldId="263"/>
            <ac:spMk id="38" creationId="{169CC832-2974-4E8D-90ED-3E2941BA7336}"/>
          </ac:spMkLst>
        </pc:spChg>
        <pc:spChg chg="del">
          <ac:chgData name="Canisha Barron" userId="aa2be1ad3d4abb48" providerId="LiveId" clId="{0AF3D179-CF13-4CE7-82AA-F268A9D6E41C}" dt="2021-04-21T14:33:33.106" v="342" actId="26606"/>
          <ac:spMkLst>
            <pc:docMk/>
            <pc:sldMk cId="1046061786" sldId="263"/>
            <ac:spMk id="40" creationId="{55222F96-971A-4F90-B841-6BAB416C7AC1}"/>
          </ac:spMkLst>
        </pc:spChg>
        <pc:spChg chg="del">
          <ac:chgData name="Canisha Barron" userId="aa2be1ad3d4abb48" providerId="LiveId" clId="{0AF3D179-CF13-4CE7-82AA-F268A9D6E41C}" dt="2021-04-21T14:33:33.106" v="342" actId="26606"/>
          <ac:spMkLst>
            <pc:docMk/>
            <pc:sldMk cId="1046061786" sldId="263"/>
            <ac:spMk id="42" creationId="{08980754-6F4B-43C9-B9BE-127B6BED6586}"/>
          </ac:spMkLst>
        </pc:spChg>
        <pc:spChg chg="del">
          <ac:chgData name="Canisha Barron" userId="aa2be1ad3d4abb48" providerId="LiveId" clId="{0AF3D179-CF13-4CE7-82AA-F268A9D6E41C}" dt="2021-04-21T14:33:33.106" v="342" actId="26606"/>
          <ac:spMkLst>
            <pc:docMk/>
            <pc:sldMk cId="1046061786" sldId="263"/>
            <ac:spMk id="44" creationId="{2C1BBA94-3F40-40AA-8BB9-E69E25E537C1}"/>
          </ac:spMkLst>
        </pc:spChg>
        <pc:spChg chg="add del">
          <ac:chgData name="Canisha Barron" userId="aa2be1ad3d4abb48" providerId="LiveId" clId="{0AF3D179-CF13-4CE7-82AA-F268A9D6E41C}" dt="2021-04-21T14:35:57.797" v="354" actId="26606"/>
          <ac:spMkLst>
            <pc:docMk/>
            <pc:sldMk cId="1046061786" sldId="263"/>
            <ac:spMk id="49" creationId="{1BF4DD63-CE83-4A2A-994E-8598C22E6FCF}"/>
          </ac:spMkLst>
        </pc:spChg>
        <pc:spChg chg="add del">
          <ac:chgData name="Canisha Barron" userId="aa2be1ad3d4abb48" providerId="LiveId" clId="{0AF3D179-CF13-4CE7-82AA-F268A9D6E41C}" dt="2021-04-21T14:35:57.797" v="354" actId="26606"/>
          <ac:spMkLst>
            <pc:docMk/>
            <pc:sldMk cId="1046061786" sldId="263"/>
            <ac:spMk id="51" creationId="{127393A7-D6DA-410B-8699-AA56B57BF7BA}"/>
          </ac:spMkLst>
        </pc:spChg>
        <pc:spChg chg="add del">
          <ac:chgData name="Canisha Barron" userId="aa2be1ad3d4abb48" providerId="LiveId" clId="{0AF3D179-CF13-4CE7-82AA-F268A9D6E41C}" dt="2021-04-21T14:35:57.797" v="354" actId="26606"/>
          <ac:spMkLst>
            <pc:docMk/>
            <pc:sldMk cId="1046061786" sldId="263"/>
            <ac:spMk id="53" creationId="{8EC44C88-69E3-42EE-86E8-9B45F712B769}"/>
          </ac:spMkLst>
        </pc:spChg>
        <pc:spChg chg="add del">
          <ac:chgData name="Canisha Barron" userId="aa2be1ad3d4abb48" providerId="LiveId" clId="{0AF3D179-CF13-4CE7-82AA-F268A9D6E41C}" dt="2021-04-21T14:36:48.792" v="365" actId="26606"/>
          <ac:spMkLst>
            <pc:docMk/>
            <pc:sldMk cId="1046061786" sldId="263"/>
            <ac:spMk id="71" creationId="{AAB8EDC3-1C0D-4505-A2C7-839A5161FB53}"/>
          </ac:spMkLst>
        </pc:spChg>
        <pc:spChg chg="add del">
          <ac:chgData name="Canisha Barron" userId="aa2be1ad3d4abb48" providerId="LiveId" clId="{0AF3D179-CF13-4CE7-82AA-F268A9D6E41C}" dt="2021-04-21T14:36:48.792" v="365" actId="26606"/>
          <ac:spMkLst>
            <pc:docMk/>
            <pc:sldMk cId="1046061786" sldId="263"/>
            <ac:spMk id="73" creationId="{2069E294-3813-4588-9E9C-AEA08F9C4DA1}"/>
          </ac:spMkLst>
        </pc:spChg>
        <pc:spChg chg="add">
          <ac:chgData name="Canisha Barron" userId="aa2be1ad3d4abb48" providerId="LiveId" clId="{0AF3D179-CF13-4CE7-82AA-F268A9D6E41C}" dt="2021-04-21T14:36:48.792" v="365" actId="26606"/>
          <ac:spMkLst>
            <pc:docMk/>
            <pc:sldMk cId="1046061786" sldId="263"/>
            <ac:spMk id="135" creationId="{CF62D2A7-8207-488C-9F46-316BA81A16C8}"/>
          </ac:spMkLst>
        </pc:spChg>
        <pc:picChg chg="mod ord">
          <ac:chgData name="Canisha Barron" userId="aa2be1ad3d4abb48" providerId="LiveId" clId="{0AF3D179-CF13-4CE7-82AA-F268A9D6E41C}" dt="2021-04-21T14:37:01.528" v="366" actId="1076"/>
          <ac:picMkLst>
            <pc:docMk/>
            <pc:sldMk cId="1046061786" sldId="263"/>
            <ac:picMk id="5" creationId="{DB282370-870C-49DD-B7E2-0FF18A1A644F}"/>
          </ac:picMkLst>
        </pc:picChg>
        <pc:picChg chg="add mod">
          <ac:chgData name="Canisha Barron" userId="aa2be1ad3d4abb48" providerId="LiveId" clId="{0AF3D179-CF13-4CE7-82AA-F268A9D6E41C}" dt="2021-04-21T14:36:48.792" v="365" actId="26606"/>
          <ac:picMkLst>
            <pc:docMk/>
            <pc:sldMk cId="1046061786" sldId="263"/>
            <ac:picMk id="1026" creationId="{9EB8BBDB-5AE3-4BE6-8D6E-3551AF17CEB9}"/>
          </ac:picMkLst>
        </pc:picChg>
      </pc:sldChg>
      <pc:sldChg chg="addSp delSp modSp mod setBg">
        <pc:chgData name="Canisha Barron" userId="aa2be1ad3d4abb48" providerId="LiveId" clId="{0AF3D179-CF13-4CE7-82AA-F268A9D6E41C}" dt="2021-04-21T20:23:52.657" v="2406" actId="20577"/>
        <pc:sldMkLst>
          <pc:docMk/>
          <pc:sldMk cId="2219208979" sldId="264"/>
        </pc:sldMkLst>
        <pc:spChg chg="mod">
          <ac:chgData name="Canisha Barron" userId="aa2be1ad3d4abb48" providerId="LiveId" clId="{0AF3D179-CF13-4CE7-82AA-F268A9D6E41C}" dt="2021-04-21T17:25:10.513" v="970" actId="26606"/>
          <ac:spMkLst>
            <pc:docMk/>
            <pc:sldMk cId="2219208979" sldId="264"/>
            <ac:spMk id="2" creationId="{172B465A-7969-464B-ACF1-0A89B6A8A61F}"/>
          </ac:spMkLst>
        </pc:spChg>
        <pc:spChg chg="del mod">
          <ac:chgData name="Canisha Barron" userId="aa2be1ad3d4abb48" providerId="LiveId" clId="{0AF3D179-CF13-4CE7-82AA-F268A9D6E41C}" dt="2021-04-21T17:24:56.354" v="966" actId="26606"/>
          <ac:spMkLst>
            <pc:docMk/>
            <pc:sldMk cId="2219208979" sldId="264"/>
            <ac:spMk id="3" creationId="{89B1434E-9BC4-4AFB-B161-FE889141B948}"/>
          </ac:spMkLst>
        </pc:spChg>
        <pc:spChg chg="add del">
          <ac:chgData name="Canisha Barron" userId="aa2be1ad3d4abb48" providerId="LiveId" clId="{0AF3D179-CF13-4CE7-82AA-F268A9D6E41C}" dt="2021-04-21T17:25:10.513" v="970" actId="26606"/>
          <ac:spMkLst>
            <pc:docMk/>
            <pc:sldMk cId="2219208979" sldId="264"/>
            <ac:spMk id="10" creationId="{86C7B4A1-154A-4DF0-AC46-F88D75A2E0FD}"/>
          </ac:spMkLst>
        </pc:spChg>
        <pc:spChg chg="add">
          <ac:chgData name="Canisha Barron" userId="aa2be1ad3d4abb48" providerId="LiveId" clId="{0AF3D179-CF13-4CE7-82AA-F268A9D6E41C}" dt="2021-04-21T17:25:10.513" v="970" actId="26606"/>
          <ac:spMkLst>
            <pc:docMk/>
            <pc:sldMk cId="2219208979" sldId="264"/>
            <ac:spMk id="15" creationId="{10CE40DC-5723-449B-A365-A61D8C262E93}"/>
          </ac:spMkLst>
        </pc:spChg>
        <pc:spChg chg="add">
          <ac:chgData name="Canisha Barron" userId="aa2be1ad3d4abb48" providerId="LiveId" clId="{0AF3D179-CF13-4CE7-82AA-F268A9D6E41C}" dt="2021-04-21T17:25:10.513" v="970" actId="26606"/>
          <ac:spMkLst>
            <pc:docMk/>
            <pc:sldMk cId="2219208979" sldId="264"/>
            <ac:spMk id="17" creationId="{9854DBCA-D3C3-4C19-9B2E-DFA0BE647266}"/>
          </ac:spMkLst>
        </pc:spChg>
        <pc:spChg chg="add">
          <ac:chgData name="Canisha Barron" userId="aa2be1ad3d4abb48" providerId="LiveId" clId="{0AF3D179-CF13-4CE7-82AA-F268A9D6E41C}" dt="2021-04-21T17:25:10.513" v="970" actId="26606"/>
          <ac:spMkLst>
            <pc:docMk/>
            <pc:sldMk cId="2219208979" sldId="264"/>
            <ac:spMk id="19" creationId="{E1383CB6-8BE5-4911-970B-A4151A07E734}"/>
          </ac:spMkLst>
        </pc:spChg>
        <pc:spChg chg="add">
          <ac:chgData name="Canisha Barron" userId="aa2be1ad3d4abb48" providerId="LiveId" clId="{0AF3D179-CF13-4CE7-82AA-F268A9D6E41C}" dt="2021-04-21T17:25:10.513" v="970" actId="26606"/>
          <ac:spMkLst>
            <pc:docMk/>
            <pc:sldMk cId="2219208979" sldId="264"/>
            <ac:spMk id="21" creationId="{842D14D1-56B7-40CD-8694-A9A48170C0CB}"/>
          </ac:spMkLst>
        </pc:spChg>
        <pc:spChg chg="add">
          <ac:chgData name="Canisha Barron" userId="aa2be1ad3d4abb48" providerId="LiveId" clId="{0AF3D179-CF13-4CE7-82AA-F268A9D6E41C}" dt="2021-04-21T17:25:10.513" v="970" actId="26606"/>
          <ac:spMkLst>
            <pc:docMk/>
            <pc:sldMk cId="2219208979" sldId="264"/>
            <ac:spMk id="23" creationId="{950A315C-978A-4A52-966E-55B2698F2A8E}"/>
          </ac:spMkLst>
        </pc:spChg>
        <pc:graphicFrameChg chg="add mod modGraphic">
          <ac:chgData name="Canisha Barron" userId="aa2be1ad3d4abb48" providerId="LiveId" clId="{0AF3D179-CF13-4CE7-82AA-F268A9D6E41C}" dt="2021-04-21T20:23:52.657" v="2406" actId="20577"/>
          <ac:graphicFrameMkLst>
            <pc:docMk/>
            <pc:sldMk cId="2219208979" sldId="264"/>
            <ac:graphicFrameMk id="5" creationId="{90662313-401C-4838-ABA4-D142610CEAAE}"/>
          </ac:graphicFrameMkLst>
        </pc:graphicFrameChg>
        <pc:picChg chg="add mod">
          <ac:chgData name="Canisha Barron" userId="aa2be1ad3d4abb48" providerId="LiveId" clId="{0AF3D179-CF13-4CE7-82AA-F268A9D6E41C}" dt="2021-04-21T17:25:14.776" v="971" actId="1076"/>
          <ac:picMkLst>
            <pc:docMk/>
            <pc:sldMk cId="2219208979" sldId="264"/>
            <ac:picMk id="6" creationId="{83212B4D-05B7-4104-814B-F81E82AD8E9E}"/>
          </ac:picMkLst>
        </pc:picChg>
      </pc:sldChg>
      <pc:sldChg chg="modSp mod">
        <pc:chgData name="Canisha Barron" userId="aa2be1ad3d4abb48" providerId="LiveId" clId="{0AF3D179-CF13-4CE7-82AA-F268A9D6E41C}" dt="2021-04-21T17:27:01.822" v="976" actId="255"/>
        <pc:sldMkLst>
          <pc:docMk/>
          <pc:sldMk cId="2672679518" sldId="265"/>
        </pc:sldMkLst>
        <pc:spChg chg="mod">
          <ac:chgData name="Canisha Barron" userId="aa2be1ad3d4abb48" providerId="LiveId" clId="{0AF3D179-CF13-4CE7-82AA-F268A9D6E41C}" dt="2021-04-21T17:27:01.822" v="976" actId="255"/>
          <ac:spMkLst>
            <pc:docMk/>
            <pc:sldMk cId="2672679518" sldId="265"/>
            <ac:spMk id="2" creationId="{36BB0AC2-1555-48A3-80AF-16985B29DDD4}"/>
          </ac:spMkLst>
        </pc:spChg>
        <pc:spChg chg="mod">
          <ac:chgData name="Canisha Barron" userId="aa2be1ad3d4abb48" providerId="LiveId" clId="{0AF3D179-CF13-4CE7-82AA-F268A9D6E41C}" dt="2021-04-21T14:47:14.724" v="398" actId="20577"/>
          <ac:spMkLst>
            <pc:docMk/>
            <pc:sldMk cId="2672679518" sldId="265"/>
            <ac:spMk id="18" creationId="{63778111-1480-42FE-90B1-498F6804BE8C}"/>
          </ac:spMkLst>
        </pc:spChg>
      </pc:sldChg>
      <pc:sldChg chg="modSp mod">
        <pc:chgData name="Canisha Barron" userId="aa2be1ad3d4abb48" providerId="LiveId" clId="{0AF3D179-CF13-4CE7-82AA-F268A9D6E41C}" dt="2021-04-21T15:25:36.941" v="494" actId="33524"/>
        <pc:sldMkLst>
          <pc:docMk/>
          <pc:sldMk cId="1360276792" sldId="266"/>
        </pc:sldMkLst>
        <pc:spChg chg="mod">
          <ac:chgData name="Canisha Barron" userId="aa2be1ad3d4abb48" providerId="LiveId" clId="{0AF3D179-CF13-4CE7-82AA-F268A9D6E41C}" dt="2021-04-21T15:25:36.941" v="494" actId="33524"/>
          <ac:spMkLst>
            <pc:docMk/>
            <pc:sldMk cId="1360276792" sldId="266"/>
            <ac:spMk id="6" creationId="{AE118BDA-BEDB-4B89-9EF7-EAF1D592AFB7}"/>
          </ac:spMkLst>
        </pc:spChg>
      </pc:sldChg>
      <pc:sldChg chg="addSp modSp mod setBg">
        <pc:chgData name="Canisha Barron" userId="aa2be1ad3d4abb48" providerId="LiveId" clId="{0AF3D179-CF13-4CE7-82AA-F268A9D6E41C}" dt="2021-04-21T18:58:30.172" v="1139" actId="20577"/>
        <pc:sldMkLst>
          <pc:docMk/>
          <pc:sldMk cId="2425489087" sldId="267"/>
        </pc:sldMkLst>
        <pc:spChg chg="mod">
          <ac:chgData name="Canisha Barron" userId="aa2be1ad3d4abb48" providerId="LiveId" clId="{0AF3D179-CF13-4CE7-82AA-F268A9D6E41C}" dt="2021-04-21T18:58:30.172" v="1139" actId="20577"/>
          <ac:spMkLst>
            <pc:docMk/>
            <pc:sldMk cId="2425489087" sldId="267"/>
            <ac:spMk id="2" creationId="{3D93BE38-52B5-4E3B-9E12-AE3A6503B0B7}"/>
          </ac:spMkLst>
        </pc:spChg>
        <pc:spChg chg="mod">
          <ac:chgData name="Canisha Barron" userId="aa2be1ad3d4abb48" providerId="LiveId" clId="{0AF3D179-CF13-4CE7-82AA-F268A9D6E41C}" dt="2021-04-21T16:34:05.047" v="582" actId="5793"/>
          <ac:spMkLst>
            <pc:docMk/>
            <pc:sldMk cId="2425489087" sldId="267"/>
            <ac:spMk id="6" creationId="{BF205F63-0E39-4239-B93C-4C8701C2F9E7}"/>
          </ac:spMkLst>
        </pc:spChg>
        <pc:spChg chg="mod">
          <ac:chgData name="Canisha Barron" userId="aa2be1ad3d4abb48" providerId="LiveId" clId="{0AF3D179-CF13-4CE7-82AA-F268A9D6E41C}" dt="2021-04-21T16:33:28.973" v="574" actId="14100"/>
          <ac:spMkLst>
            <pc:docMk/>
            <pc:sldMk cId="2425489087" sldId="267"/>
            <ac:spMk id="7" creationId="{2F02A7D9-E968-4443-95B7-36820A9704A8}"/>
          </ac:spMkLst>
        </pc:spChg>
        <pc:spChg chg="mod">
          <ac:chgData name="Canisha Barron" userId="aa2be1ad3d4abb48" providerId="LiveId" clId="{0AF3D179-CF13-4CE7-82AA-F268A9D6E41C}" dt="2021-04-21T16:40:07.628" v="751" actId="14100"/>
          <ac:spMkLst>
            <pc:docMk/>
            <pc:sldMk cId="2425489087" sldId="267"/>
            <ac:spMk id="12" creationId="{FB31F07B-1072-4916-A6F2-7D391657610D}"/>
          </ac:spMkLst>
        </pc:spChg>
        <pc:spChg chg="mod">
          <ac:chgData name="Canisha Barron" userId="aa2be1ad3d4abb48" providerId="LiveId" clId="{0AF3D179-CF13-4CE7-82AA-F268A9D6E41C}" dt="2021-04-21T16:33:57.021" v="581" actId="1076"/>
          <ac:spMkLst>
            <pc:docMk/>
            <pc:sldMk cId="2425489087" sldId="267"/>
            <ac:spMk id="13" creationId="{9E1D20D0-0FF5-41D3-8E7F-3AE7A31FA6B5}"/>
          </ac:spMkLst>
        </pc:spChg>
        <pc:spChg chg="add">
          <ac:chgData name="Canisha Barron" userId="aa2be1ad3d4abb48" providerId="LiveId" clId="{0AF3D179-CF13-4CE7-82AA-F268A9D6E41C}" dt="2021-04-21T16:31:32.680" v="542" actId="26606"/>
          <ac:spMkLst>
            <pc:docMk/>
            <pc:sldMk cId="2425489087" sldId="267"/>
            <ac:spMk id="18" creationId="{FC7A3AA1-44C4-4CBE-8808-D86A411AD665}"/>
          </ac:spMkLst>
        </pc:spChg>
        <pc:spChg chg="add">
          <ac:chgData name="Canisha Barron" userId="aa2be1ad3d4abb48" providerId="LiveId" clId="{0AF3D179-CF13-4CE7-82AA-F268A9D6E41C}" dt="2021-04-21T16:31:32.680" v="542" actId="26606"/>
          <ac:spMkLst>
            <pc:docMk/>
            <pc:sldMk cId="2425489087" sldId="267"/>
            <ac:spMk id="22" creationId="{091C9E05-1ED5-4438-8E0F-38219974999F}"/>
          </ac:spMkLst>
        </pc:spChg>
        <pc:picChg chg="mod">
          <ac:chgData name="Canisha Barron" userId="aa2be1ad3d4abb48" providerId="LiveId" clId="{0AF3D179-CF13-4CE7-82AA-F268A9D6E41C}" dt="2021-04-21T16:32:53.063" v="563" actId="1076"/>
          <ac:picMkLst>
            <pc:docMk/>
            <pc:sldMk cId="2425489087" sldId="267"/>
            <ac:picMk id="5" creationId="{63783A1C-1A2C-4067-BDAF-8A9D7875AD1A}"/>
          </ac:picMkLst>
        </pc:picChg>
        <pc:picChg chg="mod ord">
          <ac:chgData name="Canisha Barron" userId="aa2be1ad3d4abb48" providerId="LiveId" clId="{0AF3D179-CF13-4CE7-82AA-F268A9D6E41C}" dt="2021-04-21T16:33:04.246" v="567" actId="1076"/>
          <ac:picMkLst>
            <pc:docMk/>
            <pc:sldMk cId="2425489087" sldId="267"/>
            <ac:picMk id="11" creationId="{2A1A5CE2-89BF-4CAA-8DBA-495777C8C491}"/>
          </ac:picMkLst>
        </pc:picChg>
        <pc:picChg chg="add">
          <ac:chgData name="Canisha Barron" userId="aa2be1ad3d4abb48" providerId="LiveId" clId="{0AF3D179-CF13-4CE7-82AA-F268A9D6E41C}" dt="2021-04-21T16:31:32.680" v="542" actId="26606"/>
          <ac:picMkLst>
            <pc:docMk/>
            <pc:sldMk cId="2425489087" sldId="267"/>
            <ac:picMk id="20" creationId="{4FDAB746-A9A3-4EC2-8997-5EB71BC96424}"/>
          </ac:picMkLst>
        </pc:picChg>
      </pc:sldChg>
      <pc:sldChg chg="addSp delSp modSp mod">
        <pc:chgData name="Canisha Barron" userId="aa2be1ad3d4abb48" providerId="LiveId" clId="{0AF3D179-CF13-4CE7-82AA-F268A9D6E41C}" dt="2021-04-21T20:18:00.023" v="2125" actId="5793"/>
        <pc:sldMkLst>
          <pc:docMk/>
          <pc:sldMk cId="2597371266" sldId="268"/>
        </pc:sldMkLst>
        <pc:spChg chg="mod ord">
          <ac:chgData name="Canisha Barron" userId="aa2be1ad3d4abb48" providerId="LiveId" clId="{0AF3D179-CF13-4CE7-82AA-F268A9D6E41C}" dt="2021-04-21T20:18:00.023" v="2125" actId="5793"/>
          <ac:spMkLst>
            <pc:docMk/>
            <pc:sldMk cId="2597371266" sldId="268"/>
            <ac:spMk id="8" creationId="{A1281C14-965E-4990-9805-6D1C84B51089}"/>
          </ac:spMkLst>
        </pc:spChg>
        <pc:spChg chg="del mod">
          <ac:chgData name="Canisha Barron" userId="aa2be1ad3d4abb48" providerId="LiveId" clId="{0AF3D179-CF13-4CE7-82AA-F268A9D6E41C}" dt="2021-04-21T15:25:11.163" v="492" actId="478"/>
          <ac:spMkLst>
            <pc:docMk/>
            <pc:sldMk cId="2597371266" sldId="268"/>
            <ac:spMk id="10" creationId="{180AB1A1-3FEA-4551-A346-82C851569B01}"/>
          </ac:spMkLst>
        </pc:spChg>
        <pc:spChg chg="del">
          <ac:chgData name="Canisha Barron" userId="aa2be1ad3d4abb48" providerId="LiveId" clId="{0AF3D179-CF13-4CE7-82AA-F268A9D6E41C}" dt="2021-04-21T15:25:12.884" v="493" actId="478"/>
          <ac:spMkLst>
            <pc:docMk/>
            <pc:sldMk cId="2597371266" sldId="268"/>
            <ac:spMk id="12" creationId="{FAD10ED3-0EA5-43D0-923B-AE00A97C141C}"/>
          </ac:spMkLst>
        </pc:spChg>
        <pc:spChg chg="del mod">
          <ac:chgData name="Canisha Barron" userId="aa2be1ad3d4abb48" providerId="LiveId" clId="{0AF3D179-CF13-4CE7-82AA-F268A9D6E41C}" dt="2021-04-21T15:25:09.248" v="490" actId="478"/>
          <ac:spMkLst>
            <pc:docMk/>
            <pc:sldMk cId="2597371266" sldId="268"/>
            <ac:spMk id="13" creationId="{A778B619-352E-4CD8-A564-CC59C9A3BF8C}"/>
          </ac:spMkLst>
        </pc:spChg>
        <pc:spChg chg="add mod">
          <ac:chgData name="Canisha Barron" userId="aa2be1ad3d4abb48" providerId="LiveId" clId="{0AF3D179-CF13-4CE7-82AA-F268A9D6E41C}" dt="2021-04-21T16:59:45.719" v="849" actId="20577"/>
          <ac:spMkLst>
            <pc:docMk/>
            <pc:sldMk cId="2597371266" sldId="268"/>
            <ac:spMk id="16" creationId="{BCAF3492-E198-4083-B596-3B18354C50F6}"/>
          </ac:spMkLst>
        </pc:spChg>
        <pc:spChg chg="mod ord">
          <ac:chgData name="Canisha Barron" userId="aa2be1ad3d4abb48" providerId="LiveId" clId="{0AF3D179-CF13-4CE7-82AA-F268A9D6E41C}" dt="2021-04-21T16:59:42.517" v="848" actId="26606"/>
          <ac:spMkLst>
            <pc:docMk/>
            <pc:sldMk cId="2597371266" sldId="268"/>
            <ac:spMk id="23" creationId="{6919551E-047B-4EB8-9D1D-1E345AEC3D8F}"/>
          </ac:spMkLst>
        </pc:spChg>
        <pc:spChg chg="del">
          <ac:chgData name="Canisha Barron" userId="aa2be1ad3d4abb48" providerId="LiveId" clId="{0AF3D179-CF13-4CE7-82AA-F268A9D6E41C}" dt="2021-04-21T16:59:42.517" v="848" actId="26606"/>
          <ac:spMkLst>
            <pc:docMk/>
            <pc:sldMk cId="2597371266" sldId="268"/>
            <ac:spMk id="28" creationId="{C4285719-470E-454C-AF62-8323075F1F5B}"/>
          </ac:spMkLst>
        </pc:spChg>
        <pc:spChg chg="del">
          <ac:chgData name="Canisha Barron" userId="aa2be1ad3d4abb48" providerId="LiveId" clId="{0AF3D179-CF13-4CE7-82AA-F268A9D6E41C}" dt="2021-04-21T16:59:42.517" v="848" actId="26606"/>
          <ac:spMkLst>
            <pc:docMk/>
            <pc:sldMk cId="2597371266" sldId="268"/>
            <ac:spMk id="30" creationId="{CD9FE4EF-C4D8-49A0-B2FF-81D8DB7D8A24}"/>
          </ac:spMkLst>
        </pc:spChg>
        <pc:spChg chg="del">
          <ac:chgData name="Canisha Barron" userId="aa2be1ad3d4abb48" providerId="LiveId" clId="{0AF3D179-CF13-4CE7-82AA-F268A9D6E41C}" dt="2021-04-21T16:59:42.517" v="848" actId="26606"/>
          <ac:spMkLst>
            <pc:docMk/>
            <pc:sldMk cId="2597371266" sldId="268"/>
            <ac:spMk id="32" creationId="{4300840D-0A0B-4512-BACA-B439D5B9C57C}"/>
          </ac:spMkLst>
        </pc:spChg>
        <pc:spChg chg="del">
          <ac:chgData name="Canisha Barron" userId="aa2be1ad3d4abb48" providerId="LiveId" clId="{0AF3D179-CF13-4CE7-82AA-F268A9D6E41C}" dt="2021-04-21T16:59:42.517" v="848" actId="26606"/>
          <ac:spMkLst>
            <pc:docMk/>
            <pc:sldMk cId="2597371266" sldId="268"/>
            <ac:spMk id="34" creationId="{D2B78728-A580-49A7-84F9-6EF6F583ADE0}"/>
          </ac:spMkLst>
        </pc:spChg>
        <pc:spChg chg="del">
          <ac:chgData name="Canisha Barron" userId="aa2be1ad3d4abb48" providerId="LiveId" clId="{0AF3D179-CF13-4CE7-82AA-F268A9D6E41C}" dt="2021-04-21T16:59:42.517" v="848" actId="26606"/>
          <ac:spMkLst>
            <pc:docMk/>
            <pc:sldMk cId="2597371266" sldId="268"/>
            <ac:spMk id="36" creationId="{38FAA1A1-D861-433F-88FA-1E9D6FD31D11}"/>
          </ac:spMkLst>
        </pc:spChg>
        <pc:spChg chg="del">
          <ac:chgData name="Canisha Barron" userId="aa2be1ad3d4abb48" providerId="LiveId" clId="{0AF3D179-CF13-4CE7-82AA-F268A9D6E41C}" dt="2021-04-21T16:59:42.517" v="848" actId="26606"/>
          <ac:spMkLst>
            <pc:docMk/>
            <pc:sldMk cId="2597371266" sldId="268"/>
            <ac:spMk id="38" creationId="{8D71EDA1-87BF-4D5D-AB79-F346FD19278A}"/>
          </ac:spMkLst>
        </pc:spChg>
        <pc:spChg chg="add">
          <ac:chgData name="Canisha Barron" userId="aa2be1ad3d4abb48" providerId="LiveId" clId="{0AF3D179-CF13-4CE7-82AA-F268A9D6E41C}" dt="2021-04-21T16:59:42.517" v="848" actId="26606"/>
          <ac:spMkLst>
            <pc:docMk/>
            <pc:sldMk cId="2597371266" sldId="268"/>
            <ac:spMk id="43" creationId="{3B854194-185D-494D-905C-7C7CB2E30F6E}"/>
          </ac:spMkLst>
        </pc:spChg>
        <pc:spChg chg="add">
          <ac:chgData name="Canisha Barron" userId="aa2be1ad3d4abb48" providerId="LiveId" clId="{0AF3D179-CF13-4CE7-82AA-F268A9D6E41C}" dt="2021-04-21T16:59:42.517" v="848" actId="26606"/>
          <ac:spMkLst>
            <pc:docMk/>
            <pc:sldMk cId="2597371266" sldId="268"/>
            <ac:spMk id="45" creationId="{B4F5FA0D-0104-4987-8241-EFF7C85B88DE}"/>
          </ac:spMkLst>
        </pc:spChg>
        <pc:picChg chg="del">
          <ac:chgData name="Canisha Barron" userId="aa2be1ad3d4abb48" providerId="LiveId" clId="{0AF3D179-CF13-4CE7-82AA-F268A9D6E41C}" dt="2021-04-21T15:25:07.408" v="488" actId="478"/>
          <ac:picMkLst>
            <pc:docMk/>
            <pc:sldMk cId="2597371266" sldId="268"/>
            <ac:picMk id="15" creationId="{FCF6890B-4D4A-486D-BF4C-4CF8F93C76A7}"/>
          </ac:picMkLst>
        </pc:picChg>
        <pc:picChg chg="add">
          <ac:chgData name="Canisha Barron" userId="aa2be1ad3d4abb48" providerId="LiveId" clId="{0AF3D179-CF13-4CE7-82AA-F268A9D6E41C}" dt="2021-04-21T16:59:42.517" v="848" actId="26606"/>
          <ac:picMkLst>
            <pc:docMk/>
            <pc:sldMk cId="2597371266" sldId="268"/>
            <ac:picMk id="47" creationId="{2897127E-6CEF-446C-BE87-93B7C46E49D1}"/>
          </ac:picMkLst>
        </pc:picChg>
      </pc:sldChg>
      <pc:sldChg chg="del">
        <pc:chgData name="Canisha Barron" userId="aa2be1ad3d4abb48" providerId="LiveId" clId="{0AF3D179-CF13-4CE7-82AA-F268A9D6E41C}" dt="2021-04-21T16:43:40.062" v="752" actId="2696"/>
        <pc:sldMkLst>
          <pc:docMk/>
          <pc:sldMk cId="1028146973" sldId="269"/>
        </pc:sldMkLst>
      </pc:sldChg>
      <pc:sldChg chg="addSp delSp modSp mod ord setBg addAnim delAnim">
        <pc:chgData name="Canisha Barron" userId="aa2be1ad3d4abb48" providerId="LiveId" clId="{0AF3D179-CF13-4CE7-82AA-F268A9D6E41C}" dt="2021-04-21T16:30:05.401" v="511" actId="1076"/>
        <pc:sldMkLst>
          <pc:docMk/>
          <pc:sldMk cId="4205455563" sldId="270"/>
        </pc:sldMkLst>
        <pc:spChg chg="mod">
          <ac:chgData name="Canisha Barron" userId="aa2be1ad3d4abb48" providerId="LiveId" clId="{0AF3D179-CF13-4CE7-82AA-F268A9D6E41C}" dt="2021-04-21T16:30:02.974" v="510" actId="26606"/>
          <ac:spMkLst>
            <pc:docMk/>
            <pc:sldMk cId="4205455563" sldId="270"/>
            <ac:spMk id="2" creationId="{8C9E9E0F-F277-4374-8150-4D4EDC650887}"/>
          </ac:spMkLst>
        </pc:spChg>
        <pc:spChg chg="del">
          <ac:chgData name="Canisha Barron" userId="aa2be1ad3d4abb48" providerId="LiveId" clId="{0AF3D179-CF13-4CE7-82AA-F268A9D6E41C}" dt="2021-04-21T16:29:04.633" v="498" actId="478"/>
          <ac:spMkLst>
            <pc:docMk/>
            <pc:sldMk cId="4205455563" sldId="270"/>
            <ac:spMk id="3" creationId="{F61F05C8-ACBF-44BA-8C02-3BBFDC51FD78}"/>
          </ac:spMkLst>
        </pc:spChg>
        <pc:spChg chg="add del">
          <ac:chgData name="Canisha Barron" userId="aa2be1ad3d4abb48" providerId="LiveId" clId="{0AF3D179-CF13-4CE7-82AA-F268A9D6E41C}" dt="2021-04-21T16:30:02.974" v="510" actId="26606"/>
          <ac:spMkLst>
            <pc:docMk/>
            <pc:sldMk cId="4205455563" sldId="270"/>
            <ac:spMk id="10" creationId="{2CCAFB3E-E6E2-4587-A5FC-061F9AED9AF2}"/>
          </ac:spMkLst>
        </pc:spChg>
        <pc:spChg chg="add del">
          <ac:chgData name="Canisha Barron" userId="aa2be1ad3d4abb48" providerId="LiveId" clId="{0AF3D179-CF13-4CE7-82AA-F268A9D6E41C}" dt="2021-04-21T16:30:02.974" v="510" actId="26606"/>
          <ac:spMkLst>
            <pc:docMk/>
            <pc:sldMk cId="4205455563" sldId="270"/>
            <ac:spMk id="14" creationId="{640086A0-762B-44EE-AA70-A7268A72ACC3}"/>
          </ac:spMkLst>
        </pc:spChg>
        <pc:spChg chg="add del">
          <ac:chgData name="Canisha Barron" userId="aa2be1ad3d4abb48" providerId="LiveId" clId="{0AF3D179-CF13-4CE7-82AA-F268A9D6E41C}" dt="2021-04-21T16:30:02.974" v="510" actId="26606"/>
          <ac:spMkLst>
            <pc:docMk/>
            <pc:sldMk cId="4205455563" sldId="270"/>
            <ac:spMk id="19" creationId="{0BC9EFE1-D8CB-4668-9980-DB108327A794}"/>
          </ac:spMkLst>
        </pc:spChg>
        <pc:spChg chg="add del">
          <ac:chgData name="Canisha Barron" userId="aa2be1ad3d4abb48" providerId="LiveId" clId="{0AF3D179-CF13-4CE7-82AA-F268A9D6E41C}" dt="2021-04-21T16:30:02.974" v="510" actId="26606"/>
          <ac:spMkLst>
            <pc:docMk/>
            <pc:sldMk cId="4205455563" sldId="270"/>
            <ac:spMk id="23" creationId="{77DA6D33-2D62-458C-BF5D-DBF612FD557E}"/>
          </ac:spMkLst>
        </pc:spChg>
        <pc:picChg chg="add mod">
          <ac:chgData name="Canisha Barron" userId="aa2be1ad3d4abb48" providerId="LiveId" clId="{0AF3D179-CF13-4CE7-82AA-F268A9D6E41C}" dt="2021-04-21T16:30:05.401" v="511" actId="1076"/>
          <ac:picMkLst>
            <pc:docMk/>
            <pc:sldMk cId="4205455563" sldId="270"/>
            <ac:picMk id="5" creationId="{B84C384A-A8EE-47F8-AEC2-0F2E23ACF92D}"/>
          </ac:picMkLst>
        </pc:picChg>
        <pc:picChg chg="add del">
          <ac:chgData name="Canisha Barron" userId="aa2be1ad3d4abb48" providerId="LiveId" clId="{0AF3D179-CF13-4CE7-82AA-F268A9D6E41C}" dt="2021-04-21T16:30:02.974" v="510" actId="26606"/>
          <ac:picMkLst>
            <pc:docMk/>
            <pc:sldMk cId="4205455563" sldId="270"/>
            <ac:picMk id="12" creationId="{5975841F-9161-4650-BCE5-20FFE7E29615}"/>
          </ac:picMkLst>
        </pc:picChg>
        <pc:picChg chg="add del">
          <ac:chgData name="Canisha Barron" userId="aa2be1ad3d4abb48" providerId="LiveId" clId="{0AF3D179-CF13-4CE7-82AA-F268A9D6E41C}" dt="2021-04-21T16:30:02.974" v="510" actId="26606"/>
          <ac:picMkLst>
            <pc:docMk/>
            <pc:sldMk cId="4205455563" sldId="270"/>
            <ac:picMk id="21" creationId="{7CBAE1BD-B8E4-4029-8AA2-C77E4FED9864}"/>
          </ac:picMkLst>
        </pc:picChg>
      </pc:sldChg>
      <pc:sldChg chg="addSp delSp modSp mod">
        <pc:chgData name="Canisha Barron" userId="aa2be1ad3d4abb48" providerId="LiveId" clId="{0AF3D179-CF13-4CE7-82AA-F268A9D6E41C}" dt="2021-04-21T19:59:17.879" v="2020" actId="20577"/>
        <pc:sldMkLst>
          <pc:docMk/>
          <pc:sldMk cId="2780109964" sldId="271"/>
        </pc:sldMkLst>
        <pc:spChg chg="mod">
          <ac:chgData name="Canisha Barron" userId="aa2be1ad3d4abb48" providerId="LiveId" clId="{0AF3D179-CF13-4CE7-82AA-F268A9D6E41C}" dt="2021-04-21T19:24:32.657" v="1897" actId="26606"/>
          <ac:spMkLst>
            <pc:docMk/>
            <pc:sldMk cId="2780109964" sldId="271"/>
            <ac:spMk id="2" creationId="{8A054D8E-3DED-4963-B3B3-CA79944BC645}"/>
          </ac:spMkLst>
        </pc:spChg>
        <pc:spChg chg="add del mod">
          <ac:chgData name="Canisha Barron" userId="aa2be1ad3d4abb48" providerId="LiveId" clId="{0AF3D179-CF13-4CE7-82AA-F268A9D6E41C}" dt="2021-04-21T19:28:37.904" v="1941" actId="478"/>
          <ac:spMkLst>
            <pc:docMk/>
            <pc:sldMk cId="2780109964" sldId="271"/>
            <ac:spMk id="3" creationId="{69CC9EE1-CA3B-47E0-92A9-ADAAD36DDFC9}"/>
          </ac:spMkLst>
        </pc:spChg>
        <pc:spChg chg="add del">
          <ac:chgData name="Canisha Barron" userId="aa2be1ad3d4abb48" providerId="LiveId" clId="{0AF3D179-CF13-4CE7-82AA-F268A9D6E41C}" dt="2021-04-21T19:24:32.657" v="1897" actId="26606"/>
          <ac:spMkLst>
            <pc:docMk/>
            <pc:sldMk cId="2780109964" sldId="271"/>
            <ac:spMk id="76" creationId="{FCEC2294-5A7B-45E5-9251-C1AA89F4ADCF}"/>
          </ac:spMkLst>
        </pc:spChg>
        <pc:spChg chg="add del">
          <ac:chgData name="Canisha Barron" userId="aa2be1ad3d4abb48" providerId="LiveId" clId="{0AF3D179-CF13-4CE7-82AA-F268A9D6E41C}" dt="2021-04-21T19:24:32.657" v="1897" actId="26606"/>
          <ac:spMkLst>
            <pc:docMk/>
            <pc:sldMk cId="2780109964" sldId="271"/>
            <ac:spMk id="83" creationId="{B50AB553-2A96-4A92-96F2-93548E096954}"/>
          </ac:spMkLst>
        </pc:spChg>
        <pc:graphicFrameChg chg="mod modGraphic">
          <ac:chgData name="Canisha Barron" userId="aa2be1ad3d4abb48" providerId="LiveId" clId="{0AF3D179-CF13-4CE7-82AA-F268A9D6E41C}" dt="2021-04-21T19:59:17.879" v="2020" actId="20577"/>
          <ac:graphicFrameMkLst>
            <pc:docMk/>
            <pc:sldMk cId="2780109964" sldId="271"/>
            <ac:graphicFrameMk id="7" creationId="{BBE3DBCC-AC80-49F1-8BF3-5905D9A8E3BA}"/>
          </ac:graphicFrameMkLst>
        </pc:graphicFrameChg>
        <pc:graphicFrameChg chg="add del mod">
          <ac:chgData name="Canisha Barron" userId="aa2be1ad3d4abb48" providerId="LiveId" clId="{0AF3D179-CF13-4CE7-82AA-F268A9D6E41C}" dt="2021-04-21T19:27:44.309" v="1922"/>
          <ac:graphicFrameMkLst>
            <pc:docMk/>
            <pc:sldMk cId="2780109964" sldId="271"/>
            <ac:graphicFrameMk id="8" creationId="{6790391B-89D2-40BC-8F1B-E51E600C7F06}"/>
          </ac:graphicFrameMkLst>
        </pc:graphicFrameChg>
        <pc:graphicFrameChg chg="add del mod">
          <ac:chgData name="Canisha Barron" userId="aa2be1ad3d4abb48" providerId="LiveId" clId="{0AF3D179-CF13-4CE7-82AA-F268A9D6E41C}" dt="2021-04-21T19:58:53.024" v="2009" actId="478"/>
          <ac:graphicFrameMkLst>
            <pc:docMk/>
            <pc:sldMk cId="2780109964" sldId="271"/>
            <ac:graphicFrameMk id="10" creationId="{CB11410A-769E-46C2-8ABE-4A27539922B0}"/>
          </ac:graphicFrameMkLst>
        </pc:graphicFrameChg>
        <pc:picChg chg="mod">
          <ac:chgData name="Canisha Barron" userId="aa2be1ad3d4abb48" providerId="LiveId" clId="{0AF3D179-CF13-4CE7-82AA-F268A9D6E41C}" dt="2021-04-21T19:28:35.384" v="1940" actId="1076"/>
          <ac:picMkLst>
            <pc:docMk/>
            <pc:sldMk cId="2780109964" sldId="271"/>
            <ac:picMk id="22" creationId="{9AB7E883-0F79-47CD-BB82-A242FFFF7DC8}"/>
          </ac:picMkLst>
        </pc:picChg>
        <pc:cxnChg chg="add del">
          <ac:chgData name="Canisha Barron" userId="aa2be1ad3d4abb48" providerId="LiveId" clId="{0AF3D179-CF13-4CE7-82AA-F268A9D6E41C}" dt="2021-04-21T19:24:32.657" v="1897" actId="26606"/>
          <ac:cxnSpMkLst>
            <pc:docMk/>
            <pc:sldMk cId="2780109964" sldId="271"/>
            <ac:cxnSpMk id="78" creationId="{67182200-4859-4C8D-BCBB-55B245C28BA3}"/>
          </ac:cxnSpMkLst>
        </pc:cxnChg>
      </pc:sldChg>
      <pc:sldChg chg="addSp delSp modSp add mod addAnim delAnim">
        <pc:chgData name="Canisha Barron" userId="aa2be1ad3d4abb48" providerId="LiveId" clId="{0AF3D179-CF13-4CE7-82AA-F268A9D6E41C}" dt="2021-04-21T19:11:55.360" v="1616" actId="1076"/>
        <pc:sldMkLst>
          <pc:docMk/>
          <pc:sldMk cId="1149936613" sldId="272"/>
        </pc:sldMkLst>
        <pc:spChg chg="mod">
          <ac:chgData name="Canisha Barron" userId="aa2be1ad3d4abb48" providerId="LiveId" clId="{0AF3D179-CF13-4CE7-82AA-F268A9D6E41C}" dt="2021-04-21T16:50:11.530" v="765" actId="14838"/>
          <ac:spMkLst>
            <pc:docMk/>
            <pc:sldMk cId="1149936613" sldId="272"/>
            <ac:spMk id="2" creationId="{3D93BE38-52B5-4E3B-9E12-AE3A6503B0B7}"/>
          </ac:spMkLst>
        </pc:spChg>
        <pc:spChg chg="add del mod">
          <ac:chgData name="Canisha Barron" userId="aa2be1ad3d4abb48" providerId="LiveId" clId="{0AF3D179-CF13-4CE7-82AA-F268A9D6E41C}" dt="2021-04-21T16:37:00.837" v="587" actId="478"/>
          <ac:spMkLst>
            <pc:docMk/>
            <pc:sldMk cId="1149936613" sldId="272"/>
            <ac:spMk id="4" creationId="{B3D97D89-CE73-4BD7-8FF0-AEA3AE809146}"/>
          </ac:spMkLst>
        </pc:spChg>
        <pc:spChg chg="del mod">
          <ac:chgData name="Canisha Barron" userId="aa2be1ad3d4abb48" providerId="LiveId" clId="{0AF3D179-CF13-4CE7-82AA-F268A9D6E41C}" dt="2021-04-21T16:37:17.147" v="593" actId="478"/>
          <ac:spMkLst>
            <pc:docMk/>
            <pc:sldMk cId="1149936613" sldId="272"/>
            <ac:spMk id="6" creationId="{BF205F63-0E39-4239-B93C-4C8701C2F9E7}"/>
          </ac:spMkLst>
        </pc:spChg>
        <pc:spChg chg="del mod ord">
          <ac:chgData name="Canisha Barron" userId="aa2be1ad3d4abb48" providerId="LiveId" clId="{0AF3D179-CF13-4CE7-82AA-F268A9D6E41C}" dt="2021-04-21T16:38:29.217" v="616" actId="478"/>
          <ac:spMkLst>
            <pc:docMk/>
            <pc:sldMk cId="1149936613" sldId="272"/>
            <ac:spMk id="7" creationId="{2F02A7D9-E968-4443-95B7-36820A9704A8}"/>
          </ac:spMkLst>
        </pc:spChg>
        <pc:spChg chg="add mod">
          <ac:chgData name="Canisha Barron" userId="aa2be1ad3d4abb48" providerId="LiveId" clId="{0AF3D179-CF13-4CE7-82AA-F268A9D6E41C}" dt="2021-04-21T19:11:28.904" v="1614" actId="20577"/>
          <ac:spMkLst>
            <pc:docMk/>
            <pc:sldMk cId="1149936613" sldId="272"/>
            <ac:spMk id="8" creationId="{B7DB4F9E-3397-4A90-A9BC-79292E5406E3}"/>
          </ac:spMkLst>
        </pc:spChg>
        <pc:spChg chg="mod">
          <ac:chgData name="Canisha Barron" userId="aa2be1ad3d4abb48" providerId="LiveId" clId="{0AF3D179-CF13-4CE7-82AA-F268A9D6E41C}" dt="2021-04-21T19:11:55.360" v="1616" actId="1076"/>
          <ac:spMkLst>
            <pc:docMk/>
            <pc:sldMk cId="1149936613" sldId="272"/>
            <ac:spMk id="12" creationId="{FB31F07B-1072-4916-A6F2-7D391657610D}"/>
          </ac:spMkLst>
        </pc:spChg>
        <pc:spChg chg="del">
          <ac:chgData name="Canisha Barron" userId="aa2be1ad3d4abb48" providerId="LiveId" clId="{0AF3D179-CF13-4CE7-82AA-F268A9D6E41C}" dt="2021-04-21T16:37:25.900" v="594" actId="478"/>
          <ac:spMkLst>
            <pc:docMk/>
            <pc:sldMk cId="1149936613" sldId="272"/>
            <ac:spMk id="13" creationId="{9E1D20D0-0FF5-41D3-8E7F-3AE7A31FA6B5}"/>
          </ac:spMkLst>
        </pc:spChg>
        <pc:spChg chg="add del">
          <ac:chgData name="Canisha Barron" userId="aa2be1ad3d4abb48" providerId="LiveId" clId="{0AF3D179-CF13-4CE7-82AA-F268A9D6E41C}" dt="2021-04-21T16:38:23.910" v="614" actId="26606"/>
          <ac:spMkLst>
            <pc:docMk/>
            <pc:sldMk cId="1149936613" sldId="272"/>
            <ac:spMk id="18" creationId="{FC7A3AA1-44C4-4CBE-8808-D86A411AD665}"/>
          </ac:spMkLst>
        </pc:spChg>
        <pc:spChg chg="add del">
          <ac:chgData name="Canisha Barron" userId="aa2be1ad3d4abb48" providerId="LiveId" clId="{0AF3D179-CF13-4CE7-82AA-F268A9D6E41C}" dt="2021-04-21T16:38:23.910" v="614" actId="26606"/>
          <ac:spMkLst>
            <pc:docMk/>
            <pc:sldMk cId="1149936613" sldId="272"/>
            <ac:spMk id="22" creationId="{091C9E05-1ED5-4438-8E0F-38219974999F}"/>
          </ac:spMkLst>
        </pc:spChg>
        <pc:spChg chg="add">
          <ac:chgData name="Canisha Barron" userId="aa2be1ad3d4abb48" providerId="LiveId" clId="{0AF3D179-CF13-4CE7-82AA-F268A9D6E41C}" dt="2021-04-21T16:38:23.910" v="614" actId="26606"/>
          <ac:spMkLst>
            <pc:docMk/>
            <pc:sldMk cId="1149936613" sldId="272"/>
            <ac:spMk id="24" creationId="{B05E4F47-B148-49E0-B472-BBF149315524}"/>
          </ac:spMkLst>
        </pc:spChg>
        <pc:spChg chg="add">
          <ac:chgData name="Canisha Barron" userId="aa2be1ad3d4abb48" providerId="LiveId" clId="{0AF3D179-CF13-4CE7-82AA-F268A9D6E41C}" dt="2021-04-21T16:38:23.910" v="614" actId="26606"/>
          <ac:spMkLst>
            <pc:docMk/>
            <pc:sldMk cId="1149936613" sldId="272"/>
            <ac:spMk id="26" creationId="{684BF3E1-C321-4F38-85CF-FEBBEEC15E2D}"/>
          </ac:spMkLst>
        </pc:spChg>
        <pc:spChg chg="add del">
          <ac:chgData name="Canisha Barron" userId="aa2be1ad3d4abb48" providerId="LiveId" clId="{0AF3D179-CF13-4CE7-82AA-F268A9D6E41C}" dt="2021-04-21T16:38:12.341" v="613" actId="26606"/>
          <ac:spMkLst>
            <pc:docMk/>
            <pc:sldMk cId="1149936613" sldId="272"/>
            <ac:spMk id="27" creationId="{49CD2D09-B1BB-4DF5-9E1C-3D21B21EDEFD}"/>
          </ac:spMkLst>
        </pc:spChg>
        <pc:spChg chg="add del">
          <ac:chgData name="Canisha Barron" userId="aa2be1ad3d4abb48" providerId="LiveId" clId="{0AF3D179-CF13-4CE7-82AA-F268A9D6E41C}" dt="2021-04-21T16:38:12.341" v="613" actId="26606"/>
          <ac:spMkLst>
            <pc:docMk/>
            <pc:sldMk cId="1149936613" sldId="272"/>
            <ac:spMk id="31" creationId="{967C29FE-FD32-4AFB-AD20-DBDF5864B2D8}"/>
          </ac:spMkLst>
        </pc:spChg>
        <pc:picChg chg="del mod">
          <ac:chgData name="Canisha Barron" userId="aa2be1ad3d4abb48" providerId="LiveId" clId="{0AF3D179-CF13-4CE7-82AA-F268A9D6E41C}" dt="2021-04-21T16:36:53.143" v="585" actId="478"/>
          <ac:picMkLst>
            <pc:docMk/>
            <pc:sldMk cId="1149936613" sldId="272"/>
            <ac:picMk id="5" creationId="{63783A1C-1A2C-4067-BDAF-8A9D7875AD1A}"/>
          </ac:picMkLst>
        </pc:picChg>
        <pc:picChg chg="del">
          <ac:chgData name="Canisha Barron" userId="aa2be1ad3d4abb48" providerId="LiveId" clId="{0AF3D179-CF13-4CE7-82AA-F268A9D6E41C}" dt="2021-04-21T16:37:02.708" v="588" actId="478"/>
          <ac:picMkLst>
            <pc:docMk/>
            <pc:sldMk cId="1149936613" sldId="272"/>
            <ac:picMk id="11" creationId="{2A1A5CE2-89BF-4CAA-8DBA-495777C8C491}"/>
          </ac:picMkLst>
        </pc:picChg>
        <pc:picChg chg="add mod">
          <ac:chgData name="Canisha Barron" userId="aa2be1ad3d4abb48" providerId="LiveId" clId="{0AF3D179-CF13-4CE7-82AA-F268A9D6E41C}" dt="2021-04-21T16:38:23.910" v="614" actId="26606"/>
          <ac:picMkLst>
            <pc:docMk/>
            <pc:sldMk cId="1149936613" sldId="272"/>
            <ac:picMk id="14" creationId="{86F6B974-B01B-4098-B1B1-CA02DAA1734C}"/>
          </ac:picMkLst>
        </pc:picChg>
        <pc:picChg chg="add del">
          <ac:chgData name="Canisha Barron" userId="aa2be1ad3d4abb48" providerId="LiveId" clId="{0AF3D179-CF13-4CE7-82AA-F268A9D6E41C}" dt="2021-04-21T16:38:23.910" v="614" actId="26606"/>
          <ac:picMkLst>
            <pc:docMk/>
            <pc:sldMk cId="1149936613" sldId="272"/>
            <ac:picMk id="20" creationId="{4FDAB746-A9A3-4EC2-8997-5EB71BC96424}"/>
          </ac:picMkLst>
        </pc:picChg>
        <pc:picChg chg="add">
          <ac:chgData name="Canisha Barron" userId="aa2be1ad3d4abb48" providerId="LiveId" clId="{0AF3D179-CF13-4CE7-82AA-F268A9D6E41C}" dt="2021-04-21T16:38:23.910" v="614" actId="26606"/>
          <ac:picMkLst>
            <pc:docMk/>
            <pc:sldMk cId="1149936613" sldId="272"/>
            <ac:picMk id="25" creationId="{7A2CE8EB-F719-4F84-9E91-F538438CAC76}"/>
          </ac:picMkLst>
        </pc:picChg>
        <pc:picChg chg="add del">
          <ac:chgData name="Canisha Barron" userId="aa2be1ad3d4abb48" providerId="LiveId" clId="{0AF3D179-CF13-4CE7-82AA-F268A9D6E41C}" dt="2021-04-21T16:38:12.341" v="613" actId="26606"/>
          <ac:picMkLst>
            <pc:docMk/>
            <pc:sldMk cId="1149936613" sldId="272"/>
            <ac:picMk id="29" creationId="{83355637-BA71-4F63-94C9-E77BF81BDFC0}"/>
          </ac:picMkLst>
        </pc:picChg>
      </pc:sldChg>
      <pc:sldChg chg="addSp delSp modSp new mod setBg">
        <pc:chgData name="Canisha Barron" userId="aa2be1ad3d4abb48" providerId="LiveId" clId="{0AF3D179-CF13-4CE7-82AA-F268A9D6E41C}" dt="2021-04-21T20:12:06.514" v="2124" actId="20577"/>
        <pc:sldMkLst>
          <pc:docMk/>
          <pc:sldMk cId="3825159283" sldId="273"/>
        </pc:sldMkLst>
        <pc:spChg chg="del">
          <ac:chgData name="Canisha Barron" userId="aa2be1ad3d4abb48" providerId="LiveId" clId="{0AF3D179-CF13-4CE7-82AA-F268A9D6E41C}" dt="2021-04-21T16:56:19.809" v="822" actId="478"/>
          <ac:spMkLst>
            <pc:docMk/>
            <pc:sldMk cId="3825159283" sldId="273"/>
            <ac:spMk id="2" creationId="{1543F8AE-4A3C-4C0B-A268-EB91A1064891}"/>
          </ac:spMkLst>
        </pc:spChg>
        <pc:spChg chg="del">
          <ac:chgData name="Canisha Barron" userId="aa2be1ad3d4abb48" providerId="LiveId" clId="{0AF3D179-CF13-4CE7-82AA-F268A9D6E41C}" dt="2021-04-21T16:56:16.959" v="821" actId="478"/>
          <ac:spMkLst>
            <pc:docMk/>
            <pc:sldMk cId="3825159283" sldId="273"/>
            <ac:spMk id="3" creationId="{79890A09-525F-40A7-9F1A-B0B2AAB3568A}"/>
          </ac:spMkLst>
        </pc:spChg>
        <pc:spChg chg="add mod">
          <ac:chgData name="Canisha Barron" userId="aa2be1ad3d4abb48" providerId="LiveId" clId="{0AF3D179-CF13-4CE7-82AA-F268A9D6E41C}" dt="2021-04-21T20:12:06.514" v="2124" actId="20577"/>
          <ac:spMkLst>
            <pc:docMk/>
            <pc:sldMk cId="3825159283" sldId="273"/>
            <ac:spMk id="6" creationId="{82904698-9B4D-4962-8CE3-5B2FF591BC29}"/>
          </ac:spMkLst>
        </pc:spChg>
        <pc:spChg chg="add del">
          <ac:chgData name="Canisha Barron" userId="aa2be1ad3d4abb48" providerId="LiveId" clId="{0AF3D179-CF13-4CE7-82AA-F268A9D6E41C}" dt="2021-04-21T16:56:44.889" v="825" actId="26606"/>
          <ac:spMkLst>
            <pc:docMk/>
            <pc:sldMk cId="3825159283" sldId="273"/>
            <ac:spMk id="10" creationId="{0B761509-3B9A-49A6-A84B-C3D86811697D}"/>
          </ac:spMkLst>
        </pc:spChg>
        <pc:spChg chg="add del">
          <ac:chgData name="Canisha Barron" userId="aa2be1ad3d4abb48" providerId="LiveId" clId="{0AF3D179-CF13-4CE7-82AA-F268A9D6E41C}" dt="2021-04-21T16:56:44.889" v="825" actId="26606"/>
          <ac:spMkLst>
            <pc:docMk/>
            <pc:sldMk cId="3825159283" sldId="273"/>
            <ac:spMk id="12" creationId="{91DE43FD-EB47-414A-B0AB-169B0FFFA527}"/>
          </ac:spMkLst>
        </pc:spChg>
        <pc:spChg chg="add">
          <ac:chgData name="Canisha Barron" userId="aa2be1ad3d4abb48" providerId="LiveId" clId="{0AF3D179-CF13-4CE7-82AA-F268A9D6E41C}" dt="2021-04-21T16:56:44.889" v="826" actId="26606"/>
          <ac:spMkLst>
            <pc:docMk/>
            <pc:sldMk cId="3825159283" sldId="273"/>
            <ac:spMk id="18" creationId="{AB8C311F-7253-4AED-9701-7FC0708C41C7}"/>
          </ac:spMkLst>
        </pc:spChg>
        <pc:spChg chg="add">
          <ac:chgData name="Canisha Barron" userId="aa2be1ad3d4abb48" providerId="LiveId" clId="{0AF3D179-CF13-4CE7-82AA-F268A9D6E41C}" dt="2021-04-21T16:56:44.889" v="826" actId="26606"/>
          <ac:spMkLst>
            <pc:docMk/>
            <pc:sldMk cId="3825159283" sldId="273"/>
            <ac:spMk id="19" creationId="{E2384209-CB15-4CDF-9D31-C44FD9A3F20D}"/>
          </ac:spMkLst>
        </pc:spChg>
        <pc:spChg chg="add">
          <ac:chgData name="Canisha Barron" userId="aa2be1ad3d4abb48" providerId="LiveId" clId="{0AF3D179-CF13-4CE7-82AA-F268A9D6E41C}" dt="2021-04-21T16:56:44.889" v="826" actId="26606"/>
          <ac:spMkLst>
            <pc:docMk/>
            <pc:sldMk cId="3825159283" sldId="273"/>
            <ac:spMk id="20" creationId="{2633B3B5-CC90-43F0-8714-D31D1F3F0209}"/>
          </ac:spMkLst>
        </pc:spChg>
        <pc:spChg chg="add">
          <ac:chgData name="Canisha Barron" userId="aa2be1ad3d4abb48" providerId="LiveId" clId="{0AF3D179-CF13-4CE7-82AA-F268A9D6E41C}" dt="2021-04-21T16:56:44.889" v="826" actId="26606"/>
          <ac:spMkLst>
            <pc:docMk/>
            <pc:sldMk cId="3825159283" sldId="273"/>
            <ac:spMk id="21" creationId="{A8D57A06-A426-446D-B02C-A2DC6B62E45E}"/>
          </ac:spMkLst>
        </pc:spChg>
        <pc:grpChg chg="add del">
          <ac:chgData name="Canisha Barron" userId="aa2be1ad3d4abb48" providerId="LiveId" clId="{0AF3D179-CF13-4CE7-82AA-F268A9D6E41C}" dt="2021-04-21T16:56:44.889" v="825" actId="26606"/>
          <ac:grpSpMkLst>
            <pc:docMk/>
            <pc:sldMk cId="3825159283" sldId="273"/>
            <ac:grpSpMk id="14" creationId="{58495BCC-CE77-4CC2-952E-846F41119FD5}"/>
          </ac:grpSpMkLst>
        </pc:grpChg>
        <pc:picChg chg="add mod">
          <ac:chgData name="Canisha Barron" userId="aa2be1ad3d4abb48" providerId="LiveId" clId="{0AF3D179-CF13-4CE7-82AA-F268A9D6E41C}" dt="2021-04-21T16:56:44.889" v="826" actId="26606"/>
          <ac:picMkLst>
            <pc:docMk/>
            <pc:sldMk cId="3825159283" sldId="273"/>
            <ac:picMk id="5" creationId="{02F11FE6-A9A0-49E4-86B8-F628D931E5AF}"/>
          </ac:picMkLst>
        </pc:picChg>
      </pc:sldChg>
      <pc:sldChg chg="addSp delSp modSp new mod setBg">
        <pc:chgData name="Canisha Barron" userId="aa2be1ad3d4abb48" providerId="LiveId" clId="{0AF3D179-CF13-4CE7-82AA-F268A9D6E41C}" dt="2021-04-21T20:26:40.015" v="2408" actId="1076"/>
        <pc:sldMkLst>
          <pc:docMk/>
          <pc:sldMk cId="711576207" sldId="274"/>
        </pc:sldMkLst>
        <pc:spChg chg="mod">
          <ac:chgData name="Canisha Barron" userId="aa2be1ad3d4abb48" providerId="LiveId" clId="{0AF3D179-CF13-4CE7-82AA-F268A9D6E41C}" dt="2021-04-21T16:58:48.071" v="846" actId="26606"/>
          <ac:spMkLst>
            <pc:docMk/>
            <pc:sldMk cId="711576207" sldId="274"/>
            <ac:spMk id="2" creationId="{09862E3F-55CB-40C8-9640-097C8EF9CA9F}"/>
          </ac:spMkLst>
        </pc:spChg>
        <pc:spChg chg="del">
          <ac:chgData name="Canisha Barron" userId="aa2be1ad3d4abb48" providerId="LiveId" clId="{0AF3D179-CF13-4CE7-82AA-F268A9D6E41C}" dt="2021-04-21T16:57:55.905" v="828" actId="22"/>
          <ac:spMkLst>
            <pc:docMk/>
            <pc:sldMk cId="711576207" sldId="274"/>
            <ac:spMk id="3" creationId="{74F165CC-9F4F-4A97-A3DF-5ED58F2B0E58}"/>
          </ac:spMkLst>
        </pc:spChg>
        <pc:spChg chg="add del mod">
          <ac:chgData name="Canisha Barron" userId="aa2be1ad3d4abb48" providerId="LiveId" clId="{0AF3D179-CF13-4CE7-82AA-F268A9D6E41C}" dt="2021-04-21T17:54:10.815" v="1109"/>
          <ac:spMkLst>
            <pc:docMk/>
            <pc:sldMk cId="711576207" sldId="274"/>
            <ac:spMk id="6" creationId="{5F16A322-0E03-440A-A4BA-579C958A9A04}"/>
          </ac:spMkLst>
        </pc:spChg>
        <pc:spChg chg="add">
          <ac:chgData name="Canisha Barron" userId="aa2be1ad3d4abb48" providerId="LiveId" clId="{0AF3D179-CF13-4CE7-82AA-F268A9D6E41C}" dt="2021-04-21T16:58:48.071" v="846" actId="26606"/>
          <ac:spMkLst>
            <pc:docMk/>
            <pc:sldMk cId="711576207" sldId="274"/>
            <ac:spMk id="7" creationId="{6753252F-4873-4F63-801D-CC719279A7D5}"/>
          </ac:spMkLst>
        </pc:spChg>
        <pc:spChg chg="add">
          <ac:chgData name="Canisha Barron" userId="aa2be1ad3d4abb48" providerId="LiveId" clId="{0AF3D179-CF13-4CE7-82AA-F268A9D6E41C}" dt="2021-04-21T16:58:48.071" v="846" actId="26606"/>
          <ac:spMkLst>
            <pc:docMk/>
            <pc:sldMk cId="711576207" sldId="274"/>
            <ac:spMk id="8" creationId="{047C8CCB-F95D-4249-92DD-651249D3535A}"/>
          </ac:spMkLst>
        </pc:spChg>
        <pc:spChg chg="add mod">
          <ac:chgData name="Canisha Barron" userId="aa2be1ad3d4abb48" providerId="LiveId" clId="{0AF3D179-CF13-4CE7-82AA-F268A9D6E41C}" dt="2021-04-21T20:26:35.247" v="2407" actId="1076"/>
          <ac:spMkLst>
            <pc:docMk/>
            <pc:sldMk cId="711576207" sldId="274"/>
            <ac:spMk id="9" creationId="{963EECC6-8F4C-4FB4-9069-3A1BC378D4F6}"/>
          </ac:spMkLst>
        </pc:spChg>
        <pc:spChg chg="add del">
          <ac:chgData name="Canisha Barron" userId="aa2be1ad3d4abb48" providerId="LiveId" clId="{0AF3D179-CF13-4CE7-82AA-F268A9D6E41C}" dt="2021-04-21T16:58:33.105" v="844" actId="26606"/>
          <ac:spMkLst>
            <pc:docMk/>
            <pc:sldMk cId="711576207" sldId="274"/>
            <ac:spMk id="10" creationId="{B538A7B5-B32D-421E-B110-AB5B1A7CC2E8}"/>
          </ac:spMkLst>
        </pc:spChg>
        <pc:spChg chg="add del">
          <ac:chgData name="Canisha Barron" userId="aa2be1ad3d4abb48" providerId="LiveId" clId="{0AF3D179-CF13-4CE7-82AA-F268A9D6E41C}" dt="2021-04-21T16:58:33.105" v="844" actId="26606"/>
          <ac:spMkLst>
            <pc:docMk/>
            <pc:sldMk cId="711576207" sldId="274"/>
            <ac:spMk id="12" creationId="{14D36999-26F8-45E4-AB41-D485D0B0B1C2}"/>
          </ac:spMkLst>
        </pc:spChg>
        <pc:picChg chg="add mod ord">
          <ac:chgData name="Canisha Barron" userId="aa2be1ad3d4abb48" providerId="LiveId" clId="{0AF3D179-CF13-4CE7-82AA-F268A9D6E41C}" dt="2021-04-21T20:26:40.015" v="2408" actId="1076"/>
          <ac:picMkLst>
            <pc:docMk/>
            <pc:sldMk cId="711576207" sldId="274"/>
            <ac:picMk id="5" creationId="{9CE6DC11-9ACB-4CCE-A626-124DB8DBAE12}"/>
          </ac:picMkLst>
        </pc:picChg>
        <pc:picChg chg="add del">
          <ac:chgData name="Canisha Barron" userId="aa2be1ad3d4abb48" providerId="LiveId" clId="{0AF3D179-CF13-4CE7-82AA-F268A9D6E41C}" dt="2021-04-21T16:58:33.105" v="844" actId="26606"/>
          <ac:picMkLst>
            <pc:docMk/>
            <pc:sldMk cId="711576207" sldId="274"/>
            <ac:picMk id="14" creationId="{30F8DA27-CE91-4AEB-B854-6F06B5485E3B}"/>
          </ac:picMkLst>
        </pc:picChg>
        <pc:picChg chg="add del">
          <ac:chgData name="Canisha Barron" userId="aa2be1ad3d4abb48" providerId="LiveId" clId="{0AF3D179-CF13-4CE7-82AA-F268A9D6E41C}" dt="2021-04-21T16:58:33.105" v="844" actId="26606"/>
          <ac:picMkLst>
            <pc:docMk/>
            <pc:sldMk cId="711576207" sldId="274"/>
            <ac:picMk id="16" creationId="{F7AF4E20-3DDE-4998-96BE-44EE182540FB}"/>
          </ac:picMkLst>
        </pc:picChg>
      </pc:sldChg>
      <pc:sldChg chg="addSp delSp modSp new mod setBg setClrOvrMap">
        <pc:chgData name="Canisha Barron" userId="aa2be1ad3d4abb48" providerId="LiveId" clId="{0AF3D179-CF13-4CE7-82AA-F268A9D6E41C}" dt="2021-04-21T17:35:22.050" v="1106" actId="20577"/>
        <pc:sldMkLst>
          <pc:docMk/>
          <pc:sldMk cId="775515539" sldId="275"/>
        </pc:sldMkLst>
        <pc:spChg chg="mod ord">
          <ac:chgData name="Canisha Barron" userId="aa2be1ad3d4abb48" providerId="LiveId" clId="{0AF3D179-CF13-4CE7-82AA-F268A9D6E41C}" dt="2021-04-21T17:35:22.050" v="1106" actId="20577"/>
          <ac:spMkLst>
            <pc:docMk/>
            <pc:sldMk cId="775515539" sldId="275"/>
            <ac:spMk id="2" creationId="{0B19468B-BA22-4769-9C02-31E04A5C206D}"/>
          </ac:spMkLst>
        </pc:spChg>
        <pc:spChg chg="del">
          <ac:chgData name="Canisha Barron" userId="aa2be1ad3d4abb48" providerId="LiveId" clId="{0AF3D179-CF13-4CE7-82AA-F268A9D6E41C}" dt="2021-04-21T17:01:21.316" v="851" actId="478"/>
          <ac:spMkLst>
            <pc:docMk/>
            <pc:sldMk cId="775515539" sldId="275"/>
            <ac:spMk id="3" creationId="{0691BD8D-2C8D-462E-A2B3-D9477C084E12}"/>
          </ac:spMkLst>
        </pc:spChg>
        <pc:spChg chg="add del">
          <ac:chgData name="Canisha Barron" userId="aa2be1ad3d4abb48" providerId="LiveId" clId="{0AF3D179-CF13-4CE7-82AA-F268A9D6E41C}" dt="2021-04-21T17:08:54.748" v="949" actId="26606"/>
          <ac:spMkLst>
            <pc:docMk/>
            <pc:sldMk cId="775515539" sldId="275"/>
            <ac:spMk id="12" creationId="{053FB2EE-284F-4C87-AB3D-BBF87A9FAB97}"/>
          </ac:spMkLst>
        </pc:spChg>
        <pc:spChg chg="add del">
          <ac:chgData name="Canisha Barron" userId="aa2be1ad3d4abb48" providerId="LiveId" clId="{0AF3D179-CF13-4CE7-82AA-F268A9D6E41C}" dt="2021-04-21T17:08:44.281" v="946" actId="26606"/>
          <ac:spMkLst>
            <pc:docMk/>
            <pc:sldMk cId="775515539" sldId="275"/>
            <ac:spMk id="17" creationId="{2151139A-886F-4B97-8815-729AD3831BBD}"/>
          </ac:spMkLst>
        </pc:spChg>
        <pc:spChg chg="add del">
          <ac:chgData name="Canisha Barron" userId="aa2be1ad3d4abb48" providerId="LiveId" clId="{0AF3D179-CF13-4CE7-82AA-F268A9D6E41C}" dt="2021-04-21T17:08:44.281" v="946" actId="26606"/>
          <ac:spMkLst>
            <pc:docMk/>
            <pc:sldMk cId="775515539" sldId="275"/>
            <ac:spMk id="19" creationId="{AB5E08C4-8CDD-4623-A5B8-E998C6DEE3B7}"/>
          </ac:spMkLst>
        </pc:spChg>
        <pc:spChg chg="add del">
          <ac:chgData name="Canisha Barron" userId="aa2be1ad3d4abb48" providerId="LiveId" clId="{0AF3D179-CF13-4CE7-82AA-F268A9D6E41C}" dt="2021-04-21T17:08:44.281" v="946" actId="26606"/>
          <ac:spMkLst>
            <pc:docMk/>
            <pc:sldMk cId="775515539" sldId="275"/>
            <ac:spMk id="21" creationId="{15F33878-D502-4FFA-8ACE-F2AECDB2A23F}"/>
          </ac:spMkLst>
        </pc:spChg>
        <pc:spChg chg="add del">
          <ac:chgData name="Canisha Barron" userId="aa2be1ad3d4abb48" providerId="LiveId" clId="{0AF3D179-CF13-4CE7-82AA-F268A9D6E41C}" dt="2021-04-21T17:08:44.281" v="946" actId="26606"/>
          <ac:spMkLst>
            <pc:docMk/>
            <pc:sldMk cId="775515539" sldId="275"/>
            <ac:spMk id="23" creationId="{D3539FEE-81D3-4406-802E-60B20B16F4F6}"/>
          </ac:spMkLst>
        </pc:spChg>
        <pc:spChg chg="add del">
          <ac:chgData name="Canisha Barron" userId="aa2be1ad3d4abb48" providerId="LiveId" clId="{0AF3D179-CF13-4CE7-82AA-F268A9D6E41C}" dt="2021-04-21T17:08:44.281" v="946" actId="26606"/>
          <ac:spMkLst>
            <pc:docMk/>
            <pc:sldMk cId="775515539" sldId="275"/>
            <ac:spMk id="25" creationId="{DC701763-729E-462F-A5A8-E0DEFEB1E2E4}"/>
          </ac:spMkLst>
        </pc:spChg>
        <pc:spChg chg="add del">
          <ac:chgData name="Canisha Barron" userId="aa2be1ad3d4abb48" providerId="LiveId" clId="{0AF3D179-CF13-4CE7-82AA-F268A9D6E41C}" dt="2021-04-21T17:08:54.748" v="948" actId="26606"/>
          <ac:spMkLst>
            <pc:docMk/>
            <pc:sldMk cId="775515539" sldId="275"/>
            <ac:spMk id="42" creationId="{7316481C-0A49-4796-812B-0D64F063B720}"/>
          </ac:spMkLst>
        </pc:spChg>
        <pc:spChg chg="add del">
          <ac:chgData name="Canisha Barron" userId="aa2be1ad3d4abb48" providerId="LiveId" clId="{0AF3D179-CF13-4CE7-82AA-F268A9D6E41C}" dt="2021-04-21T17:08:54.748" v="948" actId="26606"/>
          <ac:spMkLst>
            <pc:docMk/>
            <pc:sldMk cId="775515539" sldId="275"/>
            <ac:spMk id="43" creationId="{D9F5512A-48E1-4C07-B75E-3CCC517B6804}"/>
          </ac:spMkLst>
        </pc:spChg>
        <pc:spChg chg="add del">
          <ac:chgData name="Canisha Barron" userId="aa2be1ad3d4abb48" providerId="LiveId" clId="{0AF3D179-CF13-4CE7-82AA-F268A9D6E41C}" dt="2021-04-21T17:08:54.748" v="948" actId="26606"/>
          <ac:spMkLst>
            <pc:docMk/>
            <pc:sldMk cId="775515539" sldId="275"/>
            <ac:spMk id="44" creationId="{A5271697-90F1-4A23-8EF2-0179F2EAFACB}"/>
          </ac:spMkLst>
        </pc:spChg>
        <pc:spChg chg="add del">
          <ac:chgData name="Canisha Barron" userId="aa2be1ad3d4abb48" providerId="LiveId" clId="{0AF3D179-CF13-4CE7-82AA-F268A9D6E41C}" dt="2021-04-21T17:20:09.315" v="962" actId="26606"/>
          <ac:spMkLst>
            <pc:docMk/>
            <pc:sldMk cId="775515539" sldId="275"/>
            <ac:spMk id="49" creationId="{2151139A-886F-4B97-8815-729AD3831BBD}"/>
          </ac:spMkLst>
        </pc:spChg>
        <pc:spChg chg="add del">
          <ac:chgData name="Canisha Barron" userId="aa2be1ad3d4abb48" providerId="LiveId" clId="{0AF3D179-CF13-4CE7-82AA-F268A9D6E41C}" dt="2021-04-21T17:20:09.315" v="962" actId="26606"/>
          <ac:spMkLst>
            <pc:docMk/>
            <pc:sldMk cId="775515539" sldId="275"/>
            <ac:spMk id="50" creationId="{AB5E08C4-8CDD-4623-A5B8-E998C6DEE3B7}"/>
          </ac:spMkLst>
        </pc:spChg>
        <pc:spChg chg="add del">
          <ac:chgData name="Canisha Barron" userId="aa2be1ad3d4abb48" providerId="LiveId" clId="{0AF3D179-CF13-4CE7-82AA-F268A9D6E41C}" dt="2021-04-21T17:20:09.315" v="962" actId="26606"/>
          <ac:spMkLst>
            <pc:docMk/>
            <pc:sldMk cId="775515539" sldId="275"/>
            <ac:spMk id="51" creationId="{15F33878-D502-4FFA-8ACE-F2AECDB2A23F}"/>
          </ac:spMkLst>
        </pc:spChg>
        <pc:spChg chg="add del">
          <ac:chgData name="Canisha Barron" userId="aa2be1ad3d4abb48" providerId="LiveId" clId="{0AF3D179-CF13-4CE7-82AA-F268A9D6E41C}" dt="2021-04-21T17:20:09.315" v="962" actId="26606"/>
          <ac:spMkLst>
            <pc:docMk/>
            <pc:sldMk cId="775515539" sldId="275"/>
            <ac:spMk id="52" creationId="{D3539FEE-81D3-4406-802E-60B20B16F4F6}"/>
          </ac:spMkLst>
        </pc:spChg>
        <pc:spChg chg="add del">
          <ac:chgData name="Canisha Barron" userId="aa2be1ad3d4abb48" providerId="LiveId" clId="{0AF3D179-CF13-4CE7-82AA-F268A9D6E41C}" dt="2021-04-21T17:20:09.315" v="962" actId="26606"/>
          <ac:spMkLst>
            <pc:docMk/>
            <pc:sldMk cId="775515539" sldId="275"/>
            <ac:spMk id="53" creationId="{DC701763-729E-462F-A5A8-E0DEFEB1E2E4}"/>
          </ac:spMkLst>
        </pc:spChg>
        <pc:spChg chg="add del">
          <ac:chgData name="Canisha Barron" userId="aa2be1ad3d4abb48" providerId="LiveId" clId="{0AF3D179-CF13-4CE7-82AA-F268A9D6E41C}" dt="2021-04-21T17:20:09.307" v="961" actId="26606"/>
          <ac:spMkLst>
            <pc:docMk/>
            <pc:sldMk cId="775515539" sldId="275"/>
            <ac:spMk id="58" creationId="{6753252F-4873-4F63-801D-CC719279A7D5}"/>
          </ac:spMkLst>
        </pc:spChg>
        <pc:spChg chg="add del">
          <ac:chgData name="Canisha Barron" userId="aa2be1ad3d4abb48" providerId="LiveId" clId="{0AF3D179-CF13-4CE7-82AA-F268A9D6E41C}" dt="2021-04-21T17:20:09.307" v="961" actId="26606"/>
          <ac:spMkLst>
            <pc:docMk/>
            <pc:sldMk cId="775515539" sldId="275"/>
            <ac:spMk id="60" creationId="{047C8CCB-F95D-4249-92DD-651249D3535A}"/>
          </ac:spMkLst>
        </pc:spChg>
        <pc:spChg chg="add">
          <ac:chgData name="Canisha Barron" userId="aa2be1ad3d4abb48" providerId="LiveId" clId="{0AF3D179-CF13-4CE7-82AA-F268A9D6E41C}" dt="2021-04-21T17:20:09.315" v="962" actId="26606"/>
          <ac:spMkLst>
            <pc:docMk/>
            <pc:sldMk cId="775515539" sldId="275"/>
            <ac:spMk id="83" creationId="{7316481C-0A49-4796-812B-0D64F063B720}"/>
          </ac:spMkLst>
        </pc:spChg>
        <pc:spChg chg="add">
          <ac:chgData name="Canisha Barron" userId="aa2be1ad3d4abb48" providerId="LiveId" clId="{0AF3D179-CF13-4CE7-82AA-F268A9D6E41C}" dt="2021-04-21T17:20:09.315" v="962" actId="26606"/>
          <ac:spMkLst>
            <pc:docMk/>
            <pc:sldMk cId="775515539" sldId="275"/>
            <ac:spMk id="84" creationId="{D9F5512A-48E1-4C07-B75E-3CCC517B6804}"/>
          </ac:spMkLst>
        </pc:spChg>
        <pc:spChg chg="add">
          <ac:chgData name="Canisha Barron" userId="aa2be1ad3d4abb48" providerId="LiveId" clId="{0AF3D179-CF13-4CE7-82AA-F268A9D6E41C}" dt="2021-04-21T17:20:09.315" v="962" actId="26606"/>
          <ac:spMkLst>
            <pc:docMk/>
            <pc:sldMk cId="775515539" sldId="275"/>
            <ac:spMk id="85" creationId="{A5271697-90F1-4A23-8EF2-0179F2EAFACB}"/>
          </ac:spMkLst>
        </pc:spChg>
        <pc:grpChg chg="add del">
          <ac:chgData name="Canisha Barron" userId="aa2be1ad3d4abb48" providerId="LiveId" clId="{0AF3D179-CF13-4CE7-82AA-F268A9D6E41C}" dt="2021-04-21T17:08:54.748" v="949" actId="26606"/>
          <ac:grpSpMkLst>
            <pc:docMk/>
            <pc:sldMk cId="775515539" sldId="275"/>
            <ac:grpSpMk id="7" creationId="{D2C4BFA1-2075-4901-9E24-E41D1FDD51FD}"/>
          </ac:grpSpMkLst>
        </pc:grpChg>
        <pc:grpChg chg="add del">
          <ac:chgData name="Canisha Barron" userId="aa2be1ad3d4abb48" providerId="LiveId" clId="{0AF3D179-CF13-4CE7-82AA-F268A9D6E41C}" dt="2021-04-21T17:08:54.748" v="948" actId="26606"/>
          <ac:grpSpMkLst>
            <pc:docMk/>
            <pc:sldMk cId="775515539" sldId="275"/>
            <ac:grpSpMk id="45" creationId="{0924561D-756D-410B-973A-E68C2552C20C}"/>
          </ac:grpSpMkLst>
        </pc:grpChg>
        <pc:grpChg chg="add">
          <ac:chgData name="Canisha Barron" userId="aa2be1ad3d4abb48" providerId="LiveId" clId="{0AF3D179-CF13-4CE7-82AA-F268A9D6E41C}" dt="2021-04-21T17:20:09.315" v="962" actId="26606"/>
          <ac:grpSpMkLst>
            <pc:docMk/>
            <pc:sldMk cId="775515539" sldId="275"/>
            <ac:grpSpMk id="62" creationId="{1F49CE81-B2F4-47B2-9D4A-886DCE0A8404}"/>
          </ac:grpSpMkLst>
        </pc:grpChg>
        <pc:picChg chg="add mod ord">
          <ac:chgData name="Canisha Barron" userId="aa2be1ad3d4abb48" providerId="LiveId" clId="{0AF3D179-CF13-4CE7-82AA-F268A9D6E41C}" dt="2021-04-21T17:20:32.469" v="964" actId="1076"/>
          <ac:picMkLst>
            <pc:docMk/>
            <pc:sldMk cId="775515539" sldId="275"/>
            <ac:picMk id="5" creationId="{F622C260-448F-4FC4-9A57-8764A1B2A7B1}"/>
          </ac:picMkLst>
        </pc:picChg>
        <pc:picChg chg="add mod ord">
          <ac:chgData name="Canisha Barron" userId="aa2be1ad3d4abb48" providerId="LiveId" clId="{0AF3D179-CF13-4CE7-82AA-F268A9D6E41C}" dt="2021-04-21T17:20:09.315" v="962" actId="26606"/>
          <ac:picMkLst>
            <pc:docMk/>
            <pc:sldMk cId="775515539" sldId="275"/>
            <ac:picMk id="11" creationId="{26BBD14A-C559-4897-9A01-4A6F5B4A3926}"/>
          </ac:picMkLst>
        </pc:picChg>
        <pc:picChg chg="add mod">
          <ac:chgData name="Canisha Barron" userId="aa2be1ad3d4abb48" providerId="LiveId" clId="{0AF3D179-CF13-4CE7-82AA-F268A9D6E41C}" dt="2021-04-21T17:20:42.378" v="965" actId="14100"/>
          <ac:picMkLst>
            <pc:docMk/>
            <pc:sldMk cId="775515539" sldId="275"/>
            <ac:picMk id="14" creationId="{F84886A8-D3D8-4A82-9821-A5D509CDE6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837EC-668E-4912-A58F-2FB7D4A55A93}"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2D7C2B82-5D9C-4E8E-BE62-69D85E004203}">
      <dgm:prSet/>
      <dgm:spPr/>
      <dgm:t>
        <a:bodyPr/>
        <a:lstStyle/>
        <a:p>
          <a:r>
            <a:rPr lang="en-US"/>
            <a:t>Objective</a:t>
          </a:r>
        </a:p>
      </dgm:t>
    </dgm:pt>
    <dgm:pt modelId="{9688F369-BE35-4FC4-881A-8EC4141E6332}" type="parTrans" cxnId="{64641C46-7BE3-40FF-9429-7A54C916E213}">
      <dgm:prSet/>
      <dgm:spPr/>
      <dgm:t>
        <a:bodyPr/>
        <a:lstStyle/>
        <a:p>
          <a:endParaRPr lang="en-US"/>
        </a:p>
      </dgm:t>
    </dgm:pt>
    <dgm:pt modelId="{001F0F07-7B3D-4D80-B659-D4881ACE6610}" type="sibTrans" cxnId="{64641C46-7BE3-40FF-9429-7A54C916E213}">
      <dgm:prSet/>
      <dgm:spPr/>
      <dgm:t>
        <a:bodyPr/>
        <a:lstStyle/>
        <a:p>
          <a:endParaRPr lang="en-US"/>
        </a:p>
      </dgm:t>
    </dgm:pt>
    <dgm:pt modelId="{C793BE6C-1D79-40F2-BCEB-A22239D6A60B}">
      <dgm:prSet/>
      <dgm:spPr/>
      <dgm:t>
        <a:bodyPr/>
        <a:lstStyle/>
        <a:p>
          <a:r>
            <a:rPr lang="en-US" dirty="0"/>
            <a:t>Data Description</a:t>
          </a:r>
        </a:p>
      </dgm:t>
    </dgm:pt>
    <dgm:pt modelId="{B985E731-C607-4F59-91EA-B0AD89601702}" type="parTrans" cxnId="{E6AB8F82-E14E-467E-B1E7-963455E1D2C1}">
      <dgm:prSet/>
      <dgm:spPr/>
      <dgm:t>
        <a:bodyPr/>
        <a:lstStyle/>
        <a:p>
          <a:endParaRPr lang="en-US"/>
        </a:p>
      </dgm:t>
    </dgm:pt>
    <dgm:pt modelId="{27116558-7773-453A-A776-608E45818C37}" type="sibTrans" cxnId="{E6AB8F82-E14E-467E-B1E7-963455E1D2C1}">
      <dgm:prSet/>
      <dgm:spPr/>
      <dgm:t>
        <a:bodyPr/>
        <a:lstStyle/>
        <a:p>
          <a:endParaRPr lang="en-US"/>
        </a:p>
      </dgm:t>
    </dgm:pt>
    <dgm:pt modelId="{9B95F1B2-2C2E-4F46-B34D-DC1B0027E6D6}">
      <dgm:prSet/>
      <dgm:spPr/>
      <dgm:t>
        <a:bodyPr/>
        <a:lstStyle/>
        <a:p>
          <a:r>
            <a:rPr lang="en-US" dirty="0"/>
            <a:t>Dataset Description &amp; Information</a:t>
          </a:r>
        </a:p>
      </dgm:t>
    </dgm:pt>
    <dgm:pt modelId="{C48BABE3-3B18-472D-BFBD-24FC57F45B72}" type="parTrans" cxnId="{B0AA8A1F-573E-4F4A-8F87-89A9643AE266}">
      <dgm:prSet/>
      <dgm:spPr/>
      <dgm:t>
        <a:bodyPr/>
        <a:lstStyle/>
        <a:p>
          <a:endParaRPr lang="en-US"/>
        </a:p>
      </dgm:t>
    </dgm:pt>
    <dgm:pt modelId="{33523DB9-F9E6-472A-9F61-9815AC4FC36D}" type="sibTrans" cxnId="{B0AA8A1F-573E-4F4A-8F87-89A9643AE266}">
      <dgm:prSet/>
      <dgm:spPr/>
      <dgm:t>
        <a:bodyPr/>
        <a:lstStyle/>
        <a:p>
          <a:endParaRPr lang="en-US"/>
        </a:p>
      </dgm:t>
    </dgm:pt>
    <dgm:pt modelId="{7862ED71-5051-4BF0-96DB-8F0070E1B263}">
      <dgm:prSet/>
      <dgm:spPr/>
      <dgm:t>
        <a:bodyPr/>
        <a:lstStyle/>
        <a:p>
          <a:r>
            <a:rPr lang="en-US" dirty="0"/>
            <a:t>Data Cleaning &amp; Wrangling</a:t>
          </a:r>
        </a:p>
      </dgm:t>
    </dgm:pt>
    <dgm:pt modelId="{34503400-4207-4E7C-97B8-A4BCB01D59AE}" type="parTrans" cxnId="{F9D81832-3B02-4D0F-85A0-4731EA0C4167}">
      <dgm:prSet/>
      <dgm:spPr/>
      <dgm:t>
        <a:bodyPr/>
        <a:lstStyle/>
        <a:p>
          <a:endParaRPr lang="en-US"/>
        </a:p>
      </dgm:t>
    </dgm:pt>
    <dgm:pt modelId="{88D6052E-5001-4B0A-89AC-4FD92F73A1DA}" type="sibTrans" cxnId="{F9D81832-3B02-4D0F-85A0-4731EA0C4167}">
      <dgm:prSet/>
      <dgm:spPr/>
      <dgm:t>
        <a:bodyPr/>
        <a:lstStyle/>
        <a:p>
          <a:endParaRPr lang="en-US"/>
        </a:p>
      </dgm:t>
    </dgm:pt>
    <dgm:pt modelId="{8C0F8E98-87E2-4C89-983C-08761E4DB2D1}">
      <dgm:prSet/>
      <dgm:spPr/>
      <dgm:t>
        <a:bodyPr/>
        <a:lstStyle/>
        <a:p>
          <a:r>
            <a:rPr lang="en-US" dirty="0"/>
            <a:t>Methods of Analysis</a:t>
          </a:r>
        </a:p>
      </dgm:t>
    </dgm:pt>
    <dgm:pt modelId="{80A72C8E-DD2E-489A-BEBA-76F83A4C5008}" type="parTrans" cxnId="{582E0F38-5BAC-4193-A348-04C3E7CA1490}">
      <dgm:prSet/>
      <dgm:spPr/>
      <dgm:t>
        <a:bodyPr/>
        <a:lstStyle/>
        <a:p>
          <a:endParaRPr lang="en-US"/>
        </a:p>
      </dgm:t>
    </dgm:pt>
    <dgm:pt modelId="{29AFA2E2-1F7A-4C63-9622-B2D5FB83E8D1}" type="sibTrans" cxnId="{582E0F38-5BAC-4193-A348-04C3E7CA1490}">
      <dgm:prSet/>
      <dgm:spPr/>
      <dgm:t>
        <a:bodyPr/>
        <a:lstStyle/>
        <a:p>
          <a:endParaRPr lang="en-US"/>
        </a:p>
      </dgm:t>
    </dgm:pt>
    <dgm:pt modelId="{3C47FAA5-EC4E-4A64-87F3-BCCD1A67DA3D}">
      <dgm:prSet/>
      <dgm:spPr/>
      <dgm:t>
        <a:bodyPr/>
        <a:lstStyle/>
        <a:p>
          <a:r>
            <a:rPr lang="en-US" dirty="0"/>
            <a:t>Conclusion</a:t>
          </a:r>
        </a:p>
      </dgm:t>
    </dgm:pt>
    <dgm:pt modelId="{948230F4-220C-401F-BA89-C176DA40741A}" type="parTrans" cxnId="{A69E7F61-35DB-4B23-B92C-13C7C0E58E85}">
      <dgm:prSet/>
      <dgm:spPr/>
      <dgm:t>
        <a:bodyPr/>
        <a:lstStyle/>
        <a:p>
          <a:endParaRPr lang="en-US"/>
        </a:p>
      </dgm:t>
    </dgm:pt>
    <dgm:pt modelId="{F3AD7AD9-9A39-45C3-B169-90E344400FF5}" type="sibTrans" cxnId="{A69E7F61-35DB-4B23-B92C-13C7C0E58E85}">
      <dgm:prSet/>
      <dgm:spPr/>
      <dgm:t>
        <a:bodyPr/>
        <a:lstStyle/>
        <a:p>
          <a:endParaRPr lang="en-US"/>
        </a:p>
      </dgm:t>
    </dgm:pt>
    <dgm:pt modelId="{B32794ED-1D0C-4708-8FEC-F7FBF253BC5D}" type="pres">
      <dgm:prSet presAssocID="{C02837EC-668E-4912-A58F-2FB7D4A55A93}" presName="vert0" presStyleCnt="0">
        <dgm:presLayoutVars>
          <dgm:dir/>
          <dgm:animOne val="branch"/>
          <dgm:animLvl val="lvl"/>
        </dgm:presLayoutVars>
      </dgm:prSet>
      <dgm:spPr/>
    </dgm:pt>
    <dgm:pt modelId="{74F7545E-1F9F-4067-8C53-BCBF94CD8AF3}" type="pres">
      <dgm:prSet presAssocID="{2D7C2B82-5D9C-4E8E-BE62-69D85E004203}" presName="thickLine" presStyleLbl="alignNode1" presStyleIdx="0" presStyleCnt="6"/>
      <dgm:spPr/>
    </dgm:pt>
    <dgm:pt modelId="{039A9064-310F-4788-BE96-35F363C1538D}" type="pres">
      <dgm:prSet presAssocID="{2D7C2B82-5D9C-4E8E-BE62-69D85E004203}" presName="horz1" presStyleCnt="0"/>
      <dgm:spPr/>
    </dgm:pt>
    <dgm:pt modelId="{A7205844-563B-46CB-B0A0-1286846B8674}" type="pres">
      <dgm:prSet presAssocID="{2D7C2B82-5D9C-4E8E-BE62-69D85E004203}" presName="tx1" presStyleLbl="revTx" presStyleIdx="0" presStyleCnt="6"/>
      <dgm:spPr/>
    </dgm:pt>
    <dgm:pt modelId="{1A6E5E29-5EDC-4CC7-8F06-6118EFE1BF4C}" type="pres">
      <dgm:prSet presAssocID="{2D7C2B82-5D9C-4E8E-BE62-69D85E004203}" presName="vert1" presStyleCnt="0"/>
      <dgm:spPr/>
    </dgm:pt>
    <dgm:pt modelId="{805FF500-3726-4BD6-9DC1-F8C55A1F1D89}" type="pres">
      <dgm:prSet presAssocID="{C793BE6C-1D79-40F2-BCEB-A22239D6A60B}" presName="thickLine" presStyleLbl="alignNode1" presStyleIdx="1" presStyleCnt="6"/>
      <dgm:spPr/>
    </dgm:pt>
    <dgm:pt modelId="{E2F83F1E-CDD6-4EEA-B245-FB9589D58496}" type="pres">
      <dgm:prSet presAssocID="{C793BE6C-1D79-40F2-BCEB-A22239D6A60B}" presName="horz1" presStyleCnt="0"/>
      <dgm:spPr/>
    </dgm:pt>
    <dgm:pt modelId="{1FFF41C1-5D40-47EC-8C05-2C0686E87285}" type="pres">
      <dgm:prSet presAssocID="{C793BE6C-1D79-40F2-BCEB-A22239D6A60B}" presName="tx1" presStyleLbl="revTx" presStyleIdx="1" presStyleCnt="6"/>
      <dgm:spPr/>
    </dgm:pt>
    <dgm:pt modelId="{809C209F-12F6-432B-BA66-DABA5AEE141B}" type="pres">
      <dgm:prSet presAssocID="{C793BE6C-1D79-40F2-BCEB-A22239D6A60B}" presName="vert1" presStyleCnt="0"/>
      <dgm:spPr/>
    </dgm:pt>
    <dgm:pt modelId="{F4A9A8EC-5F4D-41F1-9069-B37531AF8247}" type="pres">
      <dgm:prSet presAssocID="{9B95F1B2-2C2E-4F46-B34D-DC1B0027E6D6}" presName="thickLine" presStyleLbl="alignNode1" presStyleIdx="2" presStyleCnt="6"/>
      <dgm:spPr/>
    </dgm:pt>
    <dgm:pt modelId="{46EA5A1E-23BC-49E7-8085-76480DCFCF2D}" type="pres">
      <dgm:prSet presAssocID="{9B95F1B2-2C2E-4F46-B34D-DC1B0027E6D6}" presName="horz1" presStyleCnt="0"/>
      <dgm:spPr/>
    </dgm:pt>
    <dgm:pt modelId="{8CE6BC2C-0F7C-4CBC-BDEB-0462EE247E86}" type="pres">
      <dgm:prSet presAssocID="{9B95F1B2-2C2E-4F46-B34D-DC1B0027E6D6}" presName="tx1" presStyleLbl="revTx" presStyleIdx="2" presStyleCnt="6"/>
      <dgm:spPr/>
    </dgm:pt>
    <dgm:pt modelId="{F62EDA0D-6AAB-44C8-94F5-4B4911261497}" type="pres">
      <dgm:prSet presAssocID="{9B95F1B2-2C2E-4F46-B34D-DC1B0027E6D6}" presName="vert1" presStyleCnt="0"/>
      <dgm:spPr/>
    </dgm:pt>
    <dgm:pt modelId="{B836D495-4149-4CF4-BAD2-EC5004BFC9A6}" type="pres">
      <dgm:prSet presAssocID="{7862ED71-5051-4BF0-96DB-8F0070E1B263}" presName="thickLine" presStyleLbl="alignNode1" presStyleIdx="3" presStyleCnt="6"/>
      <dgm:spPr/>
    </dgm:pt>
    <dgm:pt modelId="{84F9EB1E-76FE-450C-907A-BDBB6A46F8D2}" type="pres">
      <dgm:prSet presAssocID="{7862ED71-5051-4BF0-96DB-8F0070E1B263}" presName="horz1" presStyleCnt="0"/>
      <dgm:spPr/>
    </dgm:pt>
    <dgm:pt modelId="{3CDB27A5-AE88-40BD-9CA3-D460FED82573}" type="pres">
      <dgm:prSet presAssocID="{7862ED71-5051-4BF0-96DB-8F0070E1B263}" presName="tx1" presStyleLbl="revTx" presStyleIdx="3" presStyleCnt="6"/>
      <dgm:spPr/>
    </dgm:pt>
    <dgm:pt modelId="{F7912FBB-F7AA-4191-96B0-44ED7ED00AB8}" type="pres">
      <dgm:prSet presAssocID="{7862ED71-5051-4BF0-96DB-8F0070E1B263}" presName="vert1" presStyleCnt="0"/>
      <dgm:spPr/>
    </dgm:pt>
    <dgm:pt modelId="{B39EEB88-298C-4F7A-8F00-52583BBC12EF}" type="pres">
      <dgm:prSet presAssocID="{8C0F8E98-87E2-4C89-983C-08761E4DB2D1}" presName="thickLine" presStyleLbl="alignNode1" presStyleIdx="4" presStyleCnt="6"/>
      <dgm:spPr/>
    </dgm:pt>
    <dgm:pt modelId="{4E271966-987B-4121-87EB-0DC65109DF01}" type="pres">
      <dgm:prSet presAssocID="{8C0F8E98-87E2-4C89-983C-08761E4DB2D1}" presName="horz1" presStyleCnt="0"/>
      <dgm:spPr/>
    </dgm:pt>
    <dgm:pt modelId="{B1F94503-2EC1-46BC-B68A-650DA54CBD1C}" type="pres">
      <dgm:prSet presAssocID="{8C0F8E98-87E2-4C89-983C-08761E4DB2D1}" presName="tx1" presStyleLbl="revTx" presStyleIdx="4" presStyleCnt="6"/>
      <dgm:spPr/>
    </dgm:pt>
    <dgm:pt modelId="{ACC15EA2-EA41-4833-8F99-2840AA2221F8}" type="pres">
      <dgm:prSet presAssocID="{8C0F8E98-87E2-4C89-983C-08761E4DB2D1}" presName="vert1" presStyleCnt="0"/>
      <dgm:spPr/>
    </dgm:pt>
    <dgm:pt modelId="{9BCE9A39-9D43-4D9B-B014-B7DC94793FCD}" type="pres">
      <dgm:prSet presAssocID="{3C47FAA5-EC4E-4A64-87F3-BCCD1A67DA3D}" presName="thickLine" presStyleLbl="alignNode1" presStyleIdx="5" presStyleCnt="6"/>
      <dgm:spPr/>
    </dgm:pt>
    <dgm:pt modelId="{E72F1086-4AC3-4399-8192-C93F6577C07E}" type="pres">
      <dgm:prSet presAssocID="{3C47FAA5-EC4E-4A64-87F3-BCCD1A67DA3D}" presName="horz1" presStyleCnt="0"/>
      <dgm:spPr/>
    </dgm:pt>
    <dgm:pt modelId="{12712801-98BB-4BB6-9A71-3BD0F1AB7B37}" type="pres">
      <dgm:prSet presAssocID="{3C47FAA5-EC4E-4A64-87F3-BCCD1A67DA3D}" presName="tx1" presStyleLbl="revTx" presStyleIdx="5" presStyleCnt="6"/>
      <dgm:spPr/>
    </dgm:pt>
    <dgm:pt modelId="{B4D029B8-BDB5-49A7-9354-BECE8C0C9DEB}" type="pres">
      <dgm:prSet presAssocID="{3C47FAA5-EC4E-4A64-87F3-BCCD1A67DA3D}" presName="vert1" presStyleCnt="0"/>
      <dgm:spPr/>
    </dgm:pt>
  </dgm:ptLst>
  <dgm:cxnLst>
    <dgm:cxn modelId="{E2FF7C0E-A741-4F97-9167-CD7E971860EF}" type="presOf" srcId="{C02837EC-668E-4912-A58F-2FB7D4A55A93}" destId="{B32794ED-1D0C-4708-8FEC-F7FBF253BC5D}" srcOrd="0" destOrd="0" presId="urn:microsoft.com/office/officeart/2008/layout/LinedList"/>
    <dgm:cxn modelId="{B0AA8A1F-573E-4F4A-8F87-89A9643AE266}" srcId="{C02837EC-668E-4912-A58F-2FB7D4A55A93}" destId="{9B95F1B2-2C2E-4F46-B34D-DC1B0027E6D6}" srcOrd="2" destOrd="0" parTransId="{C48BABE3-3B18-472D-BFBD-24FC57F45B72}" sibTransId="{33523DB9-F9E6-472A-9F61-9815AC4FC36D}"/>
    <dgm:cxn modelId="{14C16825-1FC2-4894-9BEC-083A57871586}" type="presOf" srcId="{2D7C2B82-5D9C-4E8E-BE62-69D85E004203}" destId="{A7205844-563B-46CB-B0A0-1286846B8674}" srcOrd="0" destOrd="0" presId="urn:microsoft.com/office/officeart/2008/layout/LinedList"/>
    <dgm:cxn modelId="{F9D81832-3B02-4D0F-85A0-4731EA0C4167}" srcId="{C02837EC-668E-4912-A58F-2FB7D4A55A93}" destId="{7862ED71-5051-4BF0-96DB-8F0070E1B263}" srcOrd="3" destOrd="0" parTransId="{34503400-4207-4E7C-97B8-A4BCB01D59AE}" sibTransId="{88D6052E-5001-4B0A-89AC-4FD92F73A1DA}"/>
    <dgm:cxn modelId="{582E0F38-5BAC-4193-A348-04C3E7CA1490}" srcId="{C02837EC-668E-4912-A58F-2FB7D4A55A93}" destId="{8C0F8E98-87E2-4C89-983C-08761E4DB2D1}" srcOrd="4" destOrd="0" parTransId="{80A72C8E-DD2E-489A-BEBA-76F83A4C5008}" sibTransId="{29AFA2E2-1F7A-4C63-9622-B2D5FB83E8D1}"/>
    <dgm:cxn modelId="{A69E7F61-35DB-4B23-B92C-13C7C0E58E85}" srcId="{C02837EC-668E-4912-A58F-2FB7D4A55A93}" destId="{3C47FAA5-EC4E-4A64-87F3-BCCD1A67DA3D}" srcOrd="5" destOrd="0" parTransId="{948230F4-220C-401F-BA89-C176DA40741A}" sibTransId="{F3AD7AD9-9A39-45C3-B169-90E344400FF5}"/>
    <dgm:cxn modelId="{051F6F63-D70A-4E7C-8773-0B757ECB07B0}" type="presOf" srcId="{8C0F8E98-87E2-4C89-983C-08761E4DB2D1}" destId="{B1F94503-2EC1-46BC-B68A-650DA54CBD1C}" srcOrd="0" destOrd="0" presId="urn:microsoft.com/office/officeart/2008/layout/LinedList"/>
    <dgm:cxn modelId="{64641C46-7BE3-40FF-9429-7A54C916E213}" srcId="{C02837EC-668E-4912-A58F-2FB7D4A55A93}" destId="{2D7C2B82-5D9C-4E8E-BE62-69D85E004203}" srcOrd="0" destOrd="0" parTransId="{9688F369-BE35-4FC4-881A-8EC4141E6332}" sibTransId="{001F0F07-7B3D-4D80-B659-D4881ACE6610}"/>
    <dgm:cxn modelId="{B7748B6E-DA98-4594-A623-2ABBE8C71158}" type="presOf" srcId="{C793BE6C-1D79-40F2-BCEB-A22239D6A60B}" destId="{1FFF41C1-5D40-47EC-8C05-2C0686E87285}" srcOrd="0" destOrd="0" presId="urn:microsoft.com/office/officeart/2008/layout/LinedList"/>
    <dgm:cxn modelId="{345B3978-D467-4E12-A4C2-CC1FAB156DD7}" type="presOf" srcId="{7862ED71-5051-4BF0-96DB-8F0070E1B263}" destId="{3CDB27A5-AE88-40BD-9CA3-D460FED82573}" srcOrd="0" destOrd="0" presId="urn:microsoft.com/office/officeart/2008/layout/LinedList"/>
    <dgm:cxn modelId="{E6AB8F82-E14E-467E-B1E7-963455E1D2C1}" srcId="{C02837EC-668E-4912-A58F-2FB7D4A55A93}" destId="{C793BE6C-1D79-40F2-BCEB-A22239D6A60B}" srcOrd="1" destOrd="0" parTransId="{B985E731-C607-4F59-91EA-B0AD89601702}" sibTransId="{27116558-7773-453A-A776-608E45818C37}"/>
    <dgm:cxn modelId="{34C4C4CD-70DE-423A-8609-707FDEF9A2D3}" type="presOf" srcId="{3C47FAA5-EC4E-4A64-87F3-BCCD1A67DA3D}" destId="{12712801-98BB-4BB6-9A71-3BD0F1AB7B37}" srcOrd="0" destOrd="0" presId="urn:microsoft.com/office/officeart/2008/layout/LinedList"/>
    <dgm:cxn modelId="{873087EF-98A8-4AF7-BE09-CA4E48B84C61}" type="presOf" srcId="{9B95F1B2-2C2E-4F46-B34D-DC1B0027E6D6}" destId="{8CE6BC2C-0F7C-4CBC-BDEB-0462EE247E86}" srcOrd="0" destOrd="0" presId="urn:microsoft.com/office/officeart/2008/layout/LinedList"/>
    <dgm:cxn modelId="{A7E6DC0E-8074-47B6-AB02-D659FBE7D695}" type="presParOf" srcId="{B32794ED-1D0C-4708-8FEC-F7FBF253BC5D}" destId="{74F7545E-1F9F-4067-8C53-BCBF94CD8AF3}" srcOrd="0" destOrd="0" presId="urn:microsoft.com/office/officeart/2008/layout/LinedList"/>
    <dgm:cxn modelId="{FBC66458-1DEF-4410-A327-E118E07FF537}" type="presParOf" srcId="{B32794ED-1D0C-4708-8FEC-F7FBF253BC5D}" destId="{039A9064-310F-4788-BE96-35F363C1538D}" srcOrd="1" destOrd="0" presId="urn:microsoft.com/office/officeart/2008/layout/LinedList"/>
    <dgm:cxn modelId="{9BED0892-BBB9-4EF1-8102-9BB65249AC53}" type="presParOf" srcId="{039A9064-310F-4788-BE96-35F363C1538D}" destId="{A7205844-563B-46CB-B0A0-1286846B8674}" srcOrd="0" destOrd="0" presId="urn:microsoft.com/office/officeart/2008/layout/LinedList"/>
    <dgm:cxn modelId="{70524916-06CE-4D53-90D7-8B04D4B52CEB}" type="presParOf" srcId="{039A9064-310F-4788-BE96-35F363C1538D}" destId="{1A6E5E29-5EDC-4CC7-8F06-6118EFE1BF4C}" srcOrd="1" destOrd="0" presId="urn:microsoft.com/office/officeart/2008/layout/LinedList"/>
    <dgm:cxn modelId="{DC1363A5-2311-483B-A87C-A30CD1BDE64A}" type="presParOf" srcId="{B32794ED-1D0C-4708-8FEC-F7FBF253BC5D}" destId="{805FF500-3726-4BD6-9DC1-F8C55A1F1D89}" srcOrd="2" destOrd="0" presId="urn:microsoft.com/office/officeart/2008/layout/LinedList"/>
    <dgm:cxn modelId="{E3BBB8D8-22BA-4FE4-8376-595F0946D136}" type="presParOf" srcId="{B32794ED-1D0C-4708-8FEC-F7FBF253BC5D}" destId="{E2F83F1E-CDD6-4EEA-B245-FB9589D58496}" srcOrd="3" destOrd="0" presId="urn:microsoft.com/office/officeart/2008/layout/LinedList"/>
    <dgm:cxn modelId="{136E0906-A16C-4BFC-A6F3-D30224707C8B}" type="presParOf" srcId="{E2F83F1E-CDD6-4EEA-B245-FB9589D58496}" destId="{1FFF41C1-5D40-47EC-8C05-2C0686E87285}" srcOrd="0" destOrd="0" presId="urn:microsoft.com/office/officeart/2008/layout/LinedList"/>
    <dgm:cxn modelId="{CB1A97E8-8BAC-46BC-A6AB-52EAFE6F3484}" type="presParOf" srcId="{E2F83F1E-CDD6-4EEA-B245-FB9589D58496}" destId="{809C209F-12F6-432B-BA66-DABA5AEE141B}" srcOrd="1" destOrd="0" presId="urn:microsoft.com/office/officeart/2008/layout/LinedList"/>
    <dgm:cxn modelId="{B70813E4-70AB-4009-90B2-B087CC302EE5}" type="presParOf" srcId="{B32794ED-1D0C-4708-8FEC-F7FBF253BC5D}" destId="{F4A9A8EC-5F4D-41F1-9069-B37531AF8247}" srcOrd="4" destOrd="0" presId="urn:microsoft.com/office/officeart/2008/layout/LinedList"/>
    <dgm:cxn modelId="{9BE74C8E-1AE4-47BA-ABF8-3C665701E208}" type="presParOf" srcId="{B32794ED-1D0C-4708-8FEC-F7FBF253BC5D}" destId="{46EA5A1E-23BC-49E7-8085-76480DCFCF2D}" srcOrd="5" destOrd="0" presId="urn:microsoft.com/office/officeart/2008/layout/LinedList"/>
    <dgm:cxn modelId="{951C9CFC-0B5D-4C7F-B736-EEA344EF70B5}" type="presParOf" srcId="{46EA5A1E-23BC-49E7-8085-76480DCFCF2D}" destId="{8CE6BC2C-0F7C-4CBC-BDEB-0462EE247E86}" srcOrd="0" destOrd="0" presId="urn:microsoft.com/office/officeart/2008/layout/LinedList"/>
    <dgm:cxn modelId="{B4BA49E6-A794-40E9-B5F9-258E7524D5D1}" type="presParOf" srcId="{46EA5A1E-23BC-49E7-8085-76480DCFCF2D}" destId="{F62EDA0D-6AAB-44C8-94F5-4B4911261497}" srcOrd="1" destOrd="0" presId="urn:microsoft.com/office/officeart/2008/layout/LinedList"/>
    <dgm:cxn modelId="{F045EE27-555F-4E25-B7AB-9B8115AC30DE}" type="presParOf" srcId="{B32794ED-1D0C-4708-8FEC-F7FBF253BC5D}" destId="{B836D495-4149-4CF4-BAD2-EC5004BFC9A6}" srcOrd="6" destOrd="0" presId="urn:microsoft.com/office/officeart/2008/layout/LinedList"/>
    <dgm:cxn modelId="{0A86F02B-EEB4-41CD-88FB-015513CFD6B0}" type="presParOf" srcId="{B32794ED-1D0C-4708-8FEC-F7FBF253BC5D}" destId="{84F9EB1E-76FE-450C-907A-BDBB6A46F8D2}" srcOrd="7" destOrd="0" presId="urn:microsoft.com/office/officeart/2008/layout/LinedList"/>
    <dgm:cxn modelId="{1E9F4779-D9C7-42B2-B17F-3545058D1878}" type="presParOf" srcId="{84F9EB1E-76FE-450C-907A-BDBB6A46F8D2}" destId="{3CDB27A5-AE88-40BD-9CA3-D460FED82573}" srcOrd="0" destOrd="0" presId="urn:microsoft.com/office/officeart/2008/layout/LinedList"/>
    <dgm:cxn modelId="{6F4B7C39-8FC5-4B58-965F-59EDF7DFEACC}" type="presParOf" srcId="{84F9EB1E-76FE-450C-907A-BDBB6A46F8D2}" destId="{F7912FBB-F7AA-4191-96B0-44ED7ED00AB8}" srcOrd="1" destOrd="0" presId="urn:microsoft.com/office/officeart/2008/layout/LinedList"/>
    <dgm:cxn modelId="{AA0B5841-64EC-48E2-A06A-2BFB08669C99}" type="presParOf" srcId="{B32794ED-1D0C-4708-8FEC-F7FBF253BC5D}" destId="{B39EEB88-298C-4F7A-8F00-52583BBC12EF}" srcOrd="8" destOrd="0" presId="urn:microsoft.com/office/officeart/2008/layout/LinedList"/>
    <dgm:cxn modelId="{A06522D7-B9C8-4975-977D-26AAA02EFF88}" type="presParOf" srcId="{B32794ED-1D0C-4708-8FEC-F7FBF253BC5D}" destId="{4E271966-987B-4121-87EB-0DC65109DF01}" srcOrd="9" destOrd="0" presId="urn:microsoft.com/office/officeart/2008/layout/LinedList"/>
    <dgm:cxn modelId="{E4E55AB5-00FE-46B3-A2A9-5CF142D38638}" type="presParOf" srcId="{4E271966-987B-4121-87EB-0DC65109DF01}" destId="{B1F94503-2EC1-46BC-B68A-650DA54CBD1C}" srcOrd="0" destOrd="0" presId="urn:microsoft.com/office/officeart/2008/layout/LinedList"/>
    <dgm:cxn modelId="{4F2A5E34-B83C-4EBB-AC80-D6BFBEEE3127}" type="presParOf" srcId="{4E271966-987B-4121-87EB-0DC65109DF01}" destId="{ACC15EA2-EA41-4833-8F99-2840AA2221F8}" srcOrd="1" destOrd="0" presId="urn:microsoft.com/office/officeart/2008/layout/LinedList"/>
    <dgm:cxn modelId="{8194FA89-E652-49DB-AD30-FC01F67045EA}" type="presParOf" srcId="{B32794ED-1D0C-4708-8FEC-F7FBF253BC5D}" destId="{9BCE9A39-9D43-4D9B-B014-B7DC94793FCD}" srcOrd="10" destOrd="0" presId="urn:microsoft.com/office/officeart/2008/layout/LinedList"/>
    <dgm:cxn modelId="{F4AA23BF-7F39-4508-BF97-297087EA21E0}" type="presParOf" srcId="{B32794ED-1D0C-4708-8FEC-F7FBF253BC5D}" destId="{E72F1086-4AC3-4399-8192-C93F6577C07E}" srcOrd="11" destOrd="0" presId="urn:microsoft.com/office/officeart/2008/layout/LinedList"/>
    <dgm:cxn modelId="{D3270945-28F7-4753-9AC1-0C8BD4213974}" type="presParOf" srcId="{E72F1086-4AC3-4399-8192-C93F6577C07E}" destId="{12712801-98BB-4BB6-9A71-3BD0F1AB7B37}" srcOrd="0" destOrd="0" presId="urn:microsoft.com/office/officeart/2008/layout/LinedList"/>
    <dgm:cxn modelId="{6C17F600-9313-4F80-97B6-ED9DCCAC3EDC}" type="presParOf" srcId="{E72F1086-4AC3-4399-8192-C93F6577C07E}" destId="{B4D029B8-BDB5-49A7-9354-BECE8C0C9D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C7D27-CDF2-430B-83CF-F02140530C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76BD758-EB48-4FB2-81D3-0E2E1B2DB28F}">
      <dgm:prSet/>
      <dgm:spPr/>
      <dgm:t>
        <a:bodyPr/>
        <a:lstStyle/>
        <a:p>
          <a:r>
            <a:rPr lang="en-US"/>
            <a:t>Build</a:t>
          </a:r>
        </a:p>
      </dgm:t>
    </dgm:pt>
    <dgm:pt modelId="{F84ADB59-C5D4-421D-A104-2F6B144938C1}" type="parTrans" cxnId="{D6856C68-F155-49B9-AD16-0C42F3940E4D}">
      <dgm:prSet/>
      <dgm:spPr/>
      <dgm:t>
        <a:bodyPr/>
        <a:lstStyle/>
        <a:p>
          <a:endParaRPr lang="en-US"/>
        </a:p>
      </dgm:t>
    </dgm:pt>
    <dgm:pt modelId="{2DCB2AF6-7A5F-4DC8-B650-A25685F4F977}" type="sibTrans" cxnId="{D6856C68-F155-49B9-AD16-0C42F3940E4D}">
      <dgm:prSet/>
      <dgm:spPr/>
      <dgm:t>
        <a:bodyPr/>
        <a:lstStyle/>
        <a:p>
          <a:endParaRPr lang="en-US"/>
        </a:p>
      </dgm:t>
    </dgm:pt>
    <dgm:pt modelId="{945E618F-E48E-429D-A1AC-5E72896902BD}">
      <dgm:prSet/>
      <dgm:spPr/>
      <dgm:t>
        <a:bodyPr/>
        <a:lstStyle/>
        <a:p>
          <a:r>
            <a:rPr lang="en-US" dirty="0"/>
            <a:t>Build a model framework to predict median house values in California using the provided dataset.</a:t>
          </a:r>
        </a:p>
      </dgm:t>
    </dgm:pt>
    <dgm:pt modelId="{89A5592D-672F-4DB1-AE3D-91A3C6004973}" type="parTrans" cxnId="{FF3AC723-8EBA-4677-9190-A1C36B3335DB}">
      <dgm:prSet/>
      <dgm:spPr/>
      <dgm:t>
        <a:bodyPr/>
        <a:lstStyle/>
        <a:p>
          <a:endParaRPr lang="en-US"/>
        </a:p>
      </dgm:t>
    </dgm:pt>
    <dgm:pt modelId="{C52513D5-B010-4F72-9200-0D68818EEA50}" type="sibTrans" cxnId="{FF3AC723-8EBA-4677-9190-A1C36B3335DB}">
      <dgm:prSet/>
      <dgm:spPr/>
      <dgm:t>
        <a:bodyPr/>
        <a:lstStyle/>
        <a:p>
          <a:endParaRPr lang="en-US"/>
        </a:p>
      </dgm:t>
    </dgm:pt>
    <dgm:pt modelId="{9E84696D-CFC8-4CED-9185-2035DA0AD1B8}">
      <dgm:prSet/>
      <dgm:spPr/>
      <dgm:t>
        <a:bodyPr/>
        <a:lstStyle/>
        <a:p>
          <a:r>
            <a:rPr lang="en-US"/>
            <a:t>Train</a:t>
          </a:r>
        </a:p>
      </dgm:t>
    </dgm:pt>
    <dgm:pt modelId="{1AFA9163-5601-4D58-A797-41B17C3F20E3}" type="parTrans" cxnId="{D128C815-3217-4531-AA23-900F04A5C231}">
      <dgm:prSet/>
      <dgm:spPr/>
      <dgm:t>
        <a:bodyPr/>
        <a:lstStyle/>
        <a:p>
          <a:endParaRPr lang="en-US"/>
        </a:p>
      </dgm:t>
    </dgm:pt>
    <dgm:pt modelId="{F8DC95AC-ADD3-4E7B-883B-7C86B172B848}" type="sibTrans" cxnId="{D128C815-3217-4531-AA23-900F04A5C231}">
      <dgm:prSet/>
      <dgm:spPr/>
      <dgm:t>
        <a:bodyPr/>
        <a:lstStyle/>
        <a:p>
          <a:endParaRPr lang="en-US"/>
        </a:p>
      </dgm:t>
    </dgm:pt>
    <dgm:pt modelId="{E5AA28AE-8C30-4019-964A-667B0FCDFE80}">
      <dgm:prSet/>
      <dgm:spPr/>
      <dgm:t>
        <a:bodyPr/>
        <a:lstStyle/>
        <a:p>
          <a:r>
            <a:rPr lang="en-US" dirty="0"/>
            <a:t>Train the model to learn from the data to predict the median housing price in any district, given all the other metrics.</a:t>
          </a:r>
        </a:p>
      </dgm:t>
    </dgm:pt>
    <dgm:pt modelId="{5465BD92-320E-4221-9FC8-B505B52BF7BE}" type="parTrans" cxnId="{95107661-418C-403B-8AFF-EA1BF60E51D7}">
      <dgm:prSet/>
      <dgm:spPr/>
      <dgm:t>
        <a:bodyPr/>
        <a:lstStyle/>
        <a:p>
          <a:endParaRPr lang="en-US"/>
        </a:p>
      </dgm:t>
    </dgm:pt>
    <dgm:pt modelId="{AF8B1FB7-052A-4A82-8301-A291EB243D64}" type="sibTrans" cxnId="{95107661-418C-403B-8AFF-EA1BF60E51D7}">
      <dgm:prSet/>
      <dgm:spPr/>
      <dgm:t>
        <a:bodyPr/>
        <a:lstStyle/>
        <a:p>
          <a:endParaRPr lang="en-US"/>
        </a:p>
      </dgm:t>
    </dgm:pt>
    <dgm:pt modelId="{676A3797-BD1A-404C-961C-F88BAF6C3B69}">
      <dgm:prSet/>
      <dgm:spPr/>
      <dgm:t>
        <a:bodyPr/>
        <a:lstStyle/>
        <a:p>
          <a:r>
            <a:rPr lang="en-US"/>
            <a:t>Predict</a:t>
          </a:r>
        </a:p>
      </dgm:t>
    </dgm:pt>
    <dgm:pt modelId="{52CA873C-6006-4672-8601-C955724D062A}" type="parTrans" cxnId="{AA448D41-4007-41C7-A0BE-6A3A408C19D6}">
      <dgm:prSet/>
      <dgm:spPr/>
      <dgm:t>
        <a:bodyPr/>
        <a:lstStyle/>
        <a:p>
          <a:endParaRPr lang="en-US"/>
        </a:p>
      </dgm:t>
    </dgm:pt>
    <dgm:pt modelId="{72E442ED-977E-4A32-B0AF-A922E8F66578}" type="sibTrans" cxnId="{AA448D41-4007-41C7-A0BE-6A3A408C19D6}">
      <dgm:prSet/>
      <dgm:spPr/>
      <dgm:t>
        <a:bodyPr/>
        <a:lstStyle/>
        <a:p>
          <a:endParaRPr lang="en-US"/>
        </a:p>
      </dgm:t>
    </dgm:pt>
    <dgm:pt modelId="{C08177D1-E473-4D74-B3E7-226249809209}">
      <dgm:prSet/>
      <dgm:spPr/>
      <dgm:t>
        <a:bodyPr/>
        <a:lstStyle/>
        <a:p>
          <a:r>
            <a:rPr lang="en-US" dirty="0"/>
            <a:t>Predict housing prices based </a:t>
          </a:r>
          <a:r>
            <a:rPr lang="en-US"/>
            <a:t>on median income </a:t>
          </a:r>
          <a:r>
            <a:rPr lang="en-US" dirty="0"/>
            <a:t>and plot the regression chart for it.</a:t>
          </a:r>
        </a:p>
      </dgm:t>
    </dgm:pt>
    <dgm:pt modelId="{C87DBE9C-9949-42E1-97F3-6124B4A03DB7}" type="parTrans" cxnId="{5E271C87-94D4-4866-BA79-97194F6C1C94}">
      <dgm:prSet/>
      <dgm:spPr/>
      <dgm:t>
        <a:bodyPr/>
        <a:lstStyle/>
        <a:p>
          <a:endParaRPr lang="en-US"/>
        </a:p>
      </dgm:t>
    </dgm:pt>
    <dgm:pt modelId="{26755706-7D22-4F43-BCB0-D7613978FE59}" type="sibTrans" cxnId="{5E271C87-94D4-4866-BA79-97194F6C1C94}">
      <dgm:prSet/>
      <dgm:spPr/>
      <dgm:t>
        <a:bodyPr/>
        <a:lstStyle/>
        <a:p>
          <a:endParaRPr lang="en-US"/>
        </a:p>
      </dgm:t>
    </dgm:pt>
    <dgm:pt modelId="{C7D1F7B6-39F7-4424-9F47-5FE141B4FA9C}" type="pres">
      <dgm:prSet presAssocID="{BFAC7D27-CDF2-430B-83CF-F02140530CFC}" presName="vert0" presStyleCnt="0">
        <dgm:presLayoutVars>
          <dgm:dir/>
          <dgm:animOne val="branch"/>
          <dgm:animLvl val="lvl"/>
        </dgm:presLayoutVars>
      </dgm:prSet>
      <dgm:spPr/>
    </dgm:pt>
    <dgm:pt modelId="{3DBED7CE-2DFF-4151-9786-6727382BFB3C}" type="pres">
      <dgm:prSet presAssocID="{176BD758-EB48-4FB2-81D3-0E2E1B2DB28F}" presName="thickLine" presStyleLbl="alignNode1" presStyleIdx="0" presStyleCnt="3"/>
      <dgm:spPr/>
    </dgm:pt>
    <dgm:pt modelId="{228918C0-ABD6-4A4B-AEA9-1CC2D7B18C21}" type="pres">
      <dgm:prSet presAssocID="{176BD758-EB48-4FB2-81D3-0E2E1B2DB28F}" presName="horz1" presStyleCnt="0"/>
      <dgm:spPr/>
    </dgm:pt>
    <dgm:pt modelId="{483BE5EF-8336-4463-8674-FE772C71EFB4}" type="pres">
      <dgm:prSet presAssocID="{176BD758-EB48-4FB2-81D3-0E2E1B2DB28F}" presName="tx1" presStyleLbl="revTx" presStyleIdx="0" presStyleCnt="6"/>
      <dgm:spPr/>
    </dgm:pt>
    <dgm:pt modelId="{F92C7419-A1C1-49A0-B9D5-1995D42F1908}" type="pres">
      <dgm:prSet presAssocID="{176BD758-EB48-4FB2-81D3-0E2E1B2DB28F}" presName="vert1" presStyleCnt="0"/>
      <dgm:spPr/>
    </dgm:pt>
    <dgm:pt modelId="{A5100FD7-D103-40D2-A61B-CE6D02B5C73C}" type="pres">
      <dgm:prSet presAssocID="{945E618F-E48E-429D-A1AC-5E72896902BD}" presName="vertSpace2a" presStyleCnt="0"/>
      <dgm:spPr/>
    </dgm:pt>
    <dgm:pt modelId="{4FC53E0E-F47C-4323-AD42-BFC53C2CE4C4}" type="pres">
      <dgm:prSet presAssocID="{945E618F-E48E-429D-A1AC-5E72896902BD}" presName="horz2" presStyleCnt="0"/>
      <dgm:spPr/>
    </dgm:pt>
    <dgm:pt modelId="{F42D39FF-5ACA-48E1-A8B1-DFB3AA0180E7}" type="pres">
      <dgm:prSet presAssocID="{945E618F-E48E-429D-A1AC-5E72896902BD}" presName="horzSpace2" presStyleCnt="0"/>
      <dgm:spPr/>
    </dgm:pt>
    <dgm:pt modelId="{301E08BF-7C4F-48D1-B120-43914FDF1AFD}" type="pres">
      <dgm:prSet presAssocID="{945E618F-E48E-429D-A1AC-5E72896902BD}" presName="tx2" presStyleLbl="revTx" presStyleIdx="1" presStyleCnt="6"/>
      <dgm:spPr/>
    </dgm:pt>
    <dgm:pt modelId="{93B24B62-FF4C-4B4F-9D2C-EA3B782A2C48}" type="pres">
      <dgm:prSet presAssocID="{945E618F-E48E-429D-A1AC-5E72896902BD}" presName="vert2" presStyleCnt="0"/>
      <dgm:spPr/>
    </dgm:pt>
    <dgm:pt modelId="{3C9442F2-0969-4644-BEAB-A7B86233C4BF}" type="pres">
      <dgm:prSet presAssocID="{945E618F-E48E-429D-A1AC-5E72896902BD}" presName="thinLine2b" presStyleLbl="callout" presStyleIdx="0" presStyleCnt="3"/>
      <dgm:spPr/>
    </dgm:pt>
    <dgm:pt modelId="{299E541C-C873-4D58-9772-DEE577582227}" type="pres">
      <dgm:prSet presAssocID="{945E618F-E48E-429D-A1AC-5E72896902BD}" presName="vertSpace2b" presStyleCnt="0"/>
      <dgm:spPr/>
    </dgm:pt>
    <dgm:pt modelId="{3DDCFC42-BEAC-4752-963B-505650E48BE2}" type="pres">
      <dgm:prSet presAssocID="{9E84696D-CFC8-4CED-9185-2035DA0AD1B8}" presName="thickLine" presStyleLbl="alignNode1" presStyleIdx="1" presStyleCnt="3"/>
      <dgm:spPr/>
    </dgm:pt>
    <dgm:pt modelId="{03756A8C-3E66-4743-B5D4-7A39BE4E934B}" type="pres">
      <dgm:prSet presAssocID="{9E84696D-CFC8-4CED-9185-2035DA0AD1B8}" presName="horz1" presStyleCnt="0"/>
      <dgm:spPr/>
    </dgm:pt>
    <dgm:pt modelId="{9B7670F1-31E9-42E6-8303-6153CBEF11B7}" type="pres">
      <dgm:prSet presAssocID="{9E84696D-CFC8-4CED-9185-2035DA0AD1B8}" presName="tx1" presStyleLbl="revTx" presStyleIdx="2" presStyleCnt="6"/>
      <dgm:spPr/>
    </dgm:pt>
    <dgm:pt modelId="{ED0AEFEE-A9A5-453E-BF57-049282DDA6E5}" type="pres">
      <dgm:prSet presAssocID="{9E84696D-CFC8-4CED-9185-2035DA0AD1B8}" presName="vert1" presStyleCnt="0"/>
      <dgm:spPr/>
    </dgm:pt>
    <dgm:pt modelId="{41C8C8AF-73F3-4520-B7C6-F77939CB35E5}" type="pres">
      <dgm:prSet presAssocID="{E5AA28AE-8C30-4019-964A-667B0FCDFE80}" presName="vertSpace2a" presStyleCnt="0"/>
      <dgm:spPr/>
    </dgm:pt>
    <dgm:pt modelId="{64D178AB-AEF0-4354-BDC0-92A77312ACC0}" type="pres">
      <dgm:prSet presAssocID="{E5AA28AE-8C30-4019-964A-667B0FCDFE80}" presName="horz2" presStyleCnt="0"/>
      <dgm:spPr/>
    </dgm:pt>
    <dgm:pt modelId="{5AF0AF28-7BA3-48E2-B3AD-EBD36BF30E3E}" type="pres">
      <dgm:prSet presAssocID="{E5AA28AE-8C30-4019-964A-667B0FCDFE80}" presName="horzSpace2" presStyleCnt="0"/>
      <dgm:spPr/>
    </dgm:pt>
    <dgm:pt modelId="{837E4AF3-92D0-4B77-B55B-088713595781}" type="pres">
      <dgm:prSet presAssocID="{E5AA28AE-8C30-4019-964A-667B0FCDFE80}" presName="tx2" presStyleLbl="revTx" presStyleIdx="3" presStyleCnt="6"/>
      <dgm:spPr/>
    </dgm:pt>
    <dgm:pt modelId="{24E6DFF7-4718-48A2-97DF-609920F6FEDD}" type="pres">
      <dgm:prSet presAssocID="{E5AA28AE-8C30-4019-964A-667B0FCDFE80}" presName="vert2" presStyleCnt="0"/>
      <dgm:spPr/>
    </dgm:pt>
    <dgm:pt modelId="{556FDCCA-F9FB-4505-AFAC-99B5EE87202C}" type="pres">
      <dgm:prSet presAssocID="{E5AA28AE-8C30-4019-964A-667B0FCDFE80}" presName="thinLine2b" presStyleLbl="callout" presStyleIdx="1" presStyleCnt="3"/>
      <dgm:spPr/>
    </dgm:pt>
    <dgm:pt modelId="{ED7E258E-6A4F-4732-8551-D4F2B9222640}" type="pres">
      <dgm:prSet presAssocID="{E5AA28AE-8C30-4019-964A-667B0FCDFE80}" presName="vertSpace2b" presStyleCnt="0"/>
      <dgm:spPr/>
    </dgm:pt>
    <dgm:pt modelId="{B799ABA1-C995-4EC1-AC6A-A94E9F66BDD8}" type="pres">
      <dgm:prSet presAssocID="{676A3797-BD1A-404C-961C-F88BAF6C3B69}" presName="thickLine" presStyleLbl="alignNode1" presStyleIdx="2" presStyleCnt="3"/>
      <dgm:spPr/>
    </dgm:pt>
    <dgm:pt modelId="{971AF50F-543E-4472-AA77-9AC790B6269E}" type="pres">
      <dgm:prSet presAssocID="{676A3797-BD1A-404C-961C-F88BAF6C3B69}" presName="horz1" presStyleCnt="0"/>
      <dgm:spPr/>
    </dgm:pt>
    <dgm:pt modelId="{D1B93525-0908-453F-898B-AB79C54992E2}" type="pres">
      <dgm:prSet presAssocID="{676A3797-BD1A-404C-961C-F88BAF6C3B69}" presName="tx1" presStyleLbl="revTx" presStyleIdx="4" presStyleCnt="6"/>
      <dgm:spPr/>
    </dgm:pt>
    <dgm:pt modelId="{0EB9881C-EED7-4E2F-8BF5-49BD1238AF87}" type="pres">
      <dgm:prSet presAssocID="{676A3797-BD1A-404C-961C-F88BAF6C3B69}" presName="vert1" presStyleCnt="0"/>
      <dgm:spPr/>
    </dgm:pt>
    <dgm:pt modelId="{9A91EA78-79FC-49DF-9ACB-30A09C7B7510}" type="pres">
      <dgm:prSet presAssocID="{C08177D1-E473-4D74-B3E7-226249809209}" presName="vertSpace2a" presStyleCnt="0"/>
      <dgm:spPr/>
    </dgm:pt>
    <dgm:pt modelId="{EA4E3CD0-A82E-4816-BF41-2DA0A4FDD8C3}" type="pres">
      <dgm:prSet presAssocID="{C08177D1-E473-4D74-B3E7-226249809209}" presName="horz2" presStyleCnt="0"/>
      <dgm:spPr/>
    </dgm:pt>
    <dgm:pt modelId="{E84FE6CC-7DC2-4311-ACBD-01CC36684F75}" type="pres">
      <dgm:prSet presAssocID="{C08177D1-E473-4D74-B3E7-226249809209}" presName="horzSpace2" presStyleCnt="0"/>
      <dgm:spPr/>
    </dgm:pt>
    <dgm:pt modelId="{880789A8-AAB9-43F6-BE6F-80CD2EFAD60D}" type="pres">
      <dgm:prSet presAssocID="{C08177D1-E473-4D74-B3E7-226249809209}" presName="tx2" presStyleLbl="revTx" presStyleIdx="5" presStyleCnt="6"/>
      <dgm:spPr/>
    </dgm:pt>
    <dgm:pt modelId="{FC3734A1-9D7B-4CD7-A471-5B9B23A73D99}" type="pres">
      <dgm:prSet presAssocID="{C08177D1-E473-4D74-B3E7-226249809209}" presName="vert2" presStyleCnt="0"/>
      <dgm:spPr/>
    </dgm:pt>
    <dgm:pt modelId="{AD56BE87-C5F0-48C3-9705-E977C7923897}" type="pres">
      <dgm:prSet presAssocID="{C08177D1-E473-4D74-B3E7-226249809209}" presName="thinLine2b" presStyleLbl="callout" presStyleIdx="2" presStyleCnt="3"/>
      <dgm:spPr/>
    </dgm:pt>
    <dgm:pt modelId="{24411F0D-BE1D-42C4-B6A6-2F5B387F7F7C}" type="pres">
      <dgm:prSet presAssocID="{C08177D1-E473-4D74-B3E7-226249809209}" presName="vertSpace2b" presStyleCnt="0"/>
      <dgm:spPr/>
    </dgm:pt>
  </dgm:ptLst>
  <dgm:cxnLst>
    <dgm:cxn modelId="{D128C815-3217-4531-AA23-900F04A5C231}" srcId="{BFAC7D27-CDF2-430B-83CF-F02140530CFC}" destId="{9E84696D-CFC8-4CED-9185-2035DA0AD1B8}" srcOrd="1" destOrd="0" parTransId="{1AFA9163-5601-4D58-A797-41B17C3F20E3}" sibTransId="{F8DC95AC-ADD3-4E7B-883B-7C86B172B848}"/>
    <dgm:cxn modelId="{1458B21C-E11F-445C-BBE4-0476D05D8FF4}" type="presOf" srcId="{676A3797-BD1A-404C-961C-F88BAF6C3B69}" destId="{D1B93525-0908-453F-898B-AB79C54992E2}" srcOrd="0" destOrd="0" presId="urn:microsoft.com/office/officeart/2008/layout/LinedList"/>
    <dgm:cxn modelId="{FF3AC723-8EBA-4677-9190-A1C36B3335DB}" srcId="{176BD758-EB48-4FB2-81D3-0E2E1B2DB28F}" destId="{945E618F-E48E-429D-A1AC-5E72896902BD}" srcOrd="0" destOrd="0" parTransId="{89A5592D-672F-4DB1-AE3D-91A3C6004973}" sibTransId="{C52513D5-B010-4F72-9200-0D68818EEA50}"/>
    <dgm:cxn modelId="{95107661-418C-403B-8AFF-EA1BF60E51D7}" srcId="{9E84696D-CFC8-4CED-9185-2035DA0AD1B8}" destId="{E5AA28AE-8C30-4019-964A-667B0FCDFE80}" srcOrd="0" destOrd="0" parTransId="{5465BD92-320E-4221-9FC8-B505B52BF7BE}" sibTransId="{AF8B1FB7-052A-4A82-8301-A291EB243D64}"/>
    <dgm:cxn modelId="{AA448D41-4007-41C7-A0BE-6A3A408C19D6}" srcId="{BFAC7D27-CDF2-430B-83CF-F02140530CFC}" destId="{676A3797-BD1A-404C-961C-F88BAF6C3B69}" srcOrd="2" destOrd="0" parTransId="{52CA873C-6006-4672-8601-C955724D062A}" sibTransId="{72E442ED-977E-4A32-B0AF-A922E8F66578}"/>
    <dgm:cxn modelId="{D6856C68-F155-49B9-AD16-0C42F3940E4D}" srcId="{BFAC7D27-CDF2-430B-83CF-F02140530CFC}" destId="{176BD758-EB48-4FB2-81D3-0E2E1B2DB28F}" srcOrd="0" destOrd="0" parTransId="{F84ADB59-C5D4-421D-A104-2F6B144938C1}" sibTransId="{2DCB2AF6-7A5F-4DC8-B650-A25685F4F977}"/>
    <dgm:cxn modelId="{FA5AD16C-E1B7-400D-A1CE-F1128B86970B}" type="presOf" srcId="{945E618F-E48E-429D-A1AC-5E72896902BD}" destId="{301E08BF-7C4F-48D1-B120-43914FDF1AFD}" srcOrd="0" destOrd="0" presId="urn:microsoft.com/office/officeart/2008/layout/LinedList"/>
    <dgm:cxn modelId="{6AEEA956-40A0-475A-AB09-1A015BC0E521}" type="presOf" srcId="{BFAC7D27-CDF2-430B-83CF-F02140530CFC}" destId="{C7D1F7B6-39F7-4424-9F47-5FE141B4FA9C}" srcOrd="0" destOrd="0" presId="urn:microsoft.com/office/officeart/2008/layout/LinedList"/>
    <dgm:cxn modelId="{5E271C87-94D4-4866-BA79-97194F6C1C94}" srcId="{676A3797-BD1A-404C-961C-F88BAF6C3B69}" destId="{C08177D1-E473-4D74-B3E7-226249809209}" srcOrd="0" destOrd="0" parTransId="{C87DBE9C-9949-42E1-97F3-6124B4A03DB7}" sibTransId="{26755706-7D22-4F43-BCB0-D7613978FE59}"/>
    <dgm:cxn modelId="{0A3C5D8D-F50A-45B8-AD31-EFDC0EBCC4B9}" type="presOf" srcId="{E5AA28AE-8C30-4019-964A-667B0FCDFE80}" destId="{837E4AF3-92D0-4B77-B55B-088713595781}" srcOrd="0" destOrd="0" presId="urn:microsoft.com/office/officeart/2008/layout/LinedList"/>
    <dgm:cxn modelId="{D237A5AE-AC95-4BBF-81A8-A92685CC1192}" type="presOf" srcId="{9E84696D-CFC8-4CED-9185-2035DA0AD1B8}" destId="{9B7670F1-31E9-42E6-8303-6153CBEF11B7}" srcOrd="0" destOrd="0" presId="urn:microsoft.com/office/officeart/2008/layout/LinedList"/>
    <dgm:cxn modelId="{148357C5-9033-4DE2-B94E-F80202D5705E}" type="presOf" srcId="{176BD758-EB48-4FB2-81D3-0E2E1B2DB28F}" destId="{483BE5EF-8336-4463-8674-FE772C71EFB4}" srcOrd="0" destOrd="0" presId="urn:microsoft.com/office/officeart/2008/layout/LinedList"/>
    <dgm:cxn modelId="{446FA1EF-3CDD-4C5F-96BE-F8CE8DDBD96B}" type="presOf" srcId="{C08177D1-E473-4D74-B3E7-226249809209}" destId="{880789A8-AAB9-43F6-BE6F-80CD2EFAD60D}" srcOrd="0" destOrd="0" presId="urn:microsoft.com/office/officeart/2008/layout/LinedList"/>
    <dgm:cxn modelId="{4C4DF61A-175F-41E0-8361-2DB2415B8D78}" type="presParOf" srcId="{C7D1F7B6-39F7-4424-9F47-5FE141B4FA9C}" destId="{3DBED7CE-2DFF-4151-9786-6727382BFB3C}" srcOrd="0" destOrd="0" presId="urn:microsoft.com/office/officeart/2008/layout/LinedList"/>
    <dgm:cxn modelId="{139AA611-D4D5-4E14-A71A-C2631AC2820F}" type="presParOf" srcId="{C7D1F7B6-39F7-4424-9F47-5FE141B4FA9C}" destId="{228918C0-ABD6-4A4B-AEA9-1CC2D7B18C21}" srcOrd="1" destOrd="0" presId="urn:microsoft.com/office/officeart/2008/layout/LinedList"/>
    <dgm:cxn modelId="{BB71F538-90A7-4924-83A5-4D4D17AD0547}" type="presParOf" srcId="{228918C0-ABD6-4A4B-AEA9-1CC2D7B18C21}" destId="{483BE5EF-8336-4463-8674-FE772C71EFB4}" srcOrd="0" destOrd="0" presId="urn:microsoft.com/office/officeart/2008/layout/LinedList"/>
    <dgm:cxn modelId="{DA7CD2A6-A608-4D74-AB4B-54BADF1AF55F}" type="presParOf" srcId="{228918C0-ABD6-4A4B-AEA9-1CC2D7B18C21}" destId="{F92C7419-A1C1-49A0-B9D5-1995D42F1908}" srcOrd="1" destOrd="0" presId="urn:microsoft.com/office/officeart/2008/layout/LinedList"/>
    <dgm:cxn modelId="{9E99DF2A-E1D9-488B-B85B-51C851AB0644}" type="presParOf" srcId="{F92C7419-A1C1-49A0-B9D5-1995D42F1908}" destId="{A5100FD7-D103-40D2-A61B-CE6D02B5C73C}" srcOrd="0" destOrd="0" presId="urn:microsoft.com/office/officeart/2008/layout/LinedList"/>
    <dgm:cxn modelId="{49BAF30B-2631-4DA1-8290-C2025DAADB5E}" type="presParOf" srcId="{F92C7419-A1C1-49A0-B9D5-1995D42F1908}" destId="{4FC53E0E-F47C-4323-AD42-BFC53C2CE4C4}" srcOrd="1" destOrd="0" presId="urn:microsoft.com/office/officeart/2008/layout/LinedList"/>
    <dgm:cxn modelId="{993B19C9-12FB-481F-8B68-FC91EF0F1FCE}" type="presParOf" srcId="{4FC53E0E-F47C-4323-AD42-BFC53C2CE4C4}" destId="{F42D39FF-5ACA-48E1-A8B1-DFB3AA0180E7}" srcOrd="0" destOrd="0" presId="urn:microsoft.com/office/officeart/2008/layout/LinedList"/>
    <dgm:cxn modelId="{92B4A423-E19F-4F2A-B053-E2EF4BA11F41}" type="presParOf" srcId="{4FC53E0E-F47C-4323-AD42-BFC53C2CE4C4}" destId="{301E08BF-7C4F-48D1-B120-43914FDF1AFD}" srcOrd="1" destOrd="0" presId="urn:microsoft.com/office/officeart/2008/layout/LinedList"/>
    <dgm:cxn modelId="{A7601FDA-FF22-4A0E-8D3C-3090EEE5DA10}" type="presParOf" srcId="{4FC53E0E-F47C-4323-AD42-BFC53C2CE4C4}" destId="{93B24B62-FF4C-4B4F-9D2C-EA3B782A2C48}" srcOrd="2" destOrd="0" presId="urn:microsoft.com/office/officeart/2008/layout/LinedList"/>
    <dgm:cxn modelId="{BCB371F4-4E10-4868-9203-EE2DB5E9E75F}" type="presParOf" srcId="{F92C7419-A1C1-49A0-B9D5-1995D42F1908}" destId="{3C9442F2-0969-4644-BEAB-A7B86233C4BF}" srcOrd="2" destOrd="0" presId="urn:microsoft.com/office/officeart/2008/layout/LinedList"/>
    <dgm:cxn modelId="{1C0002A8-8E67-4D7D-8321-12D5128D447F}" type="presParOf" srcId="{F92C7419-A1C1-49A0-B9D5-1995D42F1908}" destId="{299E541C-C873-4D58-9772-DEE577582227}" srcOrd="3" destOrd="0" presId="urn:microsoft.com/office/officeart/2008/layout/LinedList"/>
    <dgm:cxn modelId="{23651CEF-2D48-4C02-B768-5B1E9141BF49}" type="presParOf" srcId="{C7D1F7B6-39F7-4424-9F47-5FE141B4FA9C}" destId="{3DDCFC42-BEAC-4752-963B-505650E48BE2}" srcOrd="2" destOrd="0" presId="urn:microsoft.com/office/officeart/2008/layout/LinedList"/>
    <dgm:cxn modelId="{4620B819-075E-4613-9F1E-2B67BF8EEC56}" type="presParOf" srcId="{C7D1F7B6-39F7-4424-9F47-5FE141B4FA9C}" destId="{03756A8C-3E66-4743-B5D4-7A39BE4E934B}" srcOrd="3" destOrd="0" presId="urn:microsoft.com/office/officeart/2008/layout/LinedList"/>
    <dgm:cxn modelId="{5FCD53A1-890C-4525-94B9-D0FCF3C300FA}" type="presParOf" srcId="{03756A8C-3E66-4743-B5D4-7A39BE4E934B}" destId="{9B7670F1-31E9-42E6-8303-6153CBEF11B7}" srcOrd="0" destOrd="0" presId="urn:microsoft.com/office/officeart/2008/layout/LinedList"/>
    <dgm:cxn modelId="{6FBE05CB-64E1-45E1-A1A5-EAC9E8B8E13F}" type="presParOf" srcId="{03756A8C-3E66-4743-B5D4-7A39BE4E934B}" destId="{ED0AEFEE-A9A5-453E-BF57-049282DDA6E5}" srcOrd="1" destOrd="0" presId="urn:microsoft.com/office/officeart/2008/layout/LinedList"/>
    <dgm:cxn modelId="{9442CD22-0C54-4354-99A8-11E65FCCB6CE}" type="presParOf" srcId="{ED0AEFEE-A9A5-453E-BF57-049282DDA6E5}" destId="{41C8C8AF-73F3-4520-B7C6-F77939CB35E5}" srcOrd="0" destOrd="0" presId="urn:microsoft.com/office/officeart/2008/layout/LinedList"/>
    <dgm:cxn modelId="{2A0BC8F1-A6E0-4EF1-B739-5E6B4F539B73}" type="presParOf" srcId="{ED0AEFEE-A9A5-453E-BF57-049282DDA6E5}" destId="{64D178AB-AEF0-4354-BDC0-92A77312ACC0}" srcOrd="1" destOrd="0" presId="urn:microsoft.com/office/officeart/2008/layout/LinedList"/>
    <dgm:cxn modelId="{D132051F-EEC4-4FE0-A1C4-E698DCA12164}" type="presParOf" srcId="{64D178AB-AEF0-4354-BDC0-92A77312ACC0}" destId="{5AF0AF28-7BA3-48E2-B3AD-EBD36BF30E3E}" srcOrd="0" destOrd="0" presId="urn:microsoft.com/office/officeart/2008/layout/LinedList"/>
    <dgm:cxn modelId="{3BB77D21-D107-486E-B8BB-158A01D36F57}" type="presParOf" srcId="{64D178AB-AEF0-4354-BDC0-92A77312ACC0}" destId="{837E4AF3-92D0-4B77-B55B-088713595781}" srcOrd="1" destOrd="0" presId="urn:microsoft.com/office/officeart/2008/layout/LinedList"/>
    <dgm:cxn modelId="{D8FD0087-2FFC-494F-9F9A-AAFC04DD7AED}" type="presParOf" srcId="{64D178AB-AEF0-4354-BDC0-92A77312ACC0}" destId="{24E6DFF7-4718-48A2-97DF-609920F6FEDD}" srcOrd="2" destOrd="0" presId="urn:microsoft.com/office/officeart/2008/layout/LinedList"/>
    <dgm:cxn modelId="{492713D3-8FF1-4C74-8F15-05FECD5D04AF}" type="presParOf" srcId="{ED0AEFEE-A9A5-453E-BF57-049282DDA6E5}" destId="{556FDCCA-F9FB-4505-AFAC-99B5EE87202C}" srcOrd="2" destOrd="0" presId="urn:microsoft.com/office/officeart/2008/layout/LinedList"/>
    <dgm:cxn modelId="{43DEBD37-A29D-4AF0-8B63-32FC60FE2BDA}" type="presParOf" srcId="{ED0AEFEE-A9A5-453E-BF57-049282DDA6E5}" destId="{ED7E258E-6A4F-4732-8551-D4F2B9222640}" srcOrd="3" destOrd="0" presId="urn:microsoft.com/office/officeart/2008/layout/LinedList"/>
    <dgm:cxn modelId="{C9D97BB4-697B-4CC3-8DD3-4EA3CB4DEAF2}" type="presParOf" srcId="{C7D1F7B6-39F7-4424-9F47-5FE141B4FA9C}" destId="{B799ABA1-C995-4EC1-AC6A-A94E9F66BDD8}" srcOrd="4" destOrd="0" presId="urn:microsoft.com/office/officeart/2008/layout/LinedList"/>
    <dgm:cxn modelId="{B340254D-1845-45A9-8D12-7F5764085528}" type="presParOf" srcId="{C7D1F7B6-39F7-4424-9F47-5FE141B4FA9C}" destId="{971AF50F-543E-4472-AA77-9AC790B6269E}" srcOrd="5" destOrd="0" presId="urn:microsoft.com/office/officeart/2008/layout/LinedList"/>
    <dgm:cxn modelId="{A92B3937-7EBA-4313-88DC-158DEAF17053}" type="presParOf" srcId="{971AF50F-543E-4472-AA77-9AC790B6269E}" destId="{D1B93525-0908-453F-898B-AB79C54992E2}" srcOrd="0" destOrd="0" presId="urn:microsoft.com/office/officeart/2008/layout/LinedList"/>
    <dgm:cxn modelId="{DC9E4ACD-983C-4A5F-8F36-D1C742A995B5}" type="presParOf" srcId="{971AF50F-543E-4472-AA77-9AC790B6269E}" destId="{0EB9881C-EED7-4E2F-8BF5-49BD1238AF87}" srcOrd="1" destOrd="0" presId="urn:microsoft.com/office/officeart/2008/layout/LinedList"/>
    <dgm:cxn modelId="{489F3AE9-919B-4BE9-8A04-B5E1D0E346F3}" type="presParOf" srcId="{0EB9881C-EED7-4E2F-8BF5-49BD1238AF87}" destId="{9A91EA78-79FC-49DF-9ACB-30A09C7B7510}" srcOrd="0" destOrd="0" presId="urn:microsoft.com/office/officeart/2008/layout/LinedList"/>
    <dgm:cxn modelId="{F7626805-11E1-4CE2-8C47-E8CB5B85F28E}" type="presParOf" srcId="{0EB9881C-EED7-4E2F-8BF5-49BD1238AF87}" destId="{EA4E3CD0-A82E-4816-BF41-2DA0A4FDD8C3}" srcOrd="1" destOrd="0" presId="urn:microsoft.com/office/officeart/2008/layout/LinedList"/>
    <dgm:cxn modelId="{E0E5843B-A99A-4DB4-AF37-44EDE6DAAAA4}" type="presParOf" srcId="{EA4E3CD0-A82E-4816-BF41-2DA0A4FDD8C3}" destId="{E84FE6CC-7DC2-4311-ACBD-01CC36684F75}" srcOrd="0" destOrd="0" presId="urn:microsoft.com/office/officeart/2008/layout/LinedList"/>
    <dgm:cxn modelId="{63B44DE2-CD38-41B2-94AB-CA29B305DAB0}" type="presParOf" srcId="{EA4E3CD0-A82E-4816-BF41-2DA0A4FDD8C3}" destId="{880789A8-AAB9-43F6-BE6F-80CD2EFAD60D}" srcOrd="1" destOrd="0" presId="urn:microsoft.com/office/officeart/2008/layout/LinedList"/>
    <dgm:cxn modelId="{A6756ADC-B6EC-496C-AAE5-18B7911EFAF8}" type="presParOf" srcId="{EA4E3CD0-A82E-4816-BF41-2DA0A4FDD8C3}" destId="{FC3734A1-9D7B-4CD7-A471-5B9B23A73D99}" srcOrd="2" destOrd="0" presId="urn:microsoft.com/office/officeart/2008/layout/LinedList"/>
    <dgm:cxn modelId="{CA4476E7-6119-4A70-A972-67102B3672ED}" type="presParOf" srcId="{0EB9881C-EED7-4E2F-8BF5-49BD1238AF87}" destId="{AD56BE87-C5F0-48C3-9705-E977C7923897}" srcOrd="2" destOrd="0" presId="urn:microsoft.com/office/officeart/2008/layout/LinedList"/>
    <dgm:cxn modelId="{4D466D55-66A8-4362-96B0-CE6800F81C72}" type="presParOf" srcId="{0EB9881C-EED7-4E2F-8BF5-49BD1238AF87}" destId="{24411F0D-BE1D-42C4-B6A6-2F5B387F7F7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C3B114-8948-45B8-95F4-DDBB506EB276}"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2063E6B2-84B0-4C70-87AE-BF794702433F}">
      <dgm:prSet/>
      <dgm:spPr/>
      <dgm:t>
        <a:bodyPr/>
        <a:lstStyle/>
        <a:p>
          <a:r>
            <a:rPr lang="en-US" b="0" i="0"/>
            <a:t>In this project, a model was built to predict median house values in California using the provided dataset. This model learned from the data in order to predict the median housing price in any district, given all the other metrics.</a:t>
          </a:r>
          <a:endParaRPr lang="en-US"/>
        </a:p>
      </dgm:t>
    </dgm:pt>
    <dgm:pt modelId="{E5512AAC-175D-4816-BAC0-7AB517FB43A2}" type="parTrans" cxnId="{070B87FC-1068-49B9-8E0E-89AE40D7401E}">
      <dgm:prSet/>
      <dgm:spPr/>
      <dgm:t>
        <a:bodyPr/>
        <a:lstStyle/>
        <a:p>
          <a:endParaRPr lang="en-US"/>
        </a:p>
      </dgm:t>
    </dgm:pt>
    <dgm:pt modelId="{AFC73F80-6C6F-44B3-ABAE-13BD9903DAA4}" type="sibTrans" cxnId="{070B87FC-1068-49B9-8E0E-89AE40D7401E}">
      <dgm:prSet/>
      <dgm:spPr/>
      <dgm:t>
        <a:bodyPr/>
        <a:lstStyle/>
        <a:p>
          <a:endParaRPr lang="en-US"/>
        </a:p>
      </dgm:t>
    </dgm:pt>
    <dgm:pt modelId="{8288DEBE-EE0A-4FD6-A061-A4E76734EA73}">
      <dgm:prSet/>
      <dgm:spPr/>
      <dgm:t>
        <a:bodyPr/>
        <a:lstStyle/>
        <a:p>
          <a:r>
            <a:rPr lang="en-US" dirty="0"/>
            <a:t>The model shows how all the features provided in the dataset influence median house values.</a:t>
          </a:r>
        </a:p>
      </dgm:t>
    </dgm:pt>
    <dgm:pt modelId="{A34D998E-A150-4B81-8F71-4F95A450A047}" type="parTrans" cxnId="{481A4861-09A6-4689-BA51-112387221299}">
      <dgm:prSet/>
      <dgm:spPr/>
      <dgm:t>
        <a:bodyPr/>
        <a:lstStyle/>
        <a:p>
          <a:endParaRPr lang="en-US"/>
        </a:p>
      </dgm:t>
    </dgm:pt>
    <dgm:pt modelId="{B6D82135-DB8E-4DC0-839E-79108FBC2AEC}" type="sibTrans" cxnId="{481A4861-09A6-4689-BA51-112387221299}">
      <dgm:prSet/>
      <dgm:spPr/>
      <dgm:t>
        <a:bodyPr/>
        <a:lstStyle/>
        <a:p>
          <a:endParaRPr lang="en-US"/>
        </a:p>
      </dgm:t>
    </dgm:pt>
    <dgm:pt modelId="{A20257D0-C29B-45B5-A2C8-43B597EDE955}" type="pres">
      <dgm:prSet presAssocID="{02C3B114-8948-45B8-95F4-DDBB506EB276}" presName="vert0" presStyleCnt="0">
        <dgm:presLayoutVars>
          <dgm:dir/>
          <dgm:animOne val="branch"/>
          <dgm:animLvl val="lvl"/>
        </dgm:presLayoutVars>
      </dgm:prSet>
      <dgm:spPr/>
    </dgm:pt>
    <dgm:pt modelId="{F339EAC8-ED3D-42E5-BBAD-567E85DA342C}" type="pres">
      <dgm:prSet presAssocID="{2063E6B2-84B0-4C70-87AE-BF794702433F}" presName="thickLine" presStyleLbl="alignNode1" presStyleIdx="0" presStyleCnt="2"/>
      <dgm:spPr/>
    </dgm:pt>
    <dgm:pt modelId="{918CFAAD-AE7B-4D62-961D-6B33B0064538}" type="pres">
      <dgm:prSet presAssocID="{2063E6B2-84B0-4C70-87AE-BF794702433F}" presName="horz1" presStyleCnt="0"/>
      <dgm:spPr/>
    </dgm:pt>
    <dgm:pt modelId="{77C3EB2D-86EF-4B7B-9984-89FF3A013C56}" type="pres">
      <dgm:prSet presAssocID="{2063E6B2-84B0-4C70-87AE-BF794702433F}" presName="tx1" presStyleLbl="revTx" presStyleIdx="0" presStyleCnt="2"/>
      <dgm:spPr/>
    </dgm:pt>
    <dgm:pt modelId="{04FD6620-2050-45BC-866A-935FF17B5315}" type="pres">
      <dgm:prSet presAssocID="{2063E6B2-84B0-4C70-87AE-BF794702433F}" presName="vert1" presStyleCnt="0"/>
      <dgm:spPr/>
    </dgm:pt>
    <dgm:pt modelId="{E8E166CE-61D2-43A9-BFA0-8CD0E0A2D8E1}" type="pres">
      <dgm:prSet presAssocID="{8288DEBE-EE0A-4FD6-A061-A4E76734EA73}" presName="thickLine" presStyleLbl="alignNode1" presStyleIdx="1" presStyleCnt="2"/>
      <dgm:spPr/>
    </dgm:pt>
    <dgm:pt modelId="{3B9BE2AA-0BCC-4060-A3F8-A980796EB378}" type="pres">
      <dgm:prSet presAssocID="{8288DEBE-EE0A-4FD6-A061-A4E76734EA73}" presName="horz1" presStyleCnt="0"/>
      <dgm:spPr/>
    </dgm:pt>
    <dgm:pt modelId="{9161B890-8EDD-46A4-950F-6F406AD75BFB}" type="pres">
      <dgm:prSet presAssocID="{8288DEBE-EE0A-4FD6-A061-A4E76734EA73}" presName="tx1" presStyleLbl="revTx" presStyleIdx="1" presStyleCnt="2"/>
      <dgm:spPr/>
    </dgm:pt>
    <dgm:pt modelId="{84687C68-0DB0-4AD8-A919-CE63AAC9A29E}" type="pres">
      <dgm:prSet presAssocID="{8288DEBE-EE0A-4FD6-A061-A4E76734EA73}" presName="vert1" presStyleCnt="0"/>
      <dgm:spPr/>
    </dgm:pt>
  </dgm:ptLst>
  <dgm:cxnLst>
    <dgm:cxn modelId="{956E5F14-CC9D-4144-A337-26A88BC6C5F4}" type="presOf" srcId="{2063E6B2-84B0-4C70-87AE-BF794702433F}" destId="{77C3EB2D-86EF-4B7B-9984-89FF3A013C56}" srcOrd="0" destOrd="0" presId="urn:microsoft.com/office/officeart/2008/layout/LinedList"/>
    <dgm:cxn modelId="{481A4861-09A6-4689-BA51-112387221299}" srcId="{02C3B114-8948-45B8-95F4-DDBB506EB276}" destId="{8288DEBE-EE0A-4FD6-A061-A4E76734EA73}" srcOrd="1" destOrd="0" parTransId="{A34D998E-A150-4B81-8F71-4F95A450A047}" sibTransId="{B6D82135-DB8E-4DC0-839E-79108FBC2AEC}"/>
    <dgm:cxn modelId="{D6049583-494B-4A5A-B896-B06381487D5D}" type="presOf" srcId="{8288DEBE-EE0A-4FD6-A061-A4E76734EA73}" destId="{9161B890-8EDD-46A4-950F-6F406AD75BFB}" srcOrd="0" destOrd="0" presId="urn:microsoft.com/office/officeart/2008/layout/LinedList"/>
    <dgm:cxn modelId="{070B87FC-1068-49B9-8E0E-89AE40D7401E}" srcId="{02C3B114-8948-45B8-95F4-DDBB506EB276}" destId="{2063E6B2-84B0-4C70-87AE-BF794702433F}" srcOrd="0" destOrd="0" parTransId="{E5512AAC-175D-4816-BAC0-7AB517FB43A2}" sibTransId="{AFC73F80-6C6F-44B3-ABAE-13BD9903DAA4}"/>
    <dgm:cxn modelId="{D5B726FE-405D-40FD-AE25-8E9805C06B95}" type="presOf" srcId="{02C3B114-8948-45B8-95F4-DDBB506EB276}" destId="{A20257D0-C29B-45B5-A2C8-43B597EDE955}" srcOrd="0" destOrd="0" presId="urn:microsoft.com/office/officeart/2008/layout/LinedList"/>
    <dgm:cxn modelId="{1DA1AA1F-22FC-4B93-85C7-82426332F7B3}" type="presParOf" srcId="{A20257D0-C29B-45B5-A2C8-43B597EDE955}" destId="{F339EAC8-ED3D-42E5-BBAD-567E85DA342C}" srcOrd="0" destOrd="0" presId="urn:microsoft.com/office/officeart/2008/layout/LinedList"/>
    <dgm:cxn modelId="{456270E7-37E0-419D-B1E8-51D0B3AFE65C}" type="presParOf" srcId="{A20257D0-C29B-45B5-A2C8-43B597EDE955}" destId="{918CFAAD-AE7B-4D62-961D-6B33B0064538}" srcOrd="1" destOrd="0" presId="urn:microsoft.com/office/officeart/2008/layout/LinedList"/>
    <dgm:cxn modelId="{D4BFF2EB-7DBC-4763-B872-082F142A69AA}" type="presParOf" srcId="{918CFAAD-AE7B-4D62-961D-6B33B0064538}" destId="{77C3EB2D-86EF-4B7B-9984-89FF3A013C56}" srcOrd="0" destOrd="0" presId="urn:microsoft.com/office/officeart/2008/layout/LinedList"/>
    <dgm:cxn modelId="{8E33A670-4DED-4707-BFEB-97FC74CC5995}" type="presParOf" srcId="{918CFAAD-AE7B-4D62-961D-6B33B0064538}" destId="{04FD6620-2050-45BC-866A-935FF17B5315}" srcOrd="1" destOrd="0" presId="urn:microsoft.com/office/officeart/2008/layout/LinedList"/>
    <dgm:cxn modelId="{1F31E30A-8356-4A2E-9C8F-3F32FBEE813B}" type="presParOf" srcId="{A20257D0-C29B-45B5-A2C8-43B597EDE955}" destId="{E8E166CE-61D2-43A9-BFA0-8CD0E0A2D8E1}" srcOrd="2" destOrd="0" presId="urn:microsoft.com/office/officeart/2008/layout/LinedList"/>
    <dgm:cxn modelId="{A284B416-2B9F-4CAF-914B-B206E258699A}" type="presParOf" srcId="{A20257D0-C29B-45B5-A2C8-43B597EDE955}" destId="{3B9BE2AA-0BCC-4060-A3F8-A980796EB378}" srcOrd="3" destOrd="0" presId="urn:microsoft.com/office/officeart/2008/layout/LinedList"/>
    <dgm:cxn modelId="{C2DCF6F8-1DA2-484F-8791-6CEF958B27B5}" type="presParOf" srcId="{3B9BE2AA-0BCC-4060-A3F8-A980796EB378}" destId="{9161B890-8EDD-46A4-950F-6F406AD75BFB}" srcOrd="0" destOrd="0" presId="urn:microsoft.com/office/officeart/2008/layout/LinedList"/>
    <dgm:cxn modelId="{50263E83-606D-41B2-AAE3-7E25C02F5BD4}" type="presParOf" srcId="{3B9BE2AA-0BCC-4060-A3F8-A980796EB378}" destId="{84687C68-0DB0-4AD8-A919-CE63AAC9A2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7545E-1F9F-4067-8C53-BCBF94CD8AF3}">
      <dsp:nvSpPr>
        <dsp:cNvPr id="0" name=""/>
        <dsp:cNvSpPr/>
      </dsp:nvSpPr>
      <dsp:spPr>
        <a:xfrm>
          <a:off x="0" y="2307"/>
          <a:ext cx="619837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7205844-563B-46CB-B0A0-1286846B8674}">
      <dsp:nvSpPr>
        <dsp:cNvPr id="0" name=""/>
        <dsp:cNvSpPr/>
      </dsp:nvSpPr>
      <dsp:spPr>
        <a:xfrm>
          <a:off x="0" y="2307"/>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Objective</a:t>
          </a:r>
        </a:p>
      </dsp:txBody>
      <dsp:txXfrm>
        <a:off x="0" y="2307"/>
        <a:ext cx="6198377" cy="786943"/>
      </dsp:txXfrm>
    </dsp:sp>
    <dsp:sp modelId="{805FF500-3726-4BD6-9DC1-F8C55A1F1D89}">
      <dsp:nvSpPr>
        <dsp:cNvPr id="0" name=""/>
        <dsp:cNvSpPr/>
      </dsp:nvSpPr>
      <dsp:spPr>
        <a:xfrm>
          <a:off x="0" y="789251"/>
          <a:ext cx="6198377" cy="0"/>
        </a:xfrm>
        <a:prstGeom prst="line">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FFF41C1-5D40-47EC-8C05-2C0686E87285}">
      <dsp:nvSpPr>
        <dsp:cNvPr id="0" name=""/>
        <dsp:cNvSpPr/>
      </dsp:nvSpPr>
      <dsp:spPr>
        <a:xfrm>
          <a:off x="0" y="789251"/>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Data Description</a:t>
          </a:r>
        </a:p>
      </dsp:txBody>
      <dsp:txXfrm>
        <a:off x="0" y="789251"/>
        <a:ext cx="6198377" cy="786943"/>
      </dsp:txXfrm>
    </dsp:sp>
    <dsp:sp modelId="{F4A9A8EC-5F4D-41F1-9069-B37531AF8247}">
      <dsp:nvSpPr>
        <dsp:cNvPr id="0" name=""/>
        <dsp:cNvSpPr/>
      </dsp:nvSpPr>
      <dsp:spPr>
        <a:xfrm>
          <a:off x="0" y="1576194"/>
          <a:ext cx="6198377" cy="0"/>
        </a:xfrm>
        <a:prstGeom prst="line">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CE6BC2C-0F7C-4CBC-BDEB-0462EE247E86}">
      <dsp:nvSpPr>
        <dsp:cNvPr id="0" name=""/>
        <dsp:cNvSpPr/>
      </dsp:nvSpPr>
      <dsp:spPr>
        <a:xfrm>
          <a:off x="0" y="1576194"/>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Dataset Description &amp; Information</a:t>
          </a:r>
        </a:p>
      </dsp:txBody>
      <dsp:txXfrm>
        <a:off x="0" y="1576194"/>
        <a:ext cx="6198377" cy="786943"/>
      </dsp:txXfrm>
    </dsp:sp>
    <dsp:sp modelId="{B836D495-4149-4CF4-BAD2-EC5004BFC9A6}">
      <dsp:nvSpPr>
        <dsp:cNvPr id="0" name=""/>
        <dsp:cNvSpPr/>
      </dsp:nvSpPr>
      <dsp:spPr>
        <a:xfrm>
          <a:off x="0" y="2363137"/>
          <a:ext cx="6198377" cy="0"/>
        </a:xfrm>
        <a:prstGeom prst="line">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CDB27A5-AE88-40BD-9CA3-D460FED82573}">
      <dsp:nvSpPr>
        <dsp:cNvPr id="0" name=""/>
        <dsp:cNvSpPr/>
      </dsp:nvSpPr>
      <dsp:spPr>
        <a:xfrm>
          <a:off x="0" y="2363138"/>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Data Cleaning &amp; Wrangling</a:t>
          </a:r>
        </a:p>
      </dsp:txBody>
      <dsp:txXfrm>
        <a:off x="0" y="2363138"/>
        <a:ext cx="6198377" cy="786943"/>
      </dsp:txXfrm>
    </dsp:sp>
    <dsp:sp modelId="{B39EEB88-298C-4F7A-8F00-52583BBC12EF}">
      <dsp:nvSpPr>
        <dsp:cNvPr id="0" name=""/>
        <dsp:cNvSpPr/>
      </dsp:nvSpPr>
      <dsp:spPr>
        <a:xfrm>
          <a:off x="0" y="3150081"/>
          <a:ext cx="6198377" cy="0"/>
        </a:xfrm>
        <a:prstGeom prst="line">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1F94503-2EC1-46BC-B68A-650DA54CBD1C}">
      <dsp:nvSpPr>
        <dsp:cNvPr id="0" name=""/>
        <dsp:cNvSpPr/>
      </dsp:nvSpPr>
      <dsp:spPr>
        <a:xfrm>
          <a:off x="0" y="3150081"/>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Methods of Analysis</a:t>
          </a:r>
        </a:p>
      </dsp:txBody>
      <dsp:txXfrm>
        <a:off x="0" y="3150081"/>
        <a:ext cx="6198377" cy="786943"/>
      </dsp:txXfrm>
    </dsp:sp>
    <dsp:sp modelId="{9BCE9A39-9D43-4D9B-B014-B7DC94793FCD}">
      <dsp:nvSpPr>
        <dsp:cNvPr id="0" name=""/>
        <dsp:cNvSpPr/>
      </dsp:nvSpPr>
      <dsp:spPr>
        <a:xfrm>
          <a:off x="0" y="3937024"/>
          <a:ext cx="6198377"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712801-98BB-4BB6-9A71-3BD0F1AB7B37}">
      <dsp:nvSpPr>
        <dsp:cNvPr id="0" name=""/>
        <dsp:cNvSpPr/>
      </dsp:nvSpPr>
      <dsp:spPr>
        <a:xfrm>
          <a:off x="0" y="3937024"/>
          <a:ext cx="6198377" cy="78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Conclusion</a:t>
          </a:r>
        </a:p>
      </dsp:txBody>
      <dsp:txXfrm>
        <a:off x="0" y="3937024"/>
        <a:ext cx="6198377" cy="786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ED7CE-2DFF-4151-9786-6727382BFB3C}">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BE5EF-8336-4463-8674-FE772C71EFB4}">
      <dsp:nvSpPr>
        <dsp:cNvPr id="0" name=""/>
        <dsp:cNvSpPr/>
      </dsp:nvSpPr>
      <dsp:spPr>
        <a:xfrm>
          <a:off x="0" y="2492"/>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Build</a:t>
          </a:r>
        </a:p>
      </dsp:txBody>
      <dsp:txXfrm>
        <a:off x="0" y="2492"/>
        <a:ext cx="1298575" cy="1700138"/>
      </dsp:txXfrm>
    </dsp:sp>
    <dsp:sp modelId="{301E08BF-7C4F-48D1-B120-43914FDF1AFD}">
      <dsp:nvSpPr>
        <dsp:cNvPr id="0" name=""/>
        <dsp:cNvSpPr/>
      </dsp:nvSpPr>
      <dsp:spPr>
        <a:xfrm>
          <a:off x="1395968" y="79696"/>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Build a model framework to predict median house values in California using the provided dataset.</a:t>
          </a:r>
        </a:p>
      </dsp:txBody>
      <dsp:txXfrm>
        <a:off x="1395968" y="79696"/>
        <a:ext cx="5096906" cy="1544070"/>
      </dsp:txXfrm>
    </dsp:sp>
    <dsp:sp modelId="{3C9442F2-0969-4644-BEAB-A7B86233C4BF}">
      <dsp:nvSpPr>
        <dsp:cNvPr id="0" name=""/>
        <dsp:cNvSpPr/>
      </dsp:nvSpPr>
      <dsp:spPr>
        <a:xfrm>
          <a:off x="1298574" y="1623767"/>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DCFC42-BEAC-4752-963B-505650E48BE2}">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670F1-31E9-42E6-8303-6153CBEF11B7}">
      <dsp:nvSpPr>
        <dsp:cNvPr id="0" name=""/>
        <dsp:cNvSpPr/>
      </dsp:nvSpPr>
      <dsp:spPr>
        <a:xfrm>
          <a:off x="0" y="1702630"/>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Train</a:t>
          </a:r>
        </a:p>
      </dsp:txBody>
      <dsp:txXfrm>
        <a:off x="0" y="1702630"/>
        <a:ext cx="1298575" cy="1700138"/>
      </dsp:txXfrm>
    </dsp:sp>
    <dsp:sp modelId="{837E4AF3-92D0-4B77-B55B-088713595781}">
      <dsp:nvSpPr>
        <dsp:cNvPr id="0" name=""/>
        <dsp:cNvSpPr/>
      </dsp:nvSpPr>
      <dsp:spPr>
        <a:xfrm>
          <a:off x="1395968" y="1779834"/>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Train the model to learn from the data to predict the median housing price in any district, given all the other metrics.</a:t>
          </a:r>
        </a:p>
      </dsp:txBody>
      <dsp:txXfrm>
        <a:off x="1395968" y="1779834"/>
        <a:ext cx="5096906" cy="1544070"/>
      </dsp:txXfrm>
    </dsp:sp>
    <dsp:sp modelId="{556FDCCA-F9FB-4505-AFAC-99B5EE87202C}">
      <dsp:nvSpPr>
        <dsp:cNvPr id="0" name=""/>
        <dsp:cNvSpPr/>
      </dsp:nvSpPr>
      <dsp:spPr>
        <a:xfrm>
          <a:off x="1298574" y="3323905"/>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99ABA1-C995-4EC1-AC6A-A94E9F66BDD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93525-0908-453F-898B-AB79C54992E2}">
      <dsp:nvSpPr>
        <dsp:cNvPr id="0" name=""/>
        <dsp:cNvSpPr/>
      </dsp:nvSpPr>
      <dsp:spPr>
        <a:xfrm>
          <a:off x="0" y="3402769"/>
          <a:ext cx="12985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Predict</a:t>
          </a:r>
        </a:p>
      </dsp:txBody>
      <dsp:txXfrm>
        <a:off x="0" y="3402769"/>
        <a:ext cx="1298575" cy="1700138"/>
      </dsp:txXfrm>
    </dsp:sp>
    <dsp:sp modelId="{880789A8-AAB9-43F6-BE6F-80CD2EFAD60D}">
      <dsp:nvSpPr>
        <dsp:cNvPr id="0" name=""/>
        <dsp:cNvSpPr/>
      </dsp:nvSpPr>
      <dsp:spPr>
        <a:xfrm>
          <a:off x="1395968" y="3479972"/>
          <a:ext cx="5096906" cy="1544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Predict housing prices based </a:t>
          </a:r>
          <a:r>
            <a:rPr lang="en-US" sz="2400" kern="1200"/>
            <a:t>on median income </a:t>
          </a:r>
          <a:r>
            <a:rPr lang="en-US" sz="2400" kern="1200" dirty="0"/>
            <a:t>and plot the regression chart for it.</a:t>
          </a:r>
        </a:p>
      </dsp:txBody>
      <dsp:txXfrm>
        <a:off x="1395968" y="3479972"/>
        <a:ext cx="5096906" cy="1544070"/>
      </dsp:txXfrm>
    </dsp:sp>
    <dsp:sp modelId="{AD56BE87-C5F0-48C3-9705-E977C7923897}">
      <dsp:nvSpPr>
        <dsp:cNvPr id="0" name=""/>
        <dsp:cNvSpPr/>
      </dsp:nvSpPr>
      <dsp:spPr>
        <a:xfrm>
          <a:off x="1298574" y="5024043"/>
          <a:ext cx="519430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9EAC8-ED3D-42E5-BBAD-567E85DA342C}">
      <dsp:nvSpPr>
        <dsp:cNvPr id="0" name=""/>
        <dsp:cNvSpPr/>
      </dsp:nvSpPr>
      <dsp:spPr>
        <a:xfrm>
          <a:off x="0" y="0"/>
          <a:ext cx="734004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7C3EB2D-86EF-4B7B-9984-89FF3A013C56}">
      <dsp:nvSpPr>
        <dsp:cNvPr id="0" name=""/>
        <dsp:cNvSpPr/>
      </dsp:nvSpPr>
      <dsp:spPr>
        <a:xfrm>
          <a:off x="0" y="0"/>
          <a:ext cx="7340048" cy="164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In this project, a model was built to predict median house values in California using the provided dataset. This model learned from the data in order to predict the median housing price in any district, given all the other metrics.</a:t>
          </a:r>
          <a:endParaRPr lang="en-US" sz="2300" kern="1200"/>
        </a:p>
      </dsp:txBody>
      <dsp:txXfrm>
        <a:off x="0" y="0"/>
        <a:ext cx="7340048" cy="1649895"/>
      </dsp:txXfrm>
    </dsp:sp>
    <dsp:sp modelId="{E8E166CE-61D2-43A9-BFA0-8CD0E0A2D8E1}">
      <dsp:nvSpPr>
        <dsp:cNvPr id="0" name=""/>
        <dsp:cNvSpPr/>
      </dsp:nvSpPr>
      <dsp:spPr>
        <a:xfrm>
          <a:off x="0" y="1649895"/>
          <a:ext cx="734004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161B890-8EDD-46A4-950F-6F406AD75BFB}">
      <dsp:nvSpPr>
        <dsp:cNvPr id="0" name=""/>
        <dsp:cNvSpPr/>
      </dsp:nvSpPr>
      <dsp:spPr>
        <a:xfrm>
          <a:off x="0" y="1649895"/>
          <a:ext cx="7340048" cy="1649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model shows how all the features provided in the dataset influence median house values.</a:t>
          </a:r>
        </a:p>
      </dsp:txBody>
      <dsp:txXfrm>
        <a:off x="0" y="1649895"/>
        <a:ext cx="7340048" cy="16498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1715-2992-4D54-B5EA-1459067BE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991FD-8E31-4D8E-9A3C-93CF4E133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2E043-077A-49A1-8E44-16F41F707588}"/>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A9A69553-0E4B-44A1-829C-99351A3EA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B7E7B-A6BE-45E5-8A39-57B9ED827C1D}"/>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1400675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9472-88AB-404E-BD5F-1687A739DA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8ABD7-6E73-4E73-B66B-9ECCB02BAA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04C5F-0D21-4D0B-A777-674F610EA654}"/>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67ECCCC0-C155-4997-BD2C-D58AE72A0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0D329-2E1A-4ED4-A9E5-6DDCFEC1723C}"/>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330875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3A881-7516-488A-926D-514B70769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40ED1-C1A9-495E-A10B-3DDEF50EA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7FE6A-E1C7-44DB-9224-E647E0D660A6}"/>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9D0D8F32-35AB-47B5-88D0-B7AA94395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A9760-F515-4C04-BAF8-BE67EA82238A}"/>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136855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A872-9323-46B4-862C-35A250D33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0E46-11B5-46A3-AF5B-0E18347003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C6B58-9350-4385-854A-D884C63718D3}"/>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19E28AE9-5A06-473C-9F18-1D0C458F8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BC132-C68F-46B4-96E0-563BB47073C5}"/>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346203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BEE3-F8EB-4382-8647-4EFDEEE6F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CF230-2F12-4255-8F5E-525146D8F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F82B4-5DC7-4DA0-B537-6C369329EA6F}"/>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9EB9BE41-68EC-4F59-A738-EFBF7826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93CA6-AC31-4DAA-A290-400ED79069E0}"/>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190122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C052-C466-418C-BC5D-A19CD02E7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AC8B1-6DAD-4AE6-9418-2E9BA396E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D7E03B-B5BC-4A07-8272-F943195DB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1BF8C-2AFA-48CB-8770-D80A757D3286}"/>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6" name="Footer Placeholder 5">
            <a:extLst>
              <a:ext uri="{FF2B5EF4-FFF2-40B4-BE49-F238E27FC236}">
                <a16:creationId xmlns:a16="http://schemas.microsoft.com/office/drawing/2014/main" id="{42141792-B721-45F3-9BD6-1233EA943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A38BC-FAF7-410A-B8AF-08B1227C8C3A}"/>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16721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F267-98F3-4325-ABF1-044B8C093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571F62-0857-4439-8FC6-C81D8681D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B476B-4156-4BC3-9A7A-57F1B28071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BDA3C-DD57-429F-BBAC-36F24CC5A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B3B686-B3B5-46FA-BBC8-E3337771A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D3BD41-AFFC-4541-B999-459398678ACE}"/>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8" name="Footer Placeholder 7">
            <a:extLst>
              <a:ext uri="{FF2B5EF4-FFF2-40B4-BE49-F238E27FC236}">
                <a16:creationId xmlns:a16="http://schemas.microsoft.com/office/drawing/2014/main" id="{DDCCBC82-2071-4629-B2E5-578DB7B24D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EE48-4C84-4E91-8F5B-D0909329021D}"/>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325282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E228-5592-4084-949E-C706B1B733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53EFE6-3B55-4C77-ABD7-AF18F25CF0C4}"/>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4" name="Footer Placeholder 3">
            <a:extLst>
              <a:ext uri="{FF2B5EF4-FFF2-40B4-BE49-F238E27FC236}">
                <a16:creationId xmlns:a16="http://schemas.microsoft.com/office/drawing/2014/main" id="{8E629846-4B24-4EEB-91EB-386C18B89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4E7172-A3D9-4C55-B71B-D41481F7E85E}"/>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201485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DCF0B-F3B8-4F32-8631-6EE8AC97202C}"/>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3" name="Footer Placeholder 2">
            <a:extLst>
              <a:ext uri="{FF2B5EF4-FFF2-40B4-BE49-F238E27FC236}">
                <a16:creationId xmlns:a16="http://schemas.microsoft.com/office/drawing/2014/main" id="{9E4EF89E-C8EE-4CE7-8F55-50E4863A5A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83239-6465-4D62-875D-2F391D33D34F}"/>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281927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6F6-E163-4220-A811-AAA9DA986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864CD-4E6B-4D5B-AC59-E419EFB70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F96EF1-499C-4C2A-B5F9-16CF5872F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D5E55-A043-412D-AAF2-B0614FB8FEDE}"/>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6" name="Footer Placeholder 5">
            <a:extLst>
              <a:ext uri="{FF2B5EF4-FFF2-40B4-BE49-F238E27FC236}">
                <a16:creationId xmlns:a16="http://schemas.microsoft.com/office/drawing/2014/main" id="{1C0B71CE-F6BB-4DE3-ABC5-E7112038B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E54F8-7143-42B3-9215-0C1BD0556664}"/>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262803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3A69-7A59-4790-BF39-AFB5C2483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AABDA4-9F3D-4F9C-A59F-9A996537D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2ACF7-7D3B-4D88-9B77-D486267E0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8EF6E-F6AB-4450-BAC1-7991F6183A23}"/>
              </a:ext>
            </a:extLst>
          </p:cNvPr>
          <p:cNvSpPr>
            <a:spLocks noGrp="1"/>
          </p:cNvSpPr>
          <p:nvPr>
            <p:ph type="dt" sz="half" idx="10"/>
          </p:nvPr>
        </p:nvSpPr>
        <p:spPr/>
        <p:txBody>
          <a:bodyPr/>
          <a:lstStyle/>
          <a:p>
            <a:fld id="{F4DF002D-2C3D-40EB-A3EA-2345E43DBB6F}" type="datetimeFigureOut">
              <a:rPr lang="en-US" smtClean="0"/>
              <a:t>5/13/2022</a:t>
            </a:fld>
            <a:endParaRPr lang="en-US"/>
          </a:p>
        </p:txBody>
      </p:sp>
      <p:sp>
        <p:nvSpPr>
          <p:cNvPr id="6" name="Footer Placeholder 5">
            <a:extLst>
              <a:ext uri="{FF2B5EF4-FFF2-40B4-BE49-F238E27FC236}">
                <a16:creationId xmlns:a16="http://schemas.microsoft.com/office/drawing/2014/main" id="{A3355316-AB2D-4ECB-B4DB-D4A54D3D0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ABFAF-4AD5-4EA5-A5D6-DFD59EF05129}"/>
              </a:ext>
            </a:extLst>
          </p:cNvPr>
          <p:cNvSpPr>
            <a:spLocks noGrp="1"/>
          </p:cNvSpPr>
          <p:nvPr>
            <p:ph type="sldNum" sz="quarter" idx="12"/>
          </p:nvPr>
        </p:nvSpPr>
        <p:spPr/>
        <p:txBody>
          <a:bodyPr/>
          <a:lstStyle/>
          <a:p>
            <a:fld id="{F8E55C72-9B80-4E42-8036-E5928038DF73}" type="slidenum">
              <a:rPr lang="en-US" smtClean="0"/>
              <a:t>‹#›</a:t>
            </a:fld>
            <a:endParaRPr lang="en-US"/>
          </a:p>
        </p:txBody>
      </p:sp>
    </p:spTree>
    <p:extLst>
      <p:ext uri="{BB962C8B-B14F-4D97-AF65-F5344CB8AC3E}">
        <p14:creationId xmlns:p14="http://schemas.microsoft.com/office/powerpoint/2010/main" val="102515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C71E1-CE10-4CB7-A1DB-9F8A62B67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6874F-1379-4700-8575-BE6DA0270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5BFD3-16D5-4D78-AB8D-CA6FC876D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F002D-2C3D-40EB-A3EA-2345E43DBB6F}" type="datetimeFigureOut">
              <a:rPr lang="en-US" smtClean="0"/>
              <a:t>5/13/2022</a:t>
            </a:fld>
            <a:endParaRPr lang="en-US"/>
          </a:p>
        </p:txBody>
      </p:sp>
      <p:sp>
        <p:nvSpPr>
          <p:cNvPr id="5" name="Footer Placeholder 4">
            <a:extLst>
              <a:ext uri="{FF2B5EF4-FFF2-40B4-BE49-F238E27FC236}">
                <a16:creationId xmlns:a16="http://schemas.microsoft.com/office/drawing/2014/main" id="{68647264-DEF8-4F51-B100-32203CBBA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D5302B-789B-495A-BA2E-E7EAF4365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55C72-9B80-4E42-8036-E5928038DF73}" type="slidenum">
              <a:rPr lang="en-US" smtClean="0"/>
              <a:t>‹#›</a:t>
            </a:fld>
            <a:endParaRPr lang="en-US"/>
          </a:p>
        </p:txBody>
      </p:sp>
    </p:spTree>
    <p:extLst>
      <p:ext uri="{BB962C8B-B14F-4D97-AF65-F5344CB8AC3E}">
        <p14:creationId xmlns:p14="http://schemas.microsoft.com/office/powerpoint/2010/main" val="333225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282370-870C-49DD-B7E2-0FF18A1A644F}"/>
              </a:ext>
            </a:extLst>
          </p:cNvPr>
          <p:cNvPicPr>
            <a:picLocks noChangeAspect="1"/>
          </p:cNvPicPr>
          <p:nvPr/>
        </p:nvPicPr>
        <p:blipFill rotWithShape="1">
          <a:blip r:embed="rId2">
            <a:extLst>
              <a:ext uri="{28A0092B-C50C-407E-A947-70E740481C1C}">
                <a14:useLocalDpi xmlns:a14="http://schemas.microsoft.com/office/drawing/2010/main" val="0"/>
              </a:ext>
            </a:extLst>
          </a:blip>
          <a:srcRect t="9394" b="10819"/>
          <a:stretch/>
        </p:blipFill>
        <p:spPr>
          <a:xfrm>
            <a:off x="20" y="10"/>
            <a:ext cx="12191980" cy="6857990"/>
          </a:xfrm>
          <a:prstGeom prst="rect">
            <a:avLst/>
          </a:prstGeom>
        </p:spPr>
      </p:pic>
      <p:sp>
        <p:nvSpPr>
          <p:cNvPr id="9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B680991-AA7D-45AE-8CB2-F6E020C9D8D9}"/>
              </a:ext>
            </a:extLst>
          </p:cNvPr>
          <p:cNvSpPr>
            <a:spLocks noGrp="1"/>
          </p:cNvSpPr>
          <p:nvPr>
            <p:ph type="ctrTitle"/>
          </p:nvPr>
        </p:nvSpPr>
        <p:spPr>
          <a:xfrm>
            <a:off x="8022021" y="3231931"/>
            <a:ext cx="3852041" cy="1834056"/>
          </a:xfrm>
        </p:spPr>
        <p:txBody>
          <a:bodyPr>
            <a:normAutofit/>
          </a:bodyPr>
          <a:lstStyle/>
          <a:p>
            <a:r>
              <a:rPr lang="en-US" sz="4000" dirty="0"/>
              <a:t>California Price Prediction</a:t>
            </a:r>
          </a:p>
        </p:txBody>
      </p:sp>
      <p:cxnSp>
        <p:nvCxnSpPr>
          <p:cNvPr id="94" name="Straight Connector 9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4F8CBCF2-2B4D-47F5-9FC3-4C0889651156}"/>
              </a:ext>
            </a:extLst>
          </p:cNvPr>
          <p:cNvSpPr/>
          <p:nvPr/>
        </p:nvSpPr>
        <p:spPr>
          <a:xfrm>
            <a:off x="8122615" y="2956265"/>
            <a:ext cx="4069365" cy="3480046"/>
          </a:xfrm>
          <a:prstGeom prst="flowChartConnector">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05754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BB0AC2-1555-48A3-80AF-16985B29DDD4}"/>
              </a:ext>
            </a:extLst>
          </p:cNvPr>
          <p:cNvSpPr>
            <a:spLocks noGrp="1"/>
          </p:cNvSpPr>
          <p:nvPr>
            <p:ph type="title"/>
          </p:nvPr>
        </p:nvSpPr>
        <p:spPr>
          <a:xfrm>
            <a:off x="630936" y="630936"/>
            <a:ext cx="3599688" cy="1463040"/>
          </a:xfrm>
        </p:spPr>
        <p:txBody>
          <a:bodyPr anchor="ctr">
            <a:normAutofit/>
          </a:bodyPr>
          <a:lstStyle/>
          <a:p>
            <a:r>
              <a:rPr lang="en-US" sz="4000" dirty="0">
                <a:solidFill>
                  <a:srgbClr val="FFFFFF"/>
                </a:solidFill>
              </a:rPr>
              <a:t>Data Cleaning</a:t>
            </a:r>
          </a:p>
        </p:txBody>
      </p:sp>
      <p:sp>
        <p:nvSpPr>
          <p:cNvPr id="2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63778111-1480-42FE-90B1-498F6804BE8C}"/>
              </a:ext>
            </a:extLst>
          </p:cNvPr>
          <p:cNvSpPr>
            <a:spLocks noGrp="1"/>
          </p:cNvSpPr>
          <p:nvPr>
            <p:ph idx="1"/>
          </p:nvPr>
        </p:nvSpPr>
        <p:spPr>
          <a:xfrm>
            <a:off x="4474462" y="630936"/>
            <a:ext cx="7074409" cy="1463040"/>
          </a:xfrm>
        </p:spPr>
        <p:txBody>
          <a:bodyPr anchor="ctr">
            <a:normAutofit fontScale="92500" lnSpcReduction="20000"/>
          </a:bodyPr>
          <a:lstStyle/>
          <a:p>
            <a:r>
              <a:rPr lang="en-US" sz="2200" dirty="0">
                <a:solidFill>
                  <a:srgbClr val="FFFFFF"/>
                </a:solidFill>
              </a:rPr>
              <a:t>From the head() function in slide six we can see that ocean proximity does not have numerical observations, thus the </a:t>
            </a:r>
            <a:r>
              <a:rPr lang="en-US" sz="2200" dirty="0" err="1">
                <a:solidFill>
                  <a:srgbClr val="FFFFFF"/>
                </a:solidFill>
              </a:rPr>
              <a:t>get_dummies</a:t>
            </a:r>
            <a:r>
              <a:rPr lang="en-US" sz="2200" dirty="0">
                <a:solidFill>
                  <a:srgbClr val="FFFFFF"/>
                </a:solidFill>
              </a:rPr>
              <a:t> function was used to generate dummy values in order to use the feature to produce an accurate and inclusive model . The view below shows the ocean proximity values numerically.</a:t>
            </a:r>
          </a:p>
        </p:txBody>
      </p:sp>
      <p:pic>
        <p:nvPicPr>
          <p:cNvPr id="5" name="Content Placeholder 4">
            <a:extLst>
              <a:ext uri="{FF2B5EF4-FFF2-40B4-BE49-F238E27FC236}">
                <a16:creationId xmlns:a16="http://schemas.microsoft.com/office/drawing/2014/main" id="{BF869C55-50D0-453C-8B0C-5F9BFFC32C5B}"/>
              </a:ext>
            </a:extLst>
          </p:cNvPr>
          <p:cNvPicPr>
            <a:picLocks noChangeAspect="1"/>
          </p:cNvPicPr>
          <p:nvPr/>
        </p:nvPicPr>
        <p:blipFill>
          <a:blip r:embed="rId2"/>
          <a:stretch>
            <a:fillRect/>
          </a:stretch>
        </p:blipFill>
        <p:spPr>
          <a:xfrm>
            <a:off x="497586" y="3463048"/>
            <a:ext cx="10917936" cy="2156291"/>
          </a:xfrm>
          <a:prstGeom prst="rect">
            <a:avLst/>
          </a:prstGeom>
        </p:spPr>
      </p:pic>
      <p:sp>
        <p:nvSpPr>
          <p:cNvPr id="6" name="Arrow: Down 5">
            <a:extLst>
              <a:ext uri="{FF2B5EF4-FFF2-40B4-BE49-F238E27FC236}">
                <a16:creationId xmlns:a16="http://schemas.microsoft.com/office/drawing/2014/main" id="{DCBAB2F2-2711-41D5-BCF2-7EF99F8E7A21}"/>
              </a:ext>
            </a:extLst>
          </p:cNvPr>
          <p:cNvSpPr/>
          <p:nvPr/>
        </p:nvSpPr>
        <p:spPr>
          <a:xfrm>
            <a:off x="1491449" y="2991775"/>
            <a:ext cx="310718" cy="43722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67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BA023106-E8BD-4BCA-8E82-E48252977FF9}"/>
              </a:ext>
            </a:extLst>
          </p:cNvPr>
          <p:cNvSpPr>
            <a:spLocks noGrp="1"/>
          </p:cNvSpPr>
          <p:nvPr>
            <p:ph type="title"/>
          </p:nvPr>
        </p:nvSpPr>
        <p:spPr>
          <a:xfrm>
            <a:off x="750745" y="4504119"/>
            <a:ext cx="10640754" cy="775845"/>
          </a:xfrm>
        </p:spPr>
        <p:txBody>
          <a:bodyPr vert="horz" lIns="91440" tIns="45720" rIns="91440" bIns="45720" rtlCol="0" anchor="b">
            <a:normAutofit/>
          </a:bodyPr>
          <a:lstStyle/>
          <a:p>
            <a:pPr algn="ctr"/>
            <a:r>
              <a:rPr lang="en-US" kern="1200">
                <a:solidFill>
                  <a:srgbClr val="FFFFFF"/>
                </a:solidFill>
                <a:latin typeface="+mj-lt"/>
                <a:ea typeface="+mj-ea"/>
                <a:cs typeface="+mj-cs"/>
              </a:rPr>
              <a:t>Data Wrangling</a:t>
            </a: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a:extLst>
              <a:ext uri="{FF2B5EF4-FFF2-40B4-BE49-F238E27FC236}">
                <a16:creationId xmlns:a16="http://schemas.microsoft.com/office/drawing/2014/main" id="{C4787878-815A-40A8-A614-C6EEFC0646C9}"/>
              </a:ext>
            </a:extLst>
          </p:cNvPr>
          <p:cNvPicPr>
            <a:picLocks noGrp="1" noChangeAspect="1"/>
          </p:cNvPicPr>
          <p:nvPr>
            <p:ph idx="1"/>
          </p:nvPr>
        </p:nvPicPr>
        <p:blipFill>
          <a:blip r:embed="rId3"/>
          <a:stretch>
            <a:fillRect/>
          </a:stretch>
        </p:blipFill>
        <p:spPr>
          <a:xfrm>
            <a:off x="750745" y="1712779"/>
            <a:ext cx="10590997" cy="2118200"/>
          </a:xfrm>
          <a:prstGeom prst="rect">
            <a:avLst/>
          </a:prstGeom>
        </p:spPr>
      </p:pic>
      <p:sp>
        <p:nvSpPr>
          <p:cNvPr id="6" name="Rectangle: Rounded Corners 5">
            <a:extLst>
              <a:ext uri="{FF2B5EF4-FFF2-40B4-BE49-F238E27FC236}">
                <a16:creationId xmlns:a16="http://schemas.microsoft.com/office/drawing/2014/main" id="{AE118BDA-BEDB-4B89-9EF7-EAF1D592AFB7}"/>
              </a:ext>
            </a:extLst>
          </p:cNvPr>
          <p:cNvSpPr/>
          <p:nvPr/>
        </p:nvSpPr>
        <p:spPr>
          <a:xfrm>
            <a:off x="4106851" y="51574"/>
            <a:ext cx="3978296" cy="14819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Features and response were defined, and the dataset was split into 80% training and 20% test dataset to build the model using </a:t>
            </a:r>
            <a:r>
              <a:rPr lang="en-US" dirty="0" err="1"/>
              <a:t>train_test_split</a:t>
            </a:r>
            <a:r>
              <a:rPr lang="en-US" dirty="0"/>
              <a:t>.</a:t>
            </a:r>
          </a:p>
        </p:txBody>
      </p:sp>
      <p:sp>
        <p:nvSpPr>
          <p:cNvPr id="7" name="Arrow: Down 6">
            <a:extLst>
              <a:ext uri="{FF2B5EF4-FFF2-40B4-BE49-F238E27FC236}">
                <a16:creationId xmlns:a16="http://schemas.microsoft.com/office/drawing/2014/main" id="{9AFAFC0B-13EB-4B62-8F24-E93C0CE77CD8}"/>
              </a:ext>
            </a:extLst>
          </p:cNvPr>
          <p:cNvSpPr/>
          <p:nvPr/>
        </p:nvSpPr>
        <p:spPr>
          <a:xfrm rot="20382098">
            <a:off x="7363257" y="1539085"/>
            <a:ext cx="381525" cy="195250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0A0AE84-4D59-4BD7-9794-5CFBE28774DE}"/>
              </a:ext>
            </a:extLst>
          </p:cNvPr>
          <p:cNvSpPr/>
          <p:nvPr/>
        </p:nvSpPr>
        <p:spPr>
          <a:xfrm rot="3386360">
            <a:off x="3334143" y="757934"/>
            <a:ext cx="346160" cy="128665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6027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8C9E9E0F-F277-4374-8150-4D4EDC650887}"/>
              </a:ext>
            </a:extLst>
          </p:cNvPr>
          <p:cNvSpPr>
            <a:spLocks noGrp="1"/>
          </p:cNvSpPr>
          <p:nvPr>
            <p:ph type="title"/>
          </p:nvPr>
        </p:nvSpPr>
        <p:spPr>
          <a:xfrm>
            <a:off x="726057" y="3121701"/>
            <a:ext cx="3658053" cy="1786515"/>
          </a:xfrm>
        </p:spPr>
        <p:txBody>
          <a:bodyPr vert="horz" lIns="91440" tIns="45720" rIns="91440" bIns="45720" rtlCol="0" anchor="t">
            <a:normAutofit/>
          </a:bodyPr>
          <a:lstStyle/>
          <a:p>
            <a:r>
              <a:rPr lang="en-US" kern="1200">
                <a:solidFill>
                  <a:srgbClr val="FFFFFF"/>
                </a:solidFill>
                <a:latin typeface="+mj-lt"/>
                <a:ea typeface="+mj-ea"/>
                <a:cs typeface="+mj-cs"/>
              </a:rPr>
              <a:t>Correlation Plot</a:t>
            </a:r>
          </a:p>
        </p:txBody>
      </p:sp>
      <p:sp>
        <p:nvSpPr>
          <p:cNvPr id="14" name="Rectangle 13">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4C384A-A8EE-47F8-AEC2-0F2E23ACF92D}"/>
              </a:ext>
            </a:extLst>
          </p:cNvPr>
          <p:cNvPicPr>
            <a:picLocks noChangeAspect="1"/>
          </p:cNvPicPr>
          <p:nvPr/>
        </p:nvPicPr>
        <p:blipFill>
          <a:blip r:embed="rId3"/>
          <a:stretch>
            <a:fillRect/>
          </a:stretch>
        </p:blipFill>
        <p:spPr>
          <a:xfrm>
            <a:off x="5900739" y="1095068"/>
            <a:ext cx="5507803" cy="4667863"/>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2054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25551"/>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flipV="1">
            <a:off x="0" y="35040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3D93BE38-52B5-4E3B-9E12-AE3A6503B0B7}"/>
              </a:ext>
            </a:extLst>
          </p:cNvPr>
          <p:cNvSpPr>
            <a:spLocks noGrp="1"/>
          </p:cNvSpPr>
          <p:nvPr>
            <p:ph type="title"/>
          </p:nvPr>
        </p:nvSpPr>
        <p:spPr>
          <a:xfrm>
            <a:off x="804672" y="4334274"/>
            <a:ext cx="5011473" cy="1773936"/>
          </a:xfrm>
        </p:spPr>
        <p:txBody>
          <a:bodyPr vert="horz" lIns="91440" tIns="45720" rIns="91440" bIns="45720" rtlCol="0" anchor="ctr">
            <a:normAutofit/>
          </a:bodyPr>
          <a:lstStyle/>
          <a:p>
            <a:pPr algn="r"/>
            <a:r>
              <a:rPr lang="en-US" sz="4000" dirty="0">
                <a:solidFill>
                  <a:srgbClr val="FFFFFF"/>
                </a:solidFill>
              </a:rPr>
              <a:t>Multiple Linear Regression Analysis</a:t>
            </a:r>
          </a:p>
        </p:txBody>
      </p:sp>
      <p:sp>
        <p:nvSpPr>
          <p:cNvPr id="22" name="Rectangle 21">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36484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3783A1C-1A2C-4067-BDAF-8A9D7875AD1A}"/>
              </a:ext>
            </a:extLst>
          </p:cNvPr>
          <p:cNvPicPr>
            <a:picLocks noGrp="1" noChangeAspect="1"/>
          </p:cNvPicPr>
          <p:nvPr>
            <p:ph idx="1"/>
          </p:nvPr>
        </p:nvPicPr>
        <p:blipFill>
          <a:blip r:embed="rId3"/>
          <a:stretch>
            <a:fillRect/>
          </a:stretch>
        </p:blipFill>
        <p:spPr>
          <a:xfrm>
            <a:off x="522330" y="201343"/>
            <a:ext cx="5166360" cy="2195968"/>
          </a:xfrm>
          <a:prstGeom prst="rect">
            <a:avLst/>
          </a:prstGeom>
        </p:spPr>
      </p:pic>
      <p:pic>
        <p:nvPicPr>
          <p:cNvPr id="11" name="Picture 10">
            <a:extLst>
              <a:ext uri="{FF2B5EF4-FFF2-40B4-BE49-F238E27FC236}">
                <a16:creationId xmlns:a16="http://schemas.microsoft.com/office/drawing/2014/main" id="{2A1A5CE2-89BF-4CAA-8DBA-495777C8C491}"/>
              </a:ext>
            </a:extLst>
          </p:cNvPr>
          <p:cNvPicPr>
            <a:picLocks noChangeAspect="1"/>
          </p:cNvPicPr>
          <p:nvPr/>
        </p:nvPicPr>
        <p:blipFill>
          <a:blip r:embed="rId4"/>
          <a:stretch>
            <a:fillRect/>
          </a:stretch>
        </p:blipFill>
        <p:spPr>
          <a:xfrm>
            <a:off x="522330" y="2475187"/>
            <a:ext cx="5166360" cy="1109676"/>
          </a:xfrm>
          <a:prstGeom prst="rect">
            <a:avLst/>
          </a:prstGeom>
        </p:spPr>
      </p:pic>
      <p:sp>
        <p:nvSpPr>
          <p:cNvPr id="6" name="Rectangle: Rounded Corners 5">
            <a:extLst>
              <a:ext uri="{FF2B5EF4-FFF2-40B4-BE49-F238E27FC236}">
                <a16:creationId xmlns:a16="http://schemas.microsoft.com/office/drawing/2014/main" id="{BF205F63-0E39-4239-B93C-4C8701C2F9E7}"/>
              </a:ext>
            </a:extLst>
          </p:cNvPr>
          <p:cNvSpPr/>
          <p:nvPr/>
        </p:nvSpPr>
        <p:spPr>
          <a:xfrm>
            <a:off x="9773704" y="98659"/>
            <a:ext cx="2054934" cy="17739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p>
            <a:pPr>
              <a:lnSpc>
                <a:spcPct val="90000"/>
              </a:lnSpc>
              <a:spcAft>
                <a:spcPts val="600"/>
              </a:spcAft>
            </a:pPr>
            <a:r>
              <a:rPr lang="en-US" dirty="0">
                <a:solidFill>
                  <a:srgbClr val="FFFFFF"/>
                </a:solidFill>
              </a:rPr>
              <a:t>Feature standardization was done on all variables to perform linear regression.</a:t>
            </a:r>
          </a:p>
        </p:txBody>
      </p:sp>
      <p:sp>
        <p:nvSpPr>
          <p:cNvPr id="7" name="Arrow: Down 6">
            <a:extLst>
              <a:ext uri="{FF2B5EF4-FFF2-40B4-BE49-F238E27FC236}">
                <a16:creationId xmlns:a16="http://schemas.microsoft.com/office/drawing/2014/main" id="{2F02A7D9-E968-4443-95B7-36820A9704A8}"/>
              </a:ext>
            </a:extLst>
          </p:cNvPr>
          <p:cNvSpPr/>
          <p:nvPr/>
        </p:nvSpPr>
        <p:spPr>
          <a:xfrm rot="5400000">
            <a:off x="7714692" y="728256"/>
            <a:ext cx="209933" cy="42619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B31F07B-1072-4916-A6F2-7D391657610D}"/>
              </a:ext>
            </a:extLst>
          </p:cNvPr>
          <p:cNvSpPr/>
          <p:nvPr/>
        </p:nvSpPr>
        <p:spPr>
          <a:xfrm>
            <a:off x="9773704" y="2282501"/>
            <a:ext cx="2142071" cy="15430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Aft>
                <a:spcPts val="600"/>
              </a:spcAft>
            </a:pPr>
            <a:r>
              <a:rPr lang="en-US" dirty="0"/>
              <a:t>The intercept generated from this model is 206605.10895107</a:t>
            </a:r>
          </a:p>
        </p:txBody>
      </p:sp>
      <p:sp>
        <p:nvSpPr>
          <p:cNvPr id="13" name="Arrow: Down 12">
            <a:extLst>
              <a:ext uri="{FF2B5EF4-FFF2-40B4-BE49-F238E27FC236}">
                <a16:creationId xmlns:a16="http://schemas.microsoft.com/office/drawing/2014/main" id="{9E1D20D0-0FF5-41D3-8E7F-3AE7A31FA6B5}"/>
              </a:ext>
            </a:extLst>
          </p:cNvPr>
          <p:cNvSpPr/>
          <p:nvPr/>
        </p:nvSpPr>
        <p:spPr>
          <a:xfrm rot="5400000">
            <a:off x="7597500" y="-1180756"/>
            <a:ext cx="209935" cy="402755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8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8">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3D93BE38-52B5-4E3B-9E12-AE3A6503B0B7}"/>
              </a:ext>
            </a:extLst>
          </p:cNvPr>
          <p:cNvSpPr>
            <a:spLocks noGrp="1"/>
          </p:cNvSpPr>
          <p:nvPr>
            <p:ph type="title"/>
          </p:nvPr>
        </p:nvSpPr>
        <p:spPr>
          <a:xfrm>
            <a:off x="734665" y="355815"/>
            <a:ext cx="4766330" cy="1454051"/>
          </a:xfrm>
        </p:spPr>
        <p:txBody>
          <a:bodyPr vert="horz" lIns="91440" tIns="45720" rIns="91440" bIns="45720" rtlCol="0" anchor="ctr">
            <a:normAutofit/>
          </a:bodyPr>
          <a:lstStyle/>
          <a:p>
            <a:r>
              <a:rPr lang="en-US" sz="3600" kern="1200" dirty="0">
                <a:solidFill>
                  <a:srgbClr val="000000"/>
                </a:solidFill>
                <a:effectLst>
                  <a:glow rad="228600">
                    <a:schemeClr val="accent1">
                      <a:lumMod val="75000"/>
                      <a:alpha val="40000"/>
                    </a:schemeClr>
                  </a:glow>
                </a:effectLst>
                <a:latin typeface="+mj-lt"/>
                <a:ea typeface="+mj-ea"/>
                <a:cs typeface="+mj-cs"/>
              </a:rPr>
              <a:t>Multiple Linear Regression Analysis</a:t>
            </a:r>
          </a:p>
        </p:txBody>
      </p:sp>
      <p:sp>
        <p:nvSpPr>
          <p:cNvPr id="12" name="Rectangle: Rounded Corners 11">
            <a:extLst>
              <a:ext uri="{FF2B5EF4-FFF2-40B4-BE49-F238E27FC236}">
                <a16:creationId xmlns:a16="http://schemas.microsoft.com/office/drawing/2014/main" id="{FB31F07B-1072-4916-A6F2-7D391657610D}"/>
              </a:ext>
            </a:extLst>
          </p:cNvPr>
          <p:cNvSpPr/>
          <p:nvPr/>
        </p:nvSpPr>
        <p:spPr>
          <a:xfrm>
            <a:off x="606266" y="2660121"/>
            <a:ext cx="4557441" cy="1537758"/>
          </a:xfrm>
          <a:prstGeom prst="round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t">
            <a:normAutofit/>
          </a:bodyPr>
          <a:lstStyle/>
          <a:p>
            <a:pPr>
              <a:lnSpc>
                <a:spcPct val="90000"/>
              </a:lnSpc>
              <a:spcAft>
                <a:spcPts val="600"/>
              </a:spcAft>
            </a:pPr>
            <a:r>
              <a:rPr lang="en-US" dirty="0">
                <a:solidFill>
                  <a:srgbClr val="000000"/>
                </a:solidFill>
              </a:rPr>
              <a:t>The model generated use the coefficients shown in the table. Each feature was used to develop the model as a contributing factor to the median house value.</a:t>
            </a:r>
          </a:p>
        </p:txBody>
      </p:sp>
      <p:sp>
        <p:nvSpPr>
          <p:cNvPr id="26"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Content Placeholder 4">
            <a:extLst>
              <a:ext uri="{FF2B5EF4-FFF2-40B4-BE49-F238E27FC236}">
                <a16:creationId xmlns:a16="http://schemas.microsoft.com/office/drawing/2014/main" id="{86F6B974-B01B-4098-B1B1-CA02DAA1734C}"/>
              </a:ext>
            </a:extLst>
          </p:cNvPr>
          <p:cNvPicPr>
            <a:picLocks noGrp="1" noChangeAspect="1"/>
          </p:cNvPicPr>
          <p:nvPr>
            <p:ph idx="1"/>
          </p:nvPr>
        </p:nvPicPr>
        <p:blipFill>
          <a:blip r:embed="rId3"/>
          <a:stretch>
            <a:fillRect/>
          </a:stretch>
        </p:blipFill>
        <p:spPr>
          <a:xfrm>
            <a:off x="7945921" y="1700784"/>
            <a:ext cx="3667174" cy="4379976"/>
          </a:xfrm>
          <a:prstGeom prst="rect">
            <a:avLst/>
          </a:prstGeom>
        </p:spPr>
      </p:pic>
      <p:sp>
        <p:nvSpPr>
          <p:cNvPr id="8" name="TextBox 7">
            <a:extLst>
              <a:ext uri="{FF2B5EF4-FFF2-40B4-BE49-F238E27FC236}">
                <a16:creationId xmlns:a16="http://schemas.microsoft.com/office/drawing/2014/main" id="{B7DB4F9E-3397-4A90-A9BC-79292E5406E3}"/>
              </a:ext>
            </a:extLst>
          </p:cNvPr>
          <p:cNvSpPr txBox="1"/>
          <p:nvPr/>
        </p:nvSpPr>
        <p:spPr>
          <a:xfrm>
            <a:off x="0" y="5335808"/>
            <a:ext cx="6421721" cy="1077218"/>
          </a:xfrm>
          <a:prstGeom prst="rect">
            <a:avLst/>
          </a:prstGeom>
          <a:noFill/>
        </p:spPr>
        <p:txBody>
          <a:bodyPr wrap="square" rtlCol="0">
            <a:spAutoFit/>
          </a:bodyPr>
          <a:lstStyle/>
          <a:p>
            <a:r>
              <a:rPr lang="en-US" sz="1600" dirty="0"/>
              <a:t>Median House Value= 206605.10895107 -53832.019953 </a:t>
            </a:r>
            <a:r>
              <a:rPr lang="el-GR" sz="1600" dirty="0"/>
              <a:t>β</a:t>
            </a:r>
            <a:r>
              <a:rPr lang="en-US" sz="1600" dirty="0"/>
              <a:t>1 -55144.206003</a:t>
            </a:r>
            <a:r>
              <a:rPr lang="el-GR" sz="1600" dirty="0"/>
              <a:t> β</a:t>
            </a:r>
            <a:r>
              <a:rPr lang="en-US" sz="1600" dirty="0"/>
              <a:t>2 +13375.841699 </a:t>
            </a:r>
            <a:r>
              <a:rPr lang="el-GR" sz="1600" dirty="0"/>
              <a:t>β</a:t>
            </a:r>
            <a:r>
              <a:rPr lang="en-US" sz="1600" dirty="0"/>
              <a:t>3 -8008.168495 </a:t>
            </a:r>
            <a:r>
              <a:rPr lang="el-GR" sz="1600" dirty="0"/>
              <a:t>β</a:t>
            </a:r>
            <a:r>
              <a:rPr lang="en-US" sz="1600" dirty="0"/>
              <a:t>4 + 30659.086456 </a:t>
            </a:r>
            <a:r>
              <a:rPr lang="el-GR" sz="1600" dirty="0"/>
              <a:t>β</a:t>
            </a:r>
            <a:r>
              <a:rPr lang="en-US" sz="1600" dirty="0"/>
              <a:t>5-50543.036221</a:t>
            </a:r>
            <a:r>
              <a:rPr lang="el-GR" sz="1600" dirty="0"/>
              <a:t> β</a:t>
            </a:r>
            <a:r>
              <a:rPr lang="en-US" sz="1600" dirty="0"/>
              <a:t>6 +32789.588389 </a:t>
            </a:r>
            <a:r>
              <a:rPr lang="el-GR" sz="1600" dirty="0"/>
              <a:t>β</a:t>
            </a:r>
            <a:r>
              <a:rPr lang="en-US" sz="1600" dirty="0"/>
              <a:t>7+73061.679934</a:t>
            </a:r>
            <a:r>
              <a:rPr lang="el-GR" sz="1600" dirty="0"/>
              <a:t> β</a:t>
            </a:r>
            <a:r>
              <a:rPr lang="en-US" sz="1600" dirty="0"/>
              <a:t>8-18341.261361 </a:t>
            </a:r>
            <a:r>
              <a:rPr lang="el-GR" sz="1600" dirty="0"/>
              <a:t>β</a:t>
            </a:r>
            <a:r>
              <a:rPr lang="en-US" sz="1600" dirty="0"/>
              <a:t>9 +2646.295627</a:t>
            </a:r>
            <a:r>
              <a:rPr lang="el-GR" sz="1600" dirty="0"/>
              <a:t> β</a:t>
            </a:r>
            <a:r>
              <a:rPr lang="en-US" sz="1600" dirty="0"/>
              <a:t>10 -989.350756 </a:t>
            </a:r>
            <a:r>
              <a:rPr lang="el-GR" sz="1600" dirty="0"/>
              <a:t>β</a:t>
            </a:r>
            <a:r>
              <a:rPr lang="en-US" sz="1600" dirty="0"/>
              <a:t>11+1537.608747 </a:t>
            </a:r>
            <a:r>
              <a:rPr lang="el-GR" sz="1600" dirty="0"/>
              <a:t>β</a:t>
            </a:r>
            <a:r>
              <a:rPr lang="en-US" sz="1600" dirty="0"/>
              <a:t>12 </a:t>
            </a:r>
          </a:p>
        </p:txBody>
      </p:sp>
    </p:spTree>
    <p:extLst>
      <p:ext uri="{BB962C8B-B14F-4D97-AF65-F5344CB8AC3E}">
        <p14:creationId xmlns:p14="http://schemas.microsoft.com/office/powerpoint/2010/main" val="114993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F11FE6-A9A0-49E4-86B8-F628D931E5AF}"/>
              </a:ext>
            </a:extLst>
          </p:cNvPr>
          <p:cNvPicPr>
            <a:picLocks noChangeAspect="1"/>
          </p:cNvPicPr>
          <p:nvPr/>
        </p:nvPicPr>
        <p:blipFill>
          <a:blip r:embed="rId2"/>
          <a:stretch>
            <a:fillRect/>
          </a:stretch>
        </p:blipFill>
        <p:spPr>
          <a:xfrm>
            <a:off x="3569969" y="457200"/>
            <a:ext cx="5052061" cy="5943600"/>
          </a:xfrm>
          <a:prstGeom prst="rect">
            <a:avLst/>
          </a:prstGeom>
        </p:spPr>
      </p:pic>
      <p:sp>
        <p:nvSpPr>
          <p:cNvPr id="6" name="TextBox 5">
            <a:extLst>
              <a:ext uri="{FF2B5EF4-FFF2-40B4-BE49-F238E27FC236}">
                <a16:creationId xmlns:a16="http://schemas.microsoft.com/office/drawing/2014/main" id="{82904698-9B4D-4962-8CE3-5B2FF591BC29}"/>
              </a:ext>
            </a:extLst>
          </p:cNvPr>
          <p:cNvSpPr txBox="1"/>
          <p:nvPr/>
        </p:nvSpPr>
        <p:spPr>
          <a:xfrm>
            <a:off x="9515737" y="523783"/>
            <a:ext cx="2228295" cy="3600986"/>
          </a:xfrm>
          <a:prstGeom prst="rect">
            <a:avLst/>
          </a:prstGeom>
          <a:noFill/>
        </p:spPr>
        <p:txBody>
          <a:bodyPr wrap="square" rtlCol="0">
            <a:spAutoFit/>
          </a:bodyPr>
          <a:lstStyle/>
          <a:p>
            <a:r>
              <a:rPr lang="en-US" sz="3200" dirty="0">
                <a:solidFill>
                  <a:schemeClr val="bg1"/>
                </a:solidFill>
              </a:rPr>
              <a:t>Predictions</a:t>
            </a:r>
          </a:p>
          <a:p>
            <a:endParaRPr lang="en-US" sz="3200" dirty="0">
              <a:solidFill>
                <a:schemeClr val="bg1"/>
              </a:solidFill>
            </a:endParaRPr>
          </a:p>
          <a:p>
            <a:endParaRPr lang="en-US" sz="3200" dirty="0">
              <a:solidFill>
                <a:schemeClr val="bg1"/>
              </a:solidFill>
            </a:endParaRPr>
          </a:p>
          <a:p>
            <a:endParaRPr lang="en-US" sz="2000" dirty="0">
              <a:solidFill>
                <a:schemeClr val="bg1"/>
              </a:solidFill>
            </a:endParaRPr>
          </a:p>
          <a:p>
            <a:r>
              <a:rPr lang="en-US" sz="2000" dirty="0">
                <a:solidFill>
                  <a:schemeClr val="bg1"/>
                </a:solidFill>
              </a:rPr>
              <a:t>The model was used to predict median house values as shown in the scatter plot </a:t>
            </a:r>
            <a:r>
              <a:rPr lang="en-US" sz="3200" dirty="0">
                <a:solidFill>
                  <a:schemeClr val="bg1"/>
                </a:solidFill>
              </a:rPr>
              <a:t>. </a:t>
            </a:r>
          </a:p>
        </p:txBody>
      </p:sp>
    </p:spTree>
    <p:extLst>
      <p:ext uri="{BB962C8B-B14F-4D97-AF65-F5344CB8AC3E}">
        <p14:creationId xmlns:p14="http://schemas.microsoft.com/office/powerpoint/2010/main" val="382515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62E3F-55CB-40C8-9640-097C8EF9CA9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Error Analysis</a:t>
            </a:r>
          </a:p>
        </p:txBody>
      </p:sp>
      <p:pic>
        <p:nvPicPr>
          <p:cNvPr id="5" name="Content Placeholder 4">
            <a:extLst>
              <a:ext uri="{FF2B5EF4-FFF2-40B4-BE49-F238E27FC236}">
                <a16:creationId xmlns:a16="http://schemas.microsoft.com/office/drawing/2014/main" id="{9CE6DC11-9ACB-4CCE-A626-124DB8DBAE12}"/>
              </a:ext>
            </a:extLst>
          </p:cNvPr>
          <p:cNvPicPr>
            <a:picLocks noGrp="1" noChangeAspect="1"/>
          </p:cNvPicPr>
          <p:nvPr>
            <p:ph idx="1"/>
          </p:nvPr>
        </p:nvPicPr>
        <p:blipFill>
          <a:blip r:embed="rId2"/>
          <a:stretch>
            <a:fillRect/>
          </a:stretch>
        </p:blipFill>
        <p:spPr>
          <a:xfrm>
            <a:off x="4369875" y="1469255"/>
            <a:ext cx="7188199" cy="1652459"/>
          </a:xfrm>
          <a:prstGeom prst="rect">
            <a:avLst/>
          </a:prstGeom>
        </p:spPr>
      </p:pic>
      <p:sp>
        <p:nvSpPr>
          <p:cNvPr id="9" name="TextBox 8">
            <a:extLst>
              <a:ext uri="{FF2B5EF4-FFF2-40B4-BE49-F238E27FC236}">
                <a16:creationId xmlns:a16="http://schemas.microsoft.com/office/drawing/2014/main" id="{963EECC6-8F4C-4FB4-9069-3A1BC378D4F6}"/>
              </a:ext>
            </a:extLst>
          </p:cNvPr>
          <p:cNvSpPr txBox="1"/>
          <p:nvPr/>
        </p:nvSpPr>
        <p:spPr>
          <a:xfrm>
            <a:off x="4369875" y="4528192"/>
            <a:ext cx="6844684" cy="923330"/>
          </a:xfrm>
          <a:prstGeom prst="rect">
            <a:avLst/>
          </a:prstGeom>
          <a:noFill/>
        </p:spPr>
        <p:txBody>
          <a:bodyPr wrap="square" rtlCol="0">
            <a:spAutoFit/>
          </a:bodyPr>
          <a:lstStyle/>
          <a:p>
            <a:r>
              <a:rPr lang="en-US" b="0" i="0" dirty="0">
                <a:solidFill>
                  <a:srgbClr val="202124"/>
                </a:solidFill>
                <a:effectLst/>
              </a:rPr>
              <a:t>The root mean squared error indicates the measure of how concentrated the data is around the regression line which is the best line of fit. The RMSE was found to be 72439.86634739453.</a:t>
            </a:r>
            <a:endParaRPr lang="en-US" dirty="0"/>
          </a:p>
        </p:txBody>
      </p:sp>
    </p:spTree>
    <p:extLst>
      <p:ext uri="{BB962C8B-B14F-4D97-AF65-F5344CB8AC3E}">
        <p14:creationId xmlns:p14="http://schemas.microsoft.com/office/powerpoint/2010/main" val="71157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57">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468B-BA22-4769-9C02-31E04A5C206D}"/>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2000" b="1" dirty="0"/>
              <a:t>Median Income feature was used to predict median house value and the plots show a visual on how role of median income influence median house value.</a:t>
            </a:r>
          </a:p>
        </p:txBody>
      </p:sp>
      <p:sp>
        <p:nvSpPr>
          <p:cNvPr id="85" name="Rectangle 5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63"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F84886A8-D3D8-4A82-9821-A5D509CDE6FC}"/>
              </a:ext>
            </a:extLst>
          </p:cNvPr>
          <p:cNvPicPr>
            <a:picLocks noChangeAspect="1"/>
          </p:cNvPicPr>
          <p:nvPr/>
        </p:nvPicPr>
        <p:blipFill>
          <a:blip r:embed="rId2"/>
          <a:stretch>
            <a:fillRect/>
          </a:stretch>
        </p:blipFill>
        <p:spPr>
          <a:xfrm>
            <a:off x="5899350" y="646520"/>
            <a:ext cx="6167429" cy="2189437"/>
          </a:xfrm>
          <a:prstGeom prst="rect">
            <a:avLst/>
          </a:prstGeom>
        </p:spPr>
      </p:pic>
      <p:sp>
        <p:nvSpPr>
          <p:cNvPr id="84" name="Rectangle 8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622C260-448F-4FC4-9A57-8764A1B2A7B1}"/>
              </a:ext>
            </a:extLst>
          </p:cNvPr>
          <p:cNvPicPr>
            <a:picLocks noChangeAspect="1"/>
          </p:cNvPicPr>
          <p:nvPr/>
        </p:nvPicPr>
        <p:blipFill>
          <a:blip r:embed="rId3"/>
          <a:stretch>
            <a:fillRect/>
          </a:stretch>
        </p:blipFill>
        <p:spPr>
          <a:xfrm>
            <a:off x="1116498" y="3315854"/>
            <a:ext cx="4782852" cy="3455611"/>
          </a:xfrm>
          <a:prstGeom prst="rect">
            <a:avLst/>
          </a:prstGeom>
        </p:spPr>
      </p:pic>
      <p:pic>
        <p:nvPicPr>
          <p:cNvPr id="11" name="Picture 10">
            <a:extLst>
              <a:ext uri="{FF2B5EF4-FFF2-40B4-BE49-F238E27FC236}">
                <a16:creationId xmlns:a16="http://schemas.microsoft.com/office/drawing/2014/main" id="{26BBD14A-C559-4897-9A01-4A6F5B4A3926}"/>
              </a:ext>
            </a:extLst>
          </p:cNvPr>
          <p:cNvPicPr>
            <a:picLocks noChangeAspect="1"/>
          </p:cNvPicPr>
          <p:nvPr/>
        </p:nvPicPr>
        <p:blipFill>
          <a:blip r:embed="rId4"/>
          <a:stretch>
            <a:fillRect/>
          </a:stretch>
        </p:blipFill>
        <p:spPr>
          <a:xfrm>
            <a:off x="6723043" y="3315854"/>
            <a:ext cx="5100532" cy="3455611"/>
          </a:xfrm>
          <a:prstGeom prst="rect">
            <a:avLst/>
          </a:prstGeom>
        </p:spPr>
      </p:pic>
    </p:spTree>
    <p:extLst>
      <p:ext uri="{BB962C8B-B14F-4D97-AF65-F5344CB8AC3E}">
        <p14:creationId xmlns:p14="http://schemas.microsoft.com/office/powerpoint/2010/main" val="775515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83212B4D-05B7-4104-814B-F81E82AD8E9E}"/>
              </a:ext>
            </a:extLst>
          </p:cNvPr>
          <p:cNvPicPr>
            <a:picLocks noChangeAspect="1"/>
          </p:cNvPicPr>
          <p:nvPr/>
        </p:nvPicPr>
        <p:blipFill rotWithShape="1">
          <a:blip r:embed="rId2"/>
          <a:srcRect l="25"/>
          <a:stretch/>
        </p:blipFill>
        <p:spPr>
          <a:xfrm>
            <a:off x="1524" y="-190490"/>
            <a:ext cx="12188952" cy="6857990"/>
          </a:xfrm>
          <a:prstGeom prst="rect">
            <a:avLst/>
          </a:prstGeom>
        </p:spPr>
      </p:pic>
      <p:sp>
        <p:nvSpPr>
          <p:cNvPr id="17" name="Freeform: Shape 16">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72B465A-7969-464B-ACF1-0A89B6A8A61F}"/>
              </a:ext>
            </a:extLst>
          </p:cNvPr>
          <p:cNvSpPr>
            <a:spLocks noGrp="1"/>
          </p:cNvSpPr>
          <p:nvPr>
            <p:ph type="title"/>
          </p:nvPr>
        </p:nvSpPr>
        <p:spPr>
          <a:xfrm>
            <a:off x="2245932" y="893763"/>
            <a:ext cx="7340048" cy="1324651"/>
          </a:xfrm>
        </p:spPr>
        <p:txBody>
          <a:bodyPr anchor="b">
            <a:normAutofit/>
          </a:bodyPr>
          <a:lstStyle/>
          <a:p>
            <a:r>
              <a:rPr lang="en-US" sz="3600"/>
              <a:t>Conclusion</a:t>
            </a:r>
          </a:p>
        </p:txBody>
      </p:sp>
      <p:graphicFrame>
        <p:nvGraphicFramePr>
          <p:cNvPr id="5" name="Content Placeholder 2">
            <a:extLst>
              <a:ext uri="{FF2B5EF4-FFF2-40B4-BE49-F238E27FC236}">
                <a16:creationId xmlns:a16="http://schemas.microsoft.com/office/drawing/2014/main" id="{90662313-401C-4838-ABA4-D142610CEAAE}"/>
              </a:ext>
            </a:extLst>
          </p:cNvPr>
          <p:cNvGraphicFramePr>
            <a:graphicFrameLocks noGrp="1"/>
          </p:cNvGraphicFramePr>
          <p:nvPr>
            <p:ph idx="1"/>
            <p:extLst>
              <p:ext uri="{D42A27DB-BD31-4B8C-83A1-F6EECF244321}">
                <p14:modId xmlns:p14="http://schemas.microsoft.com/office/powerpoint/2010/main" val="541199603"/>
              </p:ext>
            </p:extLst>
          </p:nvPr>
        </p:nvGraphicFramePr>
        <p:xfrm>
          <a:off x="2245932" y="2329732"/>
          <a:ext cx="7340048" cy="3299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920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9AB7E883-0F79-47CD-BB82-A242FFFF7DC8}"/>
              </a:ext>
            </a:extLst>
          </p:cNvPr>
          <p:cNvPicPr>
            <a:picLocks noChangeAspect="1"/>
          </p:cNvPicPr>
          <p:nvPr/>
        </p:nvPicPr>
        <p:blipFill rotWithShape="1">
          <a:blip r:embed="rId2">
            <a:duotone>
              <a:prstClr val="black"/>
              <a:prstClr val="white"/>
            </a:duotone>
            <a:alphaModFix amt="35000"/>
          </a:blip>
          <a:srcRect t="14780" b="1577"/>
          <a:stretch/>
        </p:blipFill>
        <p:spPr>
          <a:xfrm>
            <a:off x="20" y="-533399"/>
            <a:ext cx="12191980" cy="6857999"/>
          </a:xfrm>
          <a:prstGeom prst="rect">
            <a:avLst/>
          </a:prstGeom>
          <a:gradFill>
            <a:gsLst>
              <a:gs pos="51713">
                <a:srgbClr val="CCD8EE"/>
              </a:gs>
              <a:gs pos="23000">
                <a:schemeClr val="accent1">
                  <a:lumMod val="5000"/>
                  <a:lumOff val="95000"/>
                </a:schemeClr>
              </a:gs>
              <a:gs pos="74000">
                <a:schemeClr val="accent1">
                  <a:lumMod val="45000"/>
                  <a:lumOff val="55000"/>
                </a:schemeClr>
              </a:gs>
              <a:gs pos="83000">
                <a:schemeClr val="accent1">
                  <a:lumMod val="45000"/>
                  <a:lumOff val="55000"/>
                </a:schemeClr>
              </a:gs>
              <a:gs pos="100000">
                <a:srgbClr val="0070C0"/>
              </a:gs>
            </a:gsLst>
            <a:lin ang="5400000" scaled="1"/>
          </a:gradFill>
        </p:spPr>
      </p:pic>
      <p:sp>
        <p:nvSpPr>
          <p:cNvPr id="76" name="Rectangle 75">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054D8E-3DED-4963-B3B3-CA79944BC645}"/>
              </a:ext>
            </a:extLst>
          </p:cNvPr>
          <p:cNvSpPr>
            <a:spLocks noGrp="1"/>
          </p:cNvSpPr>
          <p:nvPr>
            <p:ph type="title"/>
          </p:nvPr>
        </p:nvSpPr>
        <p:spPr>
          <a:xfrm>
            <a:off x="838201" y="1065862"/>
            <a:ext cx="3313164" cy="4726276"/>
          </a:xfrm>
        </p:spPr>
        <p:txBody>
          <a:bodyPr>
            <a:normAutofit/>
          </a:bodyPr>
          <a:lstStyle/>
          <a:p>
            <a:pPr algn="r"/>
            <a:r>
              <a:rPr lang="en-US" sz="4000" b="1"/>
              <a:t>Outline</a:t>
            </a:r>
          </a:p>
        </p:txBody>
      </p:sp>
      <p:cxnSp>
        <p:nvCxnSpPr>
          <p:cNvPr id="78" name="Straight Connector 7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BE3DBCC-AC80-49F1-8BF3-5905D9A8E3BA}"/>
              </a:ext>
            </a:extLst>
          </p:cNvPr>
          <p:cNvGraphicFramePr>
            <a:graphicFrameLocks noGrp="1"/>
          </p:cNvGraphicFramePr>
          <p:nvPr>
            <p:ph idx="1"/>
            <p:extLst>
              <p:ext uri="{D42A27DB-BD31-4B8C-83A1-F6EECF244321}">
                <p14:modId xmlns:p14="http://schemas.microsoft.com/office/powerpoint/2010/main" val="1051960116"/>
              </p:ext>
            </p:extLst>
          </p:nvPr>
        </p:nvGraphicFramePr>
        <p:xfrm>
          <a:off x="5155379" y="1065862"/>
          <a:ext cx="6198377"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010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Freeform: Shape 19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3" name="Group 19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9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9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0" name="Rectangle 9">
            <a:extLst>
              <a:ext uri="{FF2B5EF4-FFF2-40B4-BE49-F238E27FC236}">
                <a16:creationId xmlns:a16="http://schemas.microsoft.com/office/drawing/2014/main" id="{01F00016-CD4F-4755-88A1-11CA3727A2FD}"/>
              </a:ext>
            </a:extLst>
          </p:cNvPr>
          <p:cNvSpPr/>
          <p:nvPr/>
        </p:nvSpPr>
        <p:spPr>
          <a:xfrm>
            <a:off x="535020" y="685800"/>
            <a:ext cx="2780271" cy="51054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cap="none" spc="50">
                <a:ln w="0"/>
                <a:solidFill>
                  <a:srgbClr val="FFFFFF"/>
                </a:solidFill>
                <a:effectLst>
                  <a:innerShdw blurRad="63500" dist="50800" dir="13500000">
                    <a:srgbClr val="000000">
                      <a:alpha val="50000"/>
                    </a:srgbClr>
                  </a:innerShdw>
                </a:effectLst>
                <a:latin typeface="+mj-lt"/>
                <a:ea typeface="+mj-ea"/>
                <a:cs typeface="+mj-cs"/>
              </a:rPr>
              <a:t>Objective</a:t>
            </a:r>
          </a:p>
        </p:txBody>
      </p:sp>
      <p:graphicFrame>
        <p:nvGraphicFramePr>
          <p:cNvPr id="1036" name="TextBox 26">
            <a:extLst>
              <a:ext uri="{FF2B5EF4-FFF2-40B4-BE49-F238E27FC236}">
                <a16:creationId xmlns:a16="http://schemas.microsoft.com/office/drawing/2014/main" id="{361E2E13-C554-4EB6-AFAE-3D2B23B4AB63}"/>
              </a:ext>
            </a:extLst>
          </p:cNvPr>
          <p:cNvGraphicFramePr/>
          <p:nvPr>
            <p:extLst>
              <p:ext uri="{D42A27DB-BD31-4B8C-83A1-F6EECF244321}">
                <p14:modId xmlns:p14="http://schemas.microsoft.com/office/powerpoint/2010/main" val="138539199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95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BCAF3492-E198-4083-B596-3B18354C50F6}"/>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Data Description</a:t>
            </a:r>
            <a:endParaRPr lang="en-US" sz="4400" kern="12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A1281C14-965E-4990-9805-6D1C84B51089}"/>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a:lnSpc>
                <a:spcPct val="90000"/>
              </a:lnSpc>
              <a:spcAft>
                <a:spcPts val="600"/>
              </a:spcAft>
            </a:pPr>
            <a:r>
              <a:rPr lang="en-US" sz="2400" b="0" i="0" dirty="0">
                <a:solidFill>
                  <a:srgbClr val="000000"/>
                </a:solidFill>
                <a:effectLst/>
              </a:rPr>
              <a:t>There are 20,640 districts in the project dataset. Districts or block groups are the smallest geographical units for which the US Census Bureau publishes sample data. Note that a block group typically has a population of 600 to 3,000 people. </a:t>
            </a:r>
          </a:p>
        </p:txBody>
      </p:sp>
      <p:sp>
        <p:nvSpPr>
          <p:cNvPr id="23" name="TextBox 22">
            <a:extLst>
              <a:ext uri="{FF2B5EF4-FFF2-40B4-BE49-F238E27FC236}">
                <a16:creationId xmlns:a16="http://schemas.microsoft.com/office/drawing/2014/main" id="{6919551E-047B-4EB8-9D1D-1E345AEC3D8F}"/>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25973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680991-AA7D-45AE-8CB2-F6E020C9D8D9}"/>
              </a:ext>
            </a:extLst>
          </p:cNvPr>
          <p:cNvSpPr>
            <a:spLocks noGrp="1"/>
          </p:cNvSpPr>
          <p:nvPr>
            <p:ph type="ctrTitle"/>
          </p:nvPr>
        </p:nvSpPr>
        <p:spPr>
          <a:xfrm>
            <a:off x="804672" y="365125"/>
            <a:ext cx="4378881" cy="1325563"/>
          </a:xfrm>
        </p:spPr>
        <p:txBody>
          <a:bodyPr vert="horz" lIns="91440" tIns="45720" rIns="91440" bIns="45720" rtlCol="0" anchor="ctr">
            <a:normAutofit/>
          </a:bodyPr>
          <a:lstStyle/>
          <a:p>
            <a:pPr algn="l"/>
            <a:r>
              <a:rPr lang="en-US" sz="4400" b="1"/>
              <a:t>Dataset Description &amp; Info</a:t>
            </a:r>
            <a:endParaRPr lang="en-US" sz="4400"/>
          </a:p>
        </p:txBody>
      </p:sp>
      <p:sp>
        <p:nvSpPr>
          <p:cNvPr id="6" name="TextBox 5">
            <a:extLst>
              <a:ext uri="{FF2B5EF4-FFF2-40B4-BE49-F238E27FC236}">
                <a16:creationId xmlns:a16="http://schemas.microsoft.com/office/drawing/2014/main" id="{C05ECB59-F357-406C-BA80-CAA15F06FB03}"/>
              </a:ext>
            </a:extLst>
          </p:cNvPr>
          <p:cNvSpPr txBox="1"/>
          <p:nvPr/>
        </p:nvSpPr>
        <p:spPr>
          <a:xfrm>
            <a:off x="804672" y="2020824"/>
            <a:ext cx="5076090" cy="41513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0" dirty="0">
                <a:effectLst/>
              </a:rPr>
              <a:t>The US Census Bureau has published California Census Data which has 10 types of metrics: longitude, latitude, house median age, total </a:t>
            </a:r>
            <a:r>
              <a:rPr lang="en-US" sz="2000" dirty="0"/>
              <a:t>rooms, total bedrooms, </a:t>
            </a:r>
            <a:r>
              <a:rPr lang="en-US" sz="2000" i="0" dirty="0">
                <a:effectLst/>
              </a:rPr>
              <a:t>population, median income</a:t>
            </a:r>
            <a:r>
              <a:rPr lang="en-US" sz="2000" dirty="0"/>
              <a:t> and </a:t>
            </a:r>
            <a:r>
              <a:rPr lang="en-US" sz="2000" i="0" dirty="0">
                <a:effectLst/>
              </a:rPr>
              <a:t>median housing </a:t>
            </a:r>
            <a:r>
              <a:rPr lang="en-US" sz="2000" dirty="0"/>
              <a:t>value</a:t>
            </a:r>
            <a:r>
              <a:rPr lang="en-US" sz="2000" i="0" dirty="0">
                <a:effectLst/>
              </a:rPr>
              <a:t> for each block group in California.  The data description shows the count, mean standard deviation and interquartile range for each of the metrics in the dataset. The info shows the amounts of entries as 20640 and the data types of each variable.</a:t>
            </a:r>
            <a:endParaRPr lang="en-US" sz="2000" dirty="0"/>
          </a:p>
        </p:txBody>
      </p:sp>
      <p:pic>
        <p:nvPicPr>
          <p:cNvPr id="4" name="Picture 3">
            <a:extLst>
              <a:ext uri="{FF2B5EF4-FFF2-40B4-BE49-F238E27FC236}">
                <a16:creationId xmlns:a16="http://schemas.microsoft.com/office/drawing/2014/main" id="{29E4F941-6583-49A3-B600-D06AD82CA652}"/>
              </a:ext>
            </a:extLst>
          </p:cNvPr>
          <p:cNvPicPr>
            <a:picLocks noChangeAspect="1"/>
          </p:cNvPicPr>
          <p:nvPr/>
        </p:nvPicPr>
        <p:blipFill>
          <a:blip r:embed="rId2"/>
          <a:stretch>
            <a:fillRect/>
          </a:stretch>
        </p:blipFill>
        <p:spPr>
          <a:xfrm>
            <a:off x="6683910" y="1027906"/>
            <a:ext cx="5506566" cy="1418935"/>
          </a:xfrm>
          <a:prstGeom prst="rect">
            <a:avLst/>
          </a:prstGeom>
        </p:spPr>
      </p:pic>
      <p:pic>
        <p:nvPicPr>
          <p:cNvPr id="7" name="Picture 6">
            <a:extLst>
              <a:ext uri="{FF2B5EF4-FFF2-40B4-BE49-F238E27FC236}">
                <a16:creationId xmlns:a16="http://schemas.microsoft.com/office/drawing/2014/main" id="{393A2A00-B568-487D-A0F2-44D69E8F3DA8}"/>
              </a:ext>
            </a:extLst>
          </p:cNvPr>
          <p:cNvPicPr>
            <a:picLocks noChangeAspect="1"/>
          </p:cNvPicPr>
          <p:nvPr/>
        </p:nvPicPr>
        <p:blipFill>
          <a:blip r:embed="rId3"/>
          <a:stretch>
            <a:fillRect/>
          </a:stretch>
        </p:blipFill>
        <p:spPr>
          <a:xfrm>
            <a:off x="8655191" y="3429000"/>
            <a:ext cx="3205016" cy="2414016"/>
          </a:xfrm>
          <a:prstGeom prst="rect">
            <a:avLst/>
          </a:prstGeom>
        </p:spPr>
      </p:pic>
    </p:spTree>
    <p:extLst>
      <p:ext uri="{BB962C8B-B14F-4D97-AF65-F5344CB8AC3E}">
        <p14:creationId xmlns:p14="http://schemas.microsoft.com/office/powerpoint/2010/main" val="20192189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282370-870C-49DD-B7E2-0FF18A1A644F}"/>
              </a:ext>
            </a:extLst>
          </p:cNvPr>
          <p:cNvPicPr>
            <a:picLocks noChangeAspect="1"/>
          </p:cNvPicPr>
          <p:nvPr/>
        </p:nvPicPr>
        <p:blipFill rotWithShape="1">
          <a:blip r:embed="rId2">
            <a:duotone>
              <a:prstClr val="black"/>
              <a:schemeClr val="tx2">
                <a:tint val="45000"/>
                <a:satMod val="400000"/>
              </a:schemeClr>
            </a:duotone>
            <a:alphaModFix amt="35000"/>
          </a:blip>
          <a:srcRect t="14770" r="-1" b="1565"/>
          <a:stretch/>
        </p:blipFill>
        <p:spPr>
          <a:xfrm>
            <a:off x="-19" y="-190490"/>
            <a:ext cx="12188952" cy="6857990"/>
          </a:xfrm>
          <a:prstGeom prst="rect">
            <a:avLst/>
          </a:prstGeom>
        </p:spPr>
      </p:pic>
      <p:sp>
        <p:nvSpPr>
          <p:cNvPr id="2" name="TextBox 1">
            <a:extLst>
              <a:ext uri="{FF2B5EF4-FFF2-40B4-BE49-F238E27FC236}">
                <a16:creationId xmlns:a16="http://schemas.microsoft.com/office/drawing/2014/main" id="{13C262C3-399A-4589-81B4-7EC9E6B6BE1C}"/>
              </a:ext>
            </a:extLst>
          </p:cNvPr>
          <p:cNvSpPr txBox="1"/>
          <p:nvPr/>
        </p:nvSpPr>
        <p:spPr>
          <a:xfrm>
            <a:off x="6053668"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Method for Cleaning &amp; Wrangling</a:t>
            </a:r>
            <a:endParaRPr lang="en-US" sz="4400" kern="1200" dirty="0">
              <a:solidFill>
                <a:schemeClr val="tx1"/>
              </a:solidFill>
              <a:latin typeface="+mj-lt"/>
              <a:ea typeface="+mj-ea"/>
              <a:cs typeface="+mj-cs"/>
            </a:endParaRPr>
          </a:p>
        </p:txBody>
      </p:sp>
      <p:sp>
        <p:nvSpPr>
          <p:cNvPr id="135" name="Freeform: Shape 1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et rid of the dirt from your data — Data Cleaning techniques | by Caston  Fernandes | Medium">
            <a:extLst>
              <a:ext uri="{FF2B5EF4-FFF2-40B4-BE49-F238E27FC236}">
                <a16:creationId xmlns:a16="http://schemas.microsoft.com/office/drawing/2014/main" id="{9EB8BBDB-5AE3-4BE6-8D6E-3551AF17CE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74" r="29606" b="-1"/>
          <a:stretch/>
        </p:blipFill>
        <p:spPr bwMode="auto">
          <a:xfrm>
            <a:off x="-2315" y="-2"/>
            <a:ext cx="5441859" cy="565494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578C60D4-FBDF-4AC6-B145-68BAE2953E43}"/>
              </a:ext>
            </a:extLst>
          </p:cNvPr>
          <p:cNvSpPr/>
          <p:nvPr/>
        </p:nvSpPr>
        <p:spPr>
          <a:xfrm>
            <a:off x="6053667" y="2279018"/>
            <a:ext cx="5314543" cy="3375920"/>
          </a:xfrm>
          <a:prstGeom prst="round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dirty="0">
              <a:solidFill>
                <a:schemeClr val="tx1"/>
              </a:solidFill>
            </a:endParaRPr>
          </a:p>
          <a:p>
            <a:pPr indent="-228600">
              <a:lnSpc>
                <a:spcPct val="90000"/>
              </a:lnSpc>
              <a:spcAft>
                <a:spcPts val="600"/>
              </a:spcAft>
              <a:buFont typeface="Arial" panose="020B0604020202020204" pitchFamily="34" charset="0"/>
              <a:buChar char="•"/>
            </a:pPr>
            <a:endParaRPr lang="en-US" b="0" i="0" dirty="0">
              <a:solidFill>
                <a:schemeClr val="tx1"/>
              </a:solidFill>
              <a:effectLst/>
            </a:endParaRPr>
          </a:p>
          <a:p>
            <a:pPr indent="-228600">
              <a:lnSpc>
                <a:spcPct val="90000"/>
              </a:lnSpc>
              <a:spcAft>
                <a:spcPts val="600"/>
              </a:spcAft>
              <a:buFont typeface="Arial" panose="020B0604020202020204" pitchFamily="34" charset="0"/>
              <a:buChar char="•"/>
            </a:pPr>
            <a:r>
              <a:rPr lang="en-US" dirty="0">
                <a:solidFill>
                  <a:schemeClr val="tx1"/>
                </a:solidFill>
              </a:rPr>
              <a:t>M</a:t>
            </a:r>
            <a:r>
              <a:rPr lang="en-US" b="0" i="0" dirty="0">
                <a:solidFill>
                  <a:schemeClr val="tx1"/>
                </a:solidFill>
                <a:effectLst/>
              </a:rPr>
              <a:t>issing </a:t>
            </a:r>
            <a:r>
              <a:rPr lang="en-US" dirty="0">
                <a:solidFill>
                  <a:schemeClr val="tx1"/>
                </a:solidFill>
              </a:rPr>
              <a:t>values were treated with the </a:t>
            </a:r>
            <a:r>
              <a:rPr lang="en-US" b="0" i="0" dirty="0">
                <a:solidFill>
                  <a:schemeClr val="tx1"/>
                </a:solidFill>
                <a:effectLst/>
              </a:rPr>
              <a:t> mean of the respective feature. Categorical columns in the dataset were converted to numerical data. </a:t>
            </a:r>
          </a:p>
          <a:p>
            <a:pPr indent="-228600">
              <a:lnSpc>
                <a:spcPct val="90000"/>
              </a:lnSpc>
              <a:spcAft>
                <a:spcPts val="600"/>
              </a:spcAft>
              <a:buFont typeface="Arial" panose="020B0604020202020204" pitchFamily="34" charset="0"/>
              <a:buChar char="•"/>
            </a:pPr>
            <a:endParaRPr lang="en-US" dirty="0">
              <a:solidFill>
                <a:schemeClr val="tx1"/>
              </a:solidFill>
            </a:endParaRPr>
          </a:p>
          <a:p>
            <a:pPr indent="-228600">
              <a:lnSpc>
                <a:spcPct val="90000"/>
              </a:lnSpc>
              <a:spcAft>
                <a:spcPts val="600"/>
              </a:spcAft>
              <a:buFont typeface="Arial" panose="020B0604020202020204" pitchFamily="34" charset="0"/>
              <a:buChar char="•"/>
            </a:pPr>
            <a:r>
              <a:rPr lang="en-US" dirty="0">
                <a:solidFill>
                  <a:schemeClr val="tx1"/>
                </a:solidFill>
              </a:rPr>
              <a:t>T</a:t>
            </a:r>
            <a:r>
              <a:rPr lang="en-US" b="0" i="0" dirty="0">
                <a:solidFill>
                  <a:schemeClr val="tx1"/>
                </a:solidFill>
                <a:effectLst/>
              </a:rPr>
              <a:t>he data was split into 80% training dataset and 20% test dataset. The data was standardized into training and test datasets and l</a:t>
            </a:r>
            <a:r>
              <a:rPr lang="en-US" i="0" dirty="0">
                <a:solidFill>
                  <a:schemeClr val="tx1"/>
                </a:solidFill>
                <a:effectLst/>
              </a:rPr>
              <a:t>inear </a:t>
            </a:r>
            <a:r>
              <a:rPr lang="en-US" dirty="0">
                <a:solidFill>
                  <a:schemeClr val="tx1"/>
                </a:solidFill>
              </a:rPr>
              <a:t>r</a:t>
            </a:r>
            <a:r>
              <a:rPr lang="en-US" i="0" dirty="0">
                <a:solidFill>
                  <a:schemeClr val="tx1"/>
                </a:solidFill>
                <a:effectLst/>
              </a:rPr>
              <a:t>egression was performed. </a:t>
            </a:r>
            <a:endParaRPr lang="en-US" dirty="0">
              <a:solidFill>
                <a:schemeClr val="tx1"/>
              </a:solidFill>
            </a:endParaRPr>
          </a:p>
          <a:p>
            <a:pPr indent="-228600">
              <a:lnSpc>
                <a:spcPct val="90000"/>
              </a:lnSpc>
              <a:spcAft>
                <a:spcPts val="600"/>
              </a:spcAft>
              <a:buFont typeface="Arial" panose="020B0604020202020204" pitchFamily="34" charset="0"/>
              <a:buChar char="•"/>
            </a:pPr>
            <a:endParaRPr lang="en-US" dirty="0">
              <a:solidFill>
                <a:schemeClr val="tx1"/>
              </a:solidFill>
            </a:endParaRPr>
          </a:p>
          <a:p>
            <a:pPr indent="-228600">
              <a:lnSpc>
                <a:spcPct val="90000"/>
              </a:lnSpc>
              <a:spcAft>
                <a:spcPts val="600"/>
              </a:spcAft>
              <a:buFont typeface="Arial" panose="020B0604020202020204" pitchFamily="34" charset="0"/>
              <a:buChar char="•"/>
            </a:pPr>
            <a:endParaRPr lang="en-US" dirty="0">
              <a:solidFill>
                <a:schemeClr val="tx1"/>
              </a:solidFill>
            </a:endParaRPr>
          </a:p>
          <a:p>
            <a:pPr indent="-228600">
              <a:lnSpc>
                <a:spcPct val="90000"/>
              </a:lnSpc>
              <a:spcAft>
                <a:spcPts val="600"/>
              </a:spcAf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0460617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9BFA5B-460D-4151-BD55-CD1D50C25658}"/>
              </a:ext>
            </a:extLst>
          </p:cNvPr>
          <p:cNvSpPr txBox="1"/>
          <p:nvPr/>
        </p:nvSpPr>
        <p:spPr>
          <a:xfrm>
            <a:off x="4474462" y="630936"/>
            <a:ext cx="7074409" cy="1463040"/>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200" dirty="0">
                <a:solidFill>
                  <a:srgbClr val="FFFFFF"/>
                </a:solidFill>
              </a:rPr>
              <a:t>The chart below reveals the first few rows of the dataset and shows all the features of the dataset. The median house value will be used as the response once the data is split into features and response. Note that ocean proximity is categorial.</a:t>
            </a:r>
          </a:p>
        </p:txBody>
      </p:sp>
      <p:pic>
        <p:nvPicPr>
          <p:cNvPr id="5" name="Picture 4">
            <a:extLst>
              <a:ext uri="{FF2B5EF4-FFF2-40B4-BE49-F238E27FC236}">
                <a16:creationId xmlns:a16="http://schemas.microsoft.com/office/drawing/2014/main" id="{CE877144-87A3-418B-9206-ABC1DF8E06CA}"/>
              </a:ext>
            </a:extLst>
          </p:cNvPr>
          <p:cNvPicPr>
            <a:picLocks noChangeAspect="1"/>
          </p:cNvPicPr>
          <p:nvPr/>
        </p:nvPicPr>
        <p:blipFill>
          <a:blip r:embed="rId2"/>
          <a:stretch>
            <a:fillRect/>
          </a:stretch>
        </p:blipFill>
        <p:spPr>
          <a:xfrm>
            <a:off x="630936" y="3505604"/>
            <a:ext cx="10917936" cy="2210880"/>
          </a:xfrm>
          <a:prstGeom prst="rect">
            <a:avLst/>
          </a:prstGeom>
        </p:spPr>
      </p:pic>
      <p:sp>
        <p:nvSpPr>
          <p:cNvPr id="8" name="TextBox 7">
            <a:extLst>
              <a:ext uri="{FF2B5EF4-FFF2-40B4-BE49-F238E27FC236}">
                <a16:creationId xmlns:a16="http://schemas.microsoft.com/office/drawing/2014/main" id="{CCE75D84-EB3D-4EC8-8893-A10A06C19339}"/>
              </a:ext>
            </a:extLst>
          </p:cNvPr>
          <p:cNvSpPr txBox="1"/>
          <p:nvPr/>
        </p:nvSpPr>
        <p:spPr>
          <a:xfrm>
            <a:off x="437965" y="772184"/>
            <a:ext cx="3253161" cy="707886"/>
          </a:xfrm>
          <a:prstGeom prst="rect">
            <a:avLst/>
          </a:prstGeom>
          <a:noFill/>
        </p:spPr>
        <p:txBody>
          <a:bodyPr wrap="square">
            <a:spAutoFit/>
          </a:bodyPr>
          <a:lstStyle/>
          <a:p>
            <a:r>
              <a:rPr lang="en-US" sz="4000" dirty="0">
                <a:solidFill>
                  <a:srgbClr val="FFFFFF"/>
                </a:solidFill>
              </a:rPr>
              <a:t>Data Cleaning</a:t>
            </a:r>
            <a:endParaRPr lang="en-US" sz="4000" dirty="0"/>
          </a:p>
        </p:txBody>
      </p:sp>
    </p:spTree>
    <p:extLst>
      <p:ext uri="{BB962C8B-B14F-4D97-AF65-F5344CB8AC3E}">
        <p14:creationId xmlns:p14="http://schemas.microsoft.com/office/powerpoint/2010/main" val="171190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636E3-23E8-402F-B751-0E1157AF31B4}"/>
              </a:ext>
            </a:extLst>
          </p:cNvPr>
          <p:cNvSpPr>
            <a:spLocks noGrp="1"/>
          </p:cNvSpPr>
          <p:nvPr>
            <p:ph type="title"/>
          </p:nvPr>
        </p:nvSpPr>
        <p:spPr>
          <a:xfrm>
            <a:off x="9267909" y="2023110"/>
            <a:ext cx="2469624" cy="2846070"/>
          </a:xfrm>
        </p:spPr>
        <p:txBody>
          <a:bodyPr vert="horz" lIns="91440" tIns="45720" rIns="91440" bIns="45720" rtlCol="0" anchor="ctr">
            <a:noAutofit/>
          </a:bodyPr>
          <a:lstStyle/>
          <a:p>
            <a:r>
              <a:rPr lang="en-US" sz="2400" dirty="0"/>
              <a:t>This heatmap was used visualize if there were any missing data in the dataset. We can see that the total bedrooms feature is missing some data.</a:t>
            </a: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6A4889-A3A6-43BD-95A5-0FD759AC7FE0}"/>
              </a:ext>
            </a:extLst>
          </p:cNvPr>
          <p:cNvPicPr>
            <a:picLocks noGrp="1" noChangeAspect="1"/>
          </p:cNvPicPr>
          <p:nvPr>
            <p:ph idx="1"/>
          </p:nvPr>
        </p:nvPicPr>
        <p:blipFill rotWithShape="1">
          <a:blip r:embed="rId2"/>
          <a:srcRect r="1" b="4527"/>
          <a:stretch/>
        </p:blipFill>
        <p:spPr>
          <a:xfrm>
            <a:off x="545238" y="858525"/>
            <a:ext cx="7608304" cy="5211906"/>
          </a:xfrm>
          <a:prstGeom prst="rect">
            <a:avLst/>
          </a:prstGeom>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5FAB456-99BD-493F-A3BC-FB41757D8413}"/>
              </a:ext>
            </a:extLst>
          </p:cNvPr>
          <p:cNvSpPr txBox="1"/>
          <p:nvPr/>
        </p:nvSpPr>
        <p:spPr>
          <a:xfrm>
            <a:off x="9267909" y="738322"/>
            <a:ext cx="1559533" cy="954107"/>
          </a:xfrm>
          <a:prstGeom prst="rect">
            <a:avLst/>
          </a:prstGeom>
          <a:noFill/>
        </p:spPr>
        <p:txBody>
          <a:bodyPr wrap="square">
            <a:spAutoFit/>
          </a:bodyPr>
          <a:lstStyle/>
          <a:p>
            <a:r>
              <a:rPr lang="en-US" sz="2800" dirty="0"/>
              <a:t>Data Cleaning</a:t>
            </a:r>
          </a:p>
        </p:txBody>
      </p:sp>
    </p:spTree>
    <p:extLst>
      <p:ext uri="{BB962C8B-B14F-4D97-AF65-F5344CB8AC3E}">
        <p14:creationId xmlns:p14="http://schemas.microsoft.com/office/powerpoint/2010/main" val="69935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636E3-23E8-402F-B751-0E1157AF31B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dirty="0"/>
              <a:t>The missing data was filled in with the mean and with this treatment of missing values we see that the heatmap shows no missing values.</a:t>
            </a: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32ABED4-3294-4F5B-AC05-1E328216472E}"/>
              </a:ext>
            </a:extLst>
          </p:cNvPr>
          <p:cNvPicPr>
            <a:picLocks noChangeAspect="1"/>
          </p:cNvPicPr>
          <p:nvPr/>
        </p:nvPicPr>
        <p:blipFill rotWithShape="1">
          <a:blip r:embed="rId2"/>
          <a:srcRect r="10224" b="2"/>
          <a:stretch/>
        </p:blipFill>
        <p:spPr>
          <a:xfrm>
            <a:off x="545238" y="858525"/>
            <a:ext cx="7608304" cy="5211906"/>
          </a:xfrm>
          <a:prstGeom prst="rect">
            <a:avLst/>
          </a:prstGeom>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AA7A754-3D24-4CCE-998B-5F7D6C8606B4}"/>
              </a:ext>
            </a:extLst>
          </p:cNvPr>
          <p:cNvSpPr txBox="1"/>
          <p:nvPr/>
        </p:nvSpPr>
        <p:spPr>
          <a:xfrm>
            <a:off x="9267909" y="746990"/>
            <a:ext cx="1488489" cy="954107"/>
          </a:xfrm>
          <a:prstGeom prst="rect">
            <a:avLst/>
          </a:prstGeom>
          <a:noFill/>
        </p:spPr>
        <p:txBody>
          <a:bodyPr wrap="square">
            <a:spAutoFit/>
          </a:bodyPr>
          <a:lstStyle/>
          <a:p>
            <a:r>
              <a:rPr lang="en-US" sz="2800" dirty="0"/>
              <a:t>Data Cleaning</a:t>
            </a:r>
          </a:p>
        </p:txBody>
      </p:sp>
      <p:sp>
        <p:nvSpPr>
          <p:cNvPr id="13" name="Arrow: Down 12">
            <a:extLst>
              <a:ext uri="{FF2B5EF4-FFF2-40B4-BE49-F238E27FC236}">
                <a16:creationId xmlns:a16="http://schemas.microsoft.com/office/drawing/2014/main" id="{D02A15CC-11BA-4D02-8F03-3253527D3FFF}"/>
              </a:ext>
            </a:extLst>
          </p:cNvPr>
          <p:cNvSpPr/>
          <p:nvPr/>
        </p:nvSpPr>
        <p:spPr>
          <a:xfrm>
            <a:off x="6338656" y="337351"/>
            <a:ext cx="292963" cy="52117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91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712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Meiryo</vt:lpstr>
      <vt:lpstr>Arial</vt:lpstr>
      <vt:lpstr>Calibri</vt:lpstr>
      <vt:lpstr>Calibri Light</vt:lpstr>
      <vt:lpstr>Office Theme</vt:lpstr>
      <vt:lpstr>California Price Prediction</vt:lpstr>
      <vt:lpstr>Outline</vt:lpstr>
      <vt:lpstr>PowerPoint Presentation</vt:lpstr>
      <vt:lpstr>PowerPoint Presentation</vt:lpstr>
      <vt:lpstr>Dataset Description &amp; Info</vt:lpstr>
      <vt:lpstr>PowerPoint Presentation</vt:lpstr>
      <vt:lpstr>PowerPoint Presentation</vt:lpstr>
      <vt:lpstr>This heatmap was used visualize if there were any missing data in the dataset. We can see that the total bedrooms feature is missing some data.</vt:lpstr>
      <vt:lpstr>The missing data was filled in with the mean and with this treatment of missing values we see that the heatmap shows no missing values.</vt:lpstr>
      <vt:lpstr>Data Cleaning</vt:lpstr>
      <vt:lpstr>Data Wrangling</vt:lpstr>
      <vt:lpstr>Correlation Plot</vt:lpstr>
      <vt:lpstr>Multiple Linear Regression Analysis</vt:lpstr>
      <vt:lpstr>Multiple Linear Regression Analysis</vt:lpstr>
      <vt:lpstr>PowerPoint Presentation</vt:lpstr>
      <vt:lpstr>Error Analysis</vt:lpstr>
      <vt:lpstr>Median Income feature was used to predict median house value and the plots show a visual on how role of median income influence median house value.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Price Prediction</dc:title>
  <dc:creator>Canisha Barron</dc:creator>
  <cp:lastModifiedBy>Canisha Barron</cp:lastModifiedBy>
  <cp:revision>28</cp:revision>
  <dcterms:created xsi:type="dcterms:W3CDTF">2021-04-19T18:34:45Z</dcterms:created>
  <dcterms:modified xsi:type="dcterms:W3CDTF">2022-05-13T13:45:33Z</dcterms:modified>
</cp:coreProperties>
</file>