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D4062-0AFB-EECF-B460-1E1154A41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AB1546-FEA0-B87D-24EC-EB490DC08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F801E0-7A13-FBA7-8E5C-A8D7F772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672C-712E-45ED-9C34-DDC7B780297D}" type="datetimeFigureOut">
              <a:rPr lang="es-CO" smtClean="0"/>
              <a:t>5/11/2022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3F6C5B-0829-1304-2B25-5434DDA06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B19666-C017-3051-ACF9-4C9AC661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9F90-EE81-4FC8-83B3-83B17D15A4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82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58BD6-4151-41FF-9BF1-99368506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81BDCE-1ACF-744B-9A19-93839FCC1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2C1DA2-C0CA-A447-70DE-717B561A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672C-712E-45ED-9C34-DDC7B780297D}" type="datetimeFigureOut">
              <a:rPr lang="es-CO" smtClean="0"/>
              <a:t>5/11/2022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9D1327-921F-7FA5-7562-0EEFA24C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5971F3-BFDE-682C-7E15-0C1D25D7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9F90-EE81-4FC8-83B3-83B17D15A4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803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819732-595B-F9D0-61AA-0CE362CFA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4ED42A-B8F8-557B-9A0C-6C6A389E5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3C0AED-638A-10BE-CAD7-23F65FD7C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672C-712E-45ED-9C34-DDC7B780297D}" type="datetimeFigureOut">
              <a:rPr lang="es-CO" smtClean="0"/>
              <a:t>5/11/2022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4D2294-3993-E304-3496-68096FAE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BFBEED-9B99-0A6D-1F57-A2DF5C8C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9F90-EE81-4FC8-83B3-83B17D15A4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563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9F849-B82E-C28B-0BF4-381591D2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EC8355-D250-5E51-0B99-892D5B9FF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42A87E-B03D-7C92-B389-1F88CFEC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672C-712E-45ED-9C34-DDC7B780297D}" type="datetimeFigureOut">
              <a:rPr lang="es-CO" smtClean="0"/>
              <a:t>5/11/2022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8294B1-2260-2DE8-E8F0-7EAC07C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0D9754-74FB-781F-D7FD-2E57E73E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9F90-EE81-4FC8-83B3-83B17D15A4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100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7A328-7941-69D1-CAC6-E46D8A47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9D4108-0DCB-FCCA-F4CF-EBF637E39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143C33-D3C2-CE51-D4AC-5E59C546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672C-712E-45ED-9C34-DDC7B780297D}" type="datetimeFigureOut">
              <a:rPr lang="es-CO" smtClean="0"/>
              <a:t>5/11/2022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F94E6D-8018-B3E3-4D90-DC51EE55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ED36D8-B306-6C79-F07D-78A446A6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9F90-EE81-4FC8-83B3-83B17D15A4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720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B5E16-C454-5E09-C2C5-3472BAC5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611E13-1A3E-CDCB-AB39-D1D8A1B09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78CD6F-65A6-73F6-F87C-F8C3A5CDE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710F0F-D70F-2111-3C3C-1C7A6878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672C-712E-45ED-9C34-DDC7B780297D}" type="datetimeFigureOut">
              <a:rPr lang="es-CO" smtClean="0"/>
              <a:t>5/11/2022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DBDDA5-5BB7-98BE-8F93-1D2AEA52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E13020-AFDD-E257-5160-93DDC227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9F90-EE81-4FC8-83B3-83B17D15A4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4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175EE-F5F1-4CAA-3C86-65CD18000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BDDC84-36FF-5D2C-F192-1910BCE35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486D49-9E2A-62AC-E96E-74BA53FB5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D994D01-6E2F-C300-8893-CCFAF82CF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96DF17-5816-EC6D-F474-7DDC960CD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B465663-742E-EB60-966F-19A7FDB9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672C-712E-45ED-9C34-DDC7B780297D}" type="datetimeFigureOut">
              <a:rPr lang="es-CO" smtClean="0"/>
              <a:t>5/11/2022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A402D9B-0375-0784-89BD-368A8DF6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BB3B15-E548-1CD0-3835-ABB924A5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9F90-EE81-4FC8-83B3-83B17D15A4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497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38458-83DA-141A-A8E0-9F102970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3577D54-27D6-6CED-ED62-9B358781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672C-712E-45ED-9C34-DDC7B780297D}" type="datetimeFigureOut">
              <a:rPr lang="es-CO" smtClean="0"/>
              <a:t>5/11/2022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FC24BB-FA51-F7C6-A838-ED8E8AFE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328C80-33A0-2491-6EF8-14D8687F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9F90-EE81-4FC8-83B3-83B17D15A4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245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5EF8DC8-641B-5882-CEBC-761AB730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672C-712E-45ED-9C34-DDC7B780297D}" type="datetimeFigureOut">
              <a:rPr lang="es-CO" smtClean="0"/>
              <a:t>5/11/2022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A7CCA5-2055-07A2-532D-0B47324E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0D59CD-C934-E9A7-29E6-F7C11C7E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9F90-EE81-4FC8-83B3-83B17D15A4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017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ED8BB-2CBD-87F0-BA83-90C483D1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36A876-E881-164A-21FC-4590FA5E5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0A22C3-4181-B1EE-8DB8-C311D1DB0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452DE5-B533-60C3-2F1D-2E6DD922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672C-712E-45ED-9C34-DDC7B780297D}" type="datetimeFigureOut">
              <a:rPr lang="es-CO" smtClean="0"/>
              <a:t>5/11/2022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1BECC9-11FC-D23C-C61F-B534C0C2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4873F1-D7B3-53B4-E542-84D1EFD8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9F90-EE81-4FC8-83B3-83B17D15A4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544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D3431-BAF0-7BF4-EE63-94B026A2E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C24208-DCC1-986A-AAD8-05A3A1029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95039C-CA1C-BA91-D41A-4946EC1AB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7C892F-1823-E7A8-D1AA-43FA80A0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672C-712E-45ED-9C34-DDC7B780297D}" type="datetimeFigureOut">
              <a:rPr lang="es-CO" smtClean="0"/>
              <a:t>5/11/2022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8FBFF3-ACFC-DB11-7E7F-5FB27C84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981242-50E9-E9AB-5516-137E7E46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9F90-EE81-4FC8-83B3-83B17D15A4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698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A3E04B-195D-5AA0-F928-A0BA579EC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7363E1-CA64-9571-0FC2-3E53BCEA5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6ADC3E-4D72-9DB6-B8F5-D5A4454F2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B672C-712E-45ED-9C34-DDC7B780297D}" type="datetimeFigureOut">
              <a:rPr lang="es-CO" smtClean="0"/>
              <a:t>5/11/2022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2AA08E-6173-DCA1-143F-50E6F385D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F1105F-1DB9-5CF8-E8FB-A620FFC16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A9F90-EE81-4FC8-83B3-83B17D15A4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012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acostacan.blogspot.com/2010/09/playa-de-covachos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319D74A-EBC1-220D-C85C-09F63474C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3999" y="0"/>
            <a:ext cx="9491003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BBB9F03-29DC-71F2-683E-D482305E17A9}"/>
              </a:ext>
            </a:extLst>
          </p:cNvPr>
          <p:cNvSpPr txBox="1"/>
          <p:nvPr/>
        </p:nvSpPr>
        <p:spPr>
          <a:xfrm>
            <a:off x="1523999" y="6858000"/>
            <a:ext cx="94910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>
                <a:hlinkClick r:id="rId3" tooltip="https://playacostacan.blogspot.com/2010/09/playa-de-covachos.html"/>
              </a:rPr>
              <a:t>Esta foto</a:t>
            </a:r>
            <a:r>
              <a:rPr lang="es-CO" sz="900"/>
              <a:t> de Autor desconocido está bajo licencia </a:t>
            </a:r>
            <a:r>
              <a:rPr lang="es-CO" sz="900">
                <a:hlinkClick r:id="rId4" tooltip="https://creativecommons.org/licenses/by/3.0/"/>
              </a:rPr>
              <a:t>CC BY</a:t>
            </a:r>
            <a:endParaRPr lang="es-CO" sz="900"/>
          </a:p>
        </p:txBody>
      </p:sp>
    </p:spTree>
    <p:extLst>
      <p:ext uri="{BB962C8B-B14F-4D97-AF65-F5344CB8AC3E}">
        <p14:creationId xmlns:p14="http://schemas.microsoft.com/office/powerpoint/2010/main" val="2338729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ANDRES DIAZ SANTACRUZ</dc:creator>
  <cp:lastModifiedBy>CARLOS ANDRES DIAZ SANTACRUZ</cp:lastModifiedBy>
  <cp:revision>1</cp:revision>
  <dcterms:created xsi:type="dcterms:W3CDTF">2022-11-05T11:57:04Z</dcterms:created>
  <dcterms:modified xsi:type="dcterms:W3CDTF">2022-11-05T12:03:03Z</dcterms:modified>
</cp:coreProperties>
</file>