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Lst>
  <p:sldSz cx="9144000" cy="5143500" type="screen16x9"/>
  <p:notesSz cx="6858000" cy="9144000"/>
  <p:embeddedFontLst>
    <p:embeddedFont>
      <p:font typeface="Corbel" panose="020B05030202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126" y="1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0999134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69795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7298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411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8136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5021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2420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3529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8797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1850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2416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2474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9311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913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8546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0653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3013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921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3890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12"/>
        <p:cNvGrpSpPr/>
        <p:nvPr/>
      </p:nvGrpSpPr>
      <p:grpSpPr>
        <a:xfrm>
          <a:off x="0" y="0"/>
          <a:ext cx="0" cy="0"/>
          <a:chOff x="0" y="0"/>
          <a:chExt cx="0" cy="0"/>
        </a:xfrm>
      </p:grpSpPr>
      <p:sp>
        <p:nvSpPr>
          <p:cNvPr id="13" name="Google Shape;13;p2"/>
          <p:cNvSpPr/>
          <p:nvPr/>
        </p:nvSpPr>
        <p:spPr>
          <a:xfrm>
            <a:off x="-5132" y="1544259"/>
            <a:ext cx="9146751" cy="137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274320" y="1624774"/>
            <a:ext cx="8603674" cy="1304510"/>
          </a:xfrm>
          <a:prstGeom prst="rect">
            <a:avLst/>
          </a:prstGeom>
          <a:noFill/>
          <a:ln>
            <a:noFill/>
          </a:ln>
        </p:spPr>
        <p:txBody>
          <a:bodyPr spcFirstLastPara="1" wrap="square" lIns="91425" tIns="45700" rIns="91425" bIns="45700" anchor="ctr" anchorCtr="0"/>
          <a:lstStyle>
            <a:lvl1pPr lvl="0" algn="ctr">
              <a:lnSpc>
                <a:spcPct val="80000"/>
              </a:lnSpc>
              <a:spcBef>
                <a:spcPts val="0"/>
              </a:spcBef>
              <a:spcAft>
                <a:spcPts val="0"/>
              </a:spcAft>
              <a:buClr>
                <a:schemeClr val="dk2"/>
              </a:buClr>
              <a:buSzPts val="4500"/>
              <a:buFont typeface="Corbe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1143000" y="2997188"/>
            <a:ext cx="6858000" cy="981941"/>
          </a:xfrm>
          <a:prstGeom prst="rect">
            <a:avLst/>
          </a:prstGeom>
          <a:noFill/>
          <a:ln>
            <a:noFill/>
          </a:ln>
        </p:spPr>
        <p:txBody>
          <a:bodyPr spcFirstLastPara="1" wrap="square" lIns="91425" tIns="45700" rIns="91425" bIns="45700" anchor="t" anchorCtr="0"/>
          <a:lstStyle>
            <a:lvl1pPr lvl="0" algn="ctr">
              <a:lnSpc>
                <a:spcPct val="90000"/>
              </a:lnSpc>
              <a:spcBef>
                <a:spcPts val="900"/>
              </a:spcBef>
              <a:spcAft>
                <a:spcPts val="0"/>
              </a:spcAft>
              <a:buSzPts val="1500"/>
              <a:buNone/>
              <a:defRPr sz="1500"/>
            </a:lvl1pPr>
            <a:lvl2pPr lvl="1" algn="ctr">
              <a:lnSpc>
                <a:spcPct val="90000"/>
              </a:lnSpc>
              <a:spcBef>
                <a:spcPts val="150"/>
              </a:spcBef>
              <a:spcAft>
                <a:spcPts val="0"/>
              </a:spcAft>
              <a:buSzPts val="1500"/>
              <a:buNone/>
              <a:defRPr sz="1500"/>
            </a:lvl2pPr>
            <a:lvl3pPr lvl="2" algn="ctr">
              <a:lnSpc>
                <a:spcPct val="90000"/>
              </a:lnSpc>
              <a:spcBef>
                <a:spcPts val="300"/>
              </a:spcBef>
              <a:spcAft>
                <a:spcPts val="0"/>
              </a:spcAft>
              <a:buSzPts val="1500"/>
              <a:buNone/>
              <a:defRPr sz="1500"/>
            </a:lvl3pPr>
            <a:lvl4pPr lvl="3" algn="ctr">
              <a:lnSpc>
                <a:spcPct val="90000"/>
              </a:lnSpc>
              <a:spcBef>
                <a:spcPts val="300"/>
              </a:spcBef>
              <a:spcAft>
                <a:spcPts val="0"/>
              </a:spcAft>
              <a:buSzPts val="1500"/>
              <a:buNone/>
              <a:defRPr sz="1500"/>
            </a:lvl4pPr>
            <a:lvl5pPr lvl="4" algn="ctr">
              <a:lnSpc>
                <a:spcPct val="90000"/>
              </a:lnSpc>
              <a:spcBef>
                <a:spcPts val="300"/>
              </a:spcBef>
              <a:spcAft>
                <a:spcPts val="0"/>
              </a:spcAft>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a:endParaRPr/>
          </a:p>
        </p:txBody>
      </p:sp>
      <p:sp>
        <p:nvSpPr>
          <p:cNvPr id="16" name="Google Shape;16;p2"/>
          <p:cNvSpPr txBox="1">
            <a:spLocks noGrp="1"/>
          </p:cNvSpPr>
          <p:nvPr>
            <p:ph type="dt" idx="10"/>
          </p:nvPr>
        </p:nvSpPr>
        <p:spPr>
          <a:xfrm>
            <a:off x="901699" y="4817141"/>
            <a:ext cx="2250671" cy="273844"/>
          </a:xfrm>
          <a:prstGeom prst="rect">
            <a:avLst/>
          </a:prstGeom>
          <a:noFill/>
          <a:ln>
            <a:noFill/>
          </a:ln>
        </p:spPr>
        <p:txBody>
          <a:bodyPr spcFirstLastPara="1" wrap="square" lIns="91425" tIns="45700" rIns="45700"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97353" y="4817141"/>
            <a:ext cx="378333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7994195" y="4817141"/>
            <a:ext cx="709698" cy="273844"/>
          </a:xfrm>
          <a:prstGeom prst="rect">
            <a:avLst/>
          </a:prstGeom>
          <a:noFill/>
          <a:ln>
            <a:noFill/>
          </a:ln>
        </p:spPr>
        <p:txBody>
          <a:bodyPr spcFirstLastPara="1" wrap="square" lIns="45700" tIns="45700" rIns="91425" bIns="45700" anchor="ctr" anchorCtr="0">
            <a:noAutofit/>
          </a:bodyPr>
          <a:lstStyle>
            <a:lvl1pPr marL="0" lvl="0" indent="0" algn="r">
              <a:spcBef>
                <a:spcPts val="0"/>
              </a:spcBef>
              <a:spcAft>
                <a:spcPts val="0"/>
              </a:spcAft>
              <a:buClr>
                <a:schemeClr val="lt1"/>
              </a:buClr>
              <a:buSzPts val="900"/>
              <a:buFont typeface="Corbel"/>
              <a:buNone/>
              <a:defRPr/>
            </a:lvl1pPr>
            <a:lvl2pPr marL="0" lvl="1" indent="0" algn="r">
              <a:spcBef>
                <a:spcPts val="0"/>
              </a:spcBef>
              <a:spcAft>
                <a:spcPts val="0"/>
              </a:spcAft>
              <a:buClr>
                <a:schemeClr val="lt1"/>
              </a:buClr>
              <a:buSzPts val="900"/>
              <a:buFont typeface="Corbel"/>
              <a:buNone/>
              <a:defRPr/>
            </a:lvl2pPr>
            <a:lvl3pPr marL="0" lvl="2" indent="0" algn="r">
              <a:spcBef>
                <a:spcPts val="0"/>
              </a:spcBef>
              <a:spcAft>
                <a:spcPts val="0"/>
              </a:spcAft>
              <a:buClr>
                <a:schemeClr val="lt1"/>
              </a:buClr>
              <a:buSzPts val="900"/>
              <a:buFont typeface="Corbel"/>
              <a:buNone/>
              <a:defRPr/>
            </a:lvl3pPr>
            <a:lvl4pPr marL="0" lvl="3" indent="0" algn="r">
              <a:spcBef>
                <a:spcPts val="0"/>
              </a:spcBef>
              <a:spcAft>
                <a:spcPts val="0"/>
              </a:spcAft>
              <a:buClr>
                <a:schemeClr val="lt1"/>
              </a:buClr>
              <a:buSzPts val="900"/>
              <a:buFont typeface="Corbel"/>
              <a:buNone/>
              <a:defRPr/>
            </a:lvl4pPr>
            <a:lvl5pPr marL="0" lvl="4" indent="0" algn="r">
              <a:spcBef>
                <a:spcPts val="0"/>
              </a:spcBef>
              <a:spcAft>
                <a:spcPts val="0"/>
              </a:spcAft>
              <a:buClr>
                <a:schemeClr val="lt1"/>
              </a:buClr>
              <a:buSzPts val="900"/>
              <a:buFont typeface="Corbel"/>
              <a:buNone/>
              <a:defRPr/>
            </a:lvl5pPr>
            <a:lvl6pPr marL="0" lvl="5" indent="0" algn="r">
              <a:spcBef>
                <a:spcPts val="0"/>
              </a:spcBef>
              <a:spcAft>
                <a:spcPts val="0"/>
              </a:spcAft>
              <a:buClr>
                <a:schemeClr val="lt1"/>
              </a:buClr>
              <a:buSzPts val="900"/>
              <a:buFont typeface="Corbel"/>
              <a:buNone/>
              <a:defRPr/>
            </a:lvl6pPr>
            <a:lvl7pPr marL="0" lvl="6" indent="0" algn="r">
              <a:spcBef>
                <a:spcPts val="0"/>
              </a:spcBef>
              <a:spcAft>
                <a:spcPts val="0"/>
              </a:spcAft>
              <a:buClr>
                <a:schemeClr val="lt1"/>
              </a:buClr>
              <a:buSzPts val="900"/>
              <a:buFont typeface="Corbel"/>
              <a:buNone/>
              <a:defRPr/>
            </a:lvl7pPr>
            <a:lvl8pPr marL="0" lvl="7" indent="0" algn="r">
              <a:spcBef>
                <a:spcPts val="0"/>
              </a:spcBef>
              <a:spcAft>
                <a:spcPts val="0"/>
              </a:spcAft>
              <a:buClr>
                <a:schemeClr val="lt1"/>
              </a:buClr>
              <a:buSzPts val="900"/>
              <a:buFont typeface="Corbel"/>
              <a:buNone/>
              <a:defRPr/>
            </a:lvl8pPr>
            <a:lvl9pPr marL="0" lvl="8" indent="0" algn="r">
              <a:spcBef>
                <a:spcPts val="0"/>
              </a:spcBef>
              <a:spcAft>
                <a:spcPts val="0"/>
              </a:spcAft>
              <a:buClr>
                <a:schemeClr val="lt1"/>
              </a:buClr>
              <a:buSzPts val="900"/>
              <a:buFont typeface="Corbel"/>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902189" y="213132"/>
            <a:ext cx="7338060" cy="1131570"/>
          </a:xfrm>
          <a:prstGeom prst="rect">
            <a:avLst/>
          </a:prstGeom>
          <a:noFill/>
          <a:ln>
            <a:noFill/>
          </a:ln>
        </p:spPr>
        <p:txBody>
          <a:bodyPr spcFirstLastPara="1" wrap="square" lIns="91425" tIns="45700" rIns="91425" bIns="45700" anchor="ctr" anchorCtr="0"/>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a:spLocks noGrp="1"/>
          </p:cNvSpPr>
          <p:nvPr>
            <p:ph type="pic" idx="2"/>
          </p:nvPr>
        </p:nvSpPr>
        <p:spPr>
          <a:xfrm>
            <a:off x="960120" y="1658621"/>
            <a:ext cx="4594860" cy="2948940"/>
          </a:xfrm>
          <a:prstGeom prst="rect">
            <a:avLst/>
          </a:prstGeom>
          <a:solidFill>
            <a:srgbClr val="E8F5FB"/>
          </a:solidFill>
          <a:ln>
            <a:noFill/>
          </a:ln>
        </p:spPr>
        <p:txBody>
          <a:bodyPr spcFirstLastPara="1" wrap="square" lIns="91425" tIns="365750" rIns="91425" bIns="45700" anchor="t" anchorCtr="0"/>
          <a:lstStyle>
            <a:lvl1pPr marR="0" lvl="0" algn="ctr" rtl="0">
              <a:lnSpc>
                <a:spcPct val="90000"/>
              </a:lnSpc>
              <a:spcBef>
                <a:spcPts val="900"/>
              </a:spcBef>
              <a:spcAft>
                <a:spcPts val="0"/>
              </a:spcAft>
              <a:buClr>
                <a:schemeClr val="lt1"/>
              </a:buClr>
              <a:buSzPts val="2400"/>
              <a:buFont typeface="Noto Sans Symbols"/>
              <a:buNone/>
              <a:defRPr sz="2400" b="0" i="0" u="none" strike="noStrike" cap="none">
                <a:solidFill>
                  <a:srgbClr val="7F7F7F"/>
                </a:solidFill>
                <a:latin typeface="Corbel"/>
                <a:ea typeface="Corbel"/>
                <a:cs typeface="Corbel"/>
                <a:sym typeface="Corbel"/>
              </a:defRPr>
            </a:lvl1pPr>
            <a:lvl2pPr marR="0" lvl="1" algn="l" rtl="0">
              <a:lnSpc>
                <a:spcPct val="90000"/>
              </a:lnSpc>
              <a:spcBef>
                <a:spcPts val="150"/>
              </a:spcBef>
              <a:spcAft>
                <a:spcPts val="0"/>
              </a:spcAft>
              <a:buClr>
                <a:schemeClr val="lt1"/>
              </a:buClr>
              <a:buSzPts val="2100"/>
              <a:buFont typeface="Noto Sans Symbols"/>
              <a:buNone/>
              <a:defRPr sz="2100" b="0" i="0" u="none" strike="noStrike" cap="none">
                <a:solidFill>
                  <a:schemeClr val="lt1"/>
                </a:solidFill>
                <a:latin typeface="Corbel"/>
                <a:ea typeface="Corbel"/>
                <a:cs typeface="Corbel"/>
                <a:sym typeface="Corbel"/>
              </a:defRPr>
            </a:lvl2pPr>
            <a:lvl3pPr marR="0" lvl="2" algn="l" rtl="0">
              <a:lnSpc>
                <a:spcPct val="90000"/>
              </a:lnSpc>
              <a:spcBef>
                <a:spcPts val="300"/>
              </a:spcBef>
              <a:spcAft>
                <a:spcPts val="0"/>
              </a:spcAft>
              <a:buClr>
                <a:schemeClr val="lt1"/>
              </a:buClr>
              <a:buSzPts val="1800"/>
              <a:buFont typeface="Noto Sans Symbols"/>
              <a:buNone/>
              <a:defRPr sz="1800" b="0" i="0" u="none" strike="noStrike" cap="none">
                <a:solidFill>
                  <a:schemeClr val="lt1"/>
                </a:solidFill>
                <a:latin typeface="Corbel"/>
                <a:ea typeface="Corbel"/>
                <a:cs typeface="Corbel"/>
                <a:sym typeface="Corbel"/>
              </a:defRPr>
            </a:lvl3pPr>
            <a:lvl4pPr marR="0" lvl="3" algn="l" rtl="0">
              <a:lnSpc>
                <a:spcPct val="90000"/>
              </a:lnSpc>
              <a:spcBef>
                <a:spcPts val="300"/>
              </a:spcBef>
              <a:spcAft>
                <a:spcPts val="0"/>
              </a:spcAft>
              <a:buClr>
                <a:schemeClr val="lt1"/>
              </a:buClr>
              <a:buSzPts val="1500"/>
              <a:buFont typeface="Noto Sans Symbols"/>
              <a:buNone/>
              <a:defRPr sz="1500" b="0" i="0" u="none" strike="noStrike" cap="none">
                <a:solidFill>
                  <a:schemeClr val="lt1"/>
                </a:solidFill>
                <a:latin typeface="Corbel"/>
                <a:ea typeface="Corbel"/>
                <a:cs typeface="Corbel"/>
                <a:sym typeface="Corbel"/>
              </a:defRPr>
            </a:lvl4pPr>
            <a:lvl5pPr marR="0" lvl="4" algn="l" rtl="0">
              <a:lnSpc>
                <a:spcPct val="90000"/>
              </a:lnSpc>
              <a:spcBef>
                <a:spcPts val="300"/>
              </a:spcBef>
              <a:spcAft>
                <a:spcPts val="0"/>
              </a:spcAft>
              <a:buClr>
                <a:schemeClr val="lt1"/>
              </a:buClr>
              <a:buSzPts val="1500"/>
              <a:buFont typeface="Noto Sans Symbols"/>
              <a:buNone/>
              <a:defRPr sz="1500" b="0" i="0" u="none" strike="noStrike" cap="none">
                <a:solidFill>
                  <a:schemeClr val="lt1"/>
                </a:solidFill>
                <a:latin typeface="Corbel"/>
                <a:ea typeface="Corbel"/>
                <a:cs typeface="Corbel"/>
                <a:sym typeface="Corbel"/>
              </a:defRPr>
            </a:lvl5pPr>
            <a:lvl6pPr marR="0" lvl="5" algn="l" rtl="0">
              <a:lnSpc>
                <a:spcPct val="90000"/>
              </a:lnSpc>
              <a:spcBef>
                <a:spcPts val="300"/>
              </a:spcBef>
              <a:spcAft>
                <a:spcPts val="0"/>
              </a:spcAft>
              <a:buClr>
                <a:schemeClr val="lt1"/>
              </a:buClr>
              <a:buSzPts val="1500"/>
              <a:buFont typeface="Noto Sans Symbols"/>
              <a:buNone/>
              <a:defRPr sz="1500" b="0" i="0" u="none" strike="noStrike" cap="none">
                <a:solidFill>
                  <a:schemeClr val="lt1"/>
                </a:solidFill>
                <a:latin typeface="Corbel"/>
                <a:ea typeface="Corbel"/>
                <a:cs typeface="Corbel"/>
                <a:sym typeface="Corbel"/>
              </a:defRPr>
            </a:lvl6pPr>
            <a:lvl7pPr marR="0" lvl="6" algn="l" rtl="0">
              <a:lnSpc>
                <a:spcPct val="90000"/>
              </a:lnSpc>
              <a:spcBef>
                <a:spcPts val="300"/>
              </a:spcBef>
              <a:spcAft>
                <a:spcPts val="0"/>
              </a:spcAft>
              <a:buClr>
                <a:schemeClr val="lt1"/>
              </a:buClr>
              <a:buSzPts val="1500"/>
              <a:buFont typeface="Noto Sans Symbols"/>
              <a:buNone/>
              <a:defRPr sz="1500" b="0" i="0" u="none" strike="noStrike" cap="none">
                <a:solidFill>
                  <a:schemeClr val="lt1"/>
                </a:solidFill>
                <a:latin typeface="Corbel"/>
                <a:ea typeface="Corbel"/>
                <a:cs typeface="Corbel"/>
                <a:sym typeface="Corbel"/>
              </a:defRPr>
            </a:lvl7pPr>
            <a:lvl8pPr marR="0" lvl="7" algn="l" rtl="0">
              <a:lnSpc>
                <a:spcPct val="90000"/>
              </a:lnSpc>
              <a:spcBef>
                <a:spcPts val="300"/>
              </a:spcBef>
              <a:spcAft>
                <a:spcPts val="0"/>
              </a:spcAft>
              <a:buClr>
                <a:schemeClr val="lt1"/>
              </a:buClr>
              <a:buSzPts val="1500"/>
              <a:buFont typeface="Noto Sans Symbols"/>
              <a:buNone/>
              <a:defRPr sz="1500" b="0" i="0" u="none" strike="noStrike" cap="none">
                <a:solidFill>
                  <a:schemeClr val="lt1"/>
                </a:solidFill>
                <a:latin typeface="Corbel"/>
                <a:ea typeface="Corbel"/>
                <a:cs typeface="Corbel"/>
                <a:sym typeface="Corbel"/>
              </a:defRPr>
            </a:lvl8pPr>
            <a:lvl9pPr marR="0" lvl="8" algn="l" rtl="0">
              <a:lnSpc>
                <a:spcPct val="90000"/>
              </a:lnSpc>
              <a:spcBef>
                <a:spcPts val="300"/>
              </a:spcBef>
              <a:spcAft>
                <a:spcPts val="300"/>
              </a:spcAft>
              <a:buClr>
                <a:schemeClr val="lt1"/>
              </a:buClr>
              <a:buSzPts val="1500"/>
              <a:buFont typeface="Noto Sans Symbols"/>
              <a:buNone/>
              <a:defRPr sz="1500" b="0" i="0" u="none" strike="noStrike" cap="none">
                <a:solidFill>
                  <a:schemeClr val="lt1"/>
                </a:solidFill>
                <a:latin typeface="Corbel"/>
                <a:ea typeface="Corbel"/>
                <a:cs typeface="Corbel"/>
                <a:sym typeface="Corbel"/>
              </a:defRPr>
            </a:lvl9pPr>
          </a:lstStyle>
          <a:p>
            <a:endParaRPr/>
          </a:p>
        </p:txBody>
      </p:sp>
      <p:sp>
        <p:nvSpPr>
          <p:cNvPr id="71" name="Google Shape;71;p11"/>
          <p:cNvSpPr txBox="1">
            <a:spLocks noGrp="1"/>
          </p:cNvSpPr>
          <p:nvPr>
            <p:ph type="body" idx="1"/>
          </p:nvPr>
        </p:nvSpPr>
        <p:spPr>
          <a:xfrm>
            <a:off x="5843016" y="1612966"/>
            <a:ext cx="2400300" cy="2571750"/>
          </a:xfrm>
          <a:prstGeom prst="rect">
            <a:avLst/>
          </a:prstGeom>
          <a:noFill/>
          <a:ln>
            <a:noFill/>
          </a:ln>
        </p:spPr>
        <p:txBody>
          <a:bodyPr spcFirstLastPara="1" wrap="square" lIns="91425" tIns="45700" rIns="91425" bIns="45700" anchor="t" anchorCtr="0"/>
          <a:lstStyle>
            <a:lvl1pPr marL="457200" lvl="0" indent="-228600" algn="l">
              <a:lnSpc>
                <a:spcPct val="95000"/>
              </a:lnSpc>
              <a:spcBef>
                <a:spcPts val="900"/>
              </a:spcBef>
              <a:spcAft>
                <a:spcPts val="0"/>
              </a:spcAft>
              <a:buSzPts val="1350"/>
              <a:buNone/>
              <a:defRPr sz="1350"/>
            </a:lvl1pPr>
            <a:lvl2pPr marL="914400" lvl="1" indent="-228600" algn="l">
              <a:lnSpc>
                <a:spcPct val="90000"/>
              </a:lnSpc>
              <a:spcBef>
                <a:spcPts val="150"/>
              </a:spcBef>
              <a:spcAft>
                <a:spcPts val="0"/>
              </a:spcAft>
              <a:buSzPts val="900"/>
              <a:buNone/>
              <a:defRPr sz="900"/>
            </a:lvl2pPr>
            <a:lvl3pPr marL="1371600" lvl="2" indent="-228600" algn="l">
              <a:lnSpc>
                <a:spcPct val="90000"/>
              </a:lnSpc>
              <a:spcBef>
                <a:spcPts val="300"/>
              </a:spcBef>
              <a:spcAft>
                <a:spcPts val="0"/>
              </a:spcAft>
              <a:buSzPts val="750"/>
              <a:buNone/>
              <a:defRPr sz="750"/>
            </a:lvl3pPr>
            <a:lvl4pPr marL="1828800" lvl="3" indent="-228600" algn="l">
              <a:lnSpc>
                <a:spcPct val="90000"/>
              </a:lnSpc>
              <a:spcBef>
                <a:spcPts val="300"/>
              </a:spcBef>
              <a:spcAft>
                <a:spcPts val="0"/>
              </a:spcAft>
              <a:buSzPts val="675"/>
              <a:buNone/>
              <a:defRPr sz="675"/>
            </a:lvl4pPr>
            <a:lvl5pPr marL="2286000" lvl="4" indent="-228600" algn="l">
              <a:lnSpc>
                <a:spcPct val="90000"/>
              </a:lnSpc>
              <a:spcBef>
                <a:spcPts val="300"/>
              </a:spcBef>
              <a:spcAft>
                <a:spcPts val="0"/>
              </a:spcAft>
              <a:buSzPts val="675"/>
              <a:buNone/>
              <a:defRPr sz="675"/>
            </a:lvl5pPr>
            <a:lvl6pPr marL="2743200" lvl="5" indent="-228600" algn="l">
              <a:lnSpc>
                <a:spcPct val="90000"/>
              </a:lnSpc>
              <a:spcBef>
                <a:spcPts val="300"/>
              </a:spcBef>
              <a:spcAft>
                <a:spcPts val="0"/>
              </a:spcAft>
              <a:buSzPts val="675"/>
              <a:buNone/>
              <a:defRPr sz="675"/>
            </a:lvl6pPr>
            <a:lvl7pPr marL="3200400" lvl="6" indent="-228600" algn="l">
              <a:lnSpc>
                <a:spcPct val="90000"/>
              </a:lnSpc>
              <a:spcBef>
                <a:spcPts val="300"/>
              </a:spcBef>
              <a:spcAft>
                <a:spcPts val="0"/>
              </a:spcAft>
              <a:buSzPts val="675"/>
              <a:buNone/>
              <a:defRPr sz="675"/>
            </a:lvl7pPr>
            <a:lvl8pPr marL="3657600" lvl="7" indent="-228600" algn="l">
              <a:lnSpc>
                <a:spcPct val="90000"/>
              </a:lnSpc>
              <a:spcBef>
                <a:spcPts val="300"/>
              </a:spcBef>
              <a:spcAft>
                <a:spcPts val="0"/>
              </a:spcAft>
              <a:buSzPts val="675"/>
              <a:buNone/>
              <a:defRPr sz="675"/>
            </a:lvl8pPr>
            <a:lvl9pPr marL="4114800" lvl="8" indent="-228600" algn="l">
              <a:lnSpc>
                <a:spcPct val="90000"/>
              </a:lnSpc>
              <a:spcBef>
                <a:spcPts val="300"/>
              </a:spcBef>
              <a:spcAft>
                <a:spcPts val="300"/>
              </a:spcAft>
              <a:buSzPts val="675"/>
              <a:buNone/>
              <a:defRPr sz="675"/>
            </a:lvl9pPr>
          </a:lstStyle>
          <a:p>
            <a:endParaRPr/>
          </a:p>
        </p:txBody>
      </p:sp>
      <p:sp>
        <p:nvSpPr>
          <p:cNvPr id="72" name="Google Shape;72;p11"/>
          <p:cNvSpPr txBox="1">
            <a:spLocks noGrp="1"/>
          </p:cNvSpPr>
          <p:nvPr>
            <p:ph type="dt" idx="10"/>
          </p:nvPr>
        </p:nvSpPr>
        <p:spPr>
          <a:xfrm>
            <a:off x="901699" y="4817141"/>
            <a:ext cx="2250671" cy="273844"/>
          </a:xfrm>
          <a:prstGeom prst="rect">
            <a:avLst/>
          </a:prstGeom>
          <a:noFill/>
          <a:ln>
            <a:noFill/>
          </a:ln>
        </p:spPr>
        <p:txBody>
          <a:bodyPr spcFirstLastPara="1" wrap="square" lIns="91425" tIns="45700" rIns="45700"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ftr" idx="11"/>
          </p:nvPr>
        </p:nvSpPr>
        <p:spPr>
          <a:xfrm>
            <a:off x="4197353" y="4817141"/>
            <a:ext cx="378333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7994195" y="4817141"/>
            <a:ext cx="709698" cy="273844"/>
          </a:xfrm>
          <a:prstGeom prst="rect">
            <a:avLst/>
          </a:prstGeom>
          <a:noFill/>
          <a:ln>
            <a:noFill/>
          </a:ln>
        </p:spPr>
        <p:txBody>
          <a:bodyPr spcFirstLastPara="1" wrap="square" lIns="45700" tIns="45700" rIns="91425" bIns="45700" anchor="ctr" anchorCtr="0">
            <a:noAutofit/>
          </a:bodyPr>
          <a:lstStyle>
            <a:lvl1pPr marL="0" lvl="0" indent="0" algn="r">
              <a:spcBef>
                <a:spcPts val="0"/>
              </a:spcBef>
              <a:spcAft>
                <a:spcPts val="0"/>
              </a:spcAft>
              <a:buClr>
                <a:schemeClr val="lt1"/>
              </a:buClr>
              <a:buSzPts val="900"/>
              <a:buFont typeface="Corbel"/>
              <a:buNone/>
              <a:defRPr/>
            </a:lvl1pPr>
            <a:lvl2pPr marL="0" lvl="1" indent="0" algn="r">
              <a:spcBef>
                <a:spcPts val="0"/>
              </a:spcBef>
              <a:spcAft>
                <a:spcPts val="0"/>
              </a:spcAft>
              <a:buClr>
                <a:schemeClr val="lt1"/>
              </a:buClr>
              <a:buSzPts val="900"/>
              <a:buFont typeface="Corbel"/>
              <a:buNone/>
              <a:defRPr/>
            </a:lvl2pPr>
            <a:lvl3pPr marL="0" lvl="2" indent="0" algn="r">
              <a:spcBef>
                <a:spcPts val="0"/>
              </a:spcBef>
              <a:spcAft>
                <a:spcPts val="0"/>
              </a:spcAft>
              <a:buClr>
                <a:schemeClr val="lt1"/>
              </a:buClr>
              <a:buSzPts val="900"/>
              <a:buFont typeface="Corbel"/>
              <a:buNone/>
              <a:defRPr/>
            </a:lvl3pPr>
            <a:lvl4pPr marL="0" lvl="3" indent="0" algn="r">
              <a:spcBef>
                <a:spcPts val="0"/>
              </a:spcBef>
              <a:spcAft>
                <a:spcPts val="0"/>
              </a:spcAft>
              <a:buClr>
                <a:schemeClr val="lt1"/>
              </a:buClr>
              <a:buSzPts val="900"/>
              <a:buFont typeface="Corbel"/>
              <a:buNone/>
              <a:defRPr/>
            </a:lvl4pPr>
            <a:lvl5pPr marL="0" lvl="4" indent="0" algn="r">
              <a:spcBef>
                <a:spcPts val="0"/>
              </a:spcBef>
              <a:spcAft>
                <a:spcPts val="0"/>
              </a:spcAft>
              <a:buClr>
                <a:schemeClr val="lt1"/>
              </a:buClr>
              <a:buSzPts val="900"/>
              <a:buFont typeface="Corbel"/>
              <a:buNone/>
              <a:defRPr/>
            </a:lvl5pPr>
            <a:lvl6pPr marL="0" lvl="5" indent="0" algn="r">
              <a:spcBef>
                <a:spcPts val="0"/>
              </a:spcBef>
              <a:spcAft>
                <a:spcPts val="0"/>
              </a:spcAft>
              <a:buClr>
                <a:schemeClr val="lt1"/>
              </a:buClr>
              <a:buSzPts val="900"/>
              <a:buFont typeface="Corbel"/>
              <a:buNone/>
              <a:defRPr/>
            </a:lvl6pPr>
            <a:lvl7pPr marL="0" lvl="6" indent="0" algn="r">
              <a:spcBef>
                <a:spcPts val="0"/>
              </a:spcBef>
              <a:spcAft>
                <a:spcPts val="0"/>
              </a:spcAft>
              <a:buClr>
                <a:schemeClr val="lt1"/>
              </a:buClr>
              <a:buSzPts val="900"/>
              <a:buFont typeface="Corbel"/>
              <a:buNone/>
              <a:defRPr/>
            </a:lvl7pPr>
            <a:lvl8pPr marL="0" lvl="7" indent="0" algn="r">
              <a:spcBef>
                <a:spcPts val="0"/>
              </a:spcBef>
              <a:spcAft>
                <a:spcPts val="0"/>
              </a:spcAft>
              <a:buClr>
                <a:schemeClr val="lt1"/>
              </a:buClr>
              <a:buSzPts val="900"/>
              <a:buFont typeface="Corbel"/>
              <a:buNone/>
              <a:defRPr/>
            </a:lvl8pPr>
            <a:lvl9pPr marL="0" lvl="8" indent="0" algn="r">
              <a:spcBef>
                <a:spcPts val="0"/>
              </a:spcBef>
              <a:spcAft>
                <a:spcPts val="0"/>
              </a:spcAft>
              <a:buClr>
                <a:schemeClr val="lt1"/>
              </a:buClr>
              <a:buSzPts val="900"/>
              <a:buFont typeface="Corbel"/>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902189" y="213132"/>
            <a:ext cx="7338060" cy="1131570"/>
          </a:xfrm>
          <a:prstGeom prst="rect">
            <a:avLst/>
          </a:prstGeom>
          <a:noFill/>
          <a:ln>
            <a:noFill/>
          </a:ln>
        </p:spPr>
        <p:txBody>
          <a:bodyPr spcFirstLastPara="1" wrap="square" lIns="91425" tIns="45700" rIns="91425" bIns="45700" anchor="ctr" anchorCtr="0"/>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txBox="1">
            <a:spLocks noGrp="1"/>
          </p:cNvSpPr>
          <p:nvPr>
            <p:ph type="body" idx="1"/>
          </p:nvPr>
        </p:nvSpPr>
        <p:spPr>
          <a:xfrm rot="5400000">
            <a:off x="2993879" y="-582930"/>
            <a:ext cx="3154680" cy="733806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900"/>
              </a:spcBef>
              <a:spcAft>
                <a:spcPts val="0"/>
              </a:spcAft>
              <a:buSzPts val="1800"/>
              <a:buChar char="▪"/>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78" name="Google Shape;78;p12"/>
          <p:cNvSpPr txBox="1">
            <a:spLocks noGrp="1"/>
          </p:cNvSpPr>
          <p:nvPr>
            <p:ph type="dt" idx="10"/>
          </p:nvPr>
        </p:nvSpPr>
        <p:spPr>
          <a:xfrm>
            <a:off x="901699" y="4817141"/>
            <a:ext cx="2250671" cy="273844"/>
          </a:xfrm>
          <a:prstGeom prst="rect">
            <a:avLst/>
          </a:prstGeom>
          <a:noFill/>
          <a:ln>
            <a:noFill/>
          </a:ln>
        </p:spPr>
        <p:txBody>
          <a:bodyPr spcFirstLastPara="1" wrap="square" lIns="91425" tIns="45700" rIns="45700"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ftr" idx="11"/>
          </p:nvPr>
        </p:nvSpPr>
        <p:spPr>
          <a:xfrm>
            <a:off x="4197353" y="4817141"/>
            <a:ext cx="378333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7994195" y="4817141"/>
            <a:ext cx="709698" cy="273844"/>
          </a:xfrm>
          <a:prstGeom prst="rect">
            <a:avLst/>
          </a:prstGeom>
          <a:noFill/>
          <a:ln>
            <a:noFill/>
          </a:ln>
        </p:spPr>
        <p:txBody>
          <a:bodyPr spcFirstLastPara="1" wrap="square" lIns="45700" tIns="45700" rIns="91425" bIns="45700" anchor="ctr" anchorCtr="0">
            <a:noAutofit/>
          </a:bodyPr>
          <a:lstStyle>
            <a:lvl1pPr marL="0" lvl="0" indent="0" algn="r">
              <a:spcBef>
                <a:spcPts val="0"/>
              </a:spcBef>
              <a:spcAft>
                <a:spcPts val="0"/>
              </a:spcAft>
              <a:buClr>
                <a:schemeClr val="lt1"/>
              </a:buClr>
              <a:buSzPts val="900"/>
              <a:buFont typeface="Corbel"/>
              <a:buNone/>
              <a:defRPr/>
            </a:lvl1pPr>
            <a:lvl2pPr marL="0" lvl="1" indent="0" algn="r">
              <a:spcBef>
                <a:spcPts val="0"/>
              </a:spcBef>
              <a:spcAft>
                <a:spcPts val="0"/>
              </a:spcAft>
              <a:buClr>
                <a:schemeClr val="lt1"/>
              </a:buClr>
              <a:buSzPts val="900"/>
              <a:buFont typeface="Corbel"/>
              <a:buNone/>
              <a:defRPr/>
            </a:lvl2pPr>
            <a:lvl3pPr marL="0" lvl="2" indent="0" algn="r">
              <a:spcBef>
                <a:spcPts val="0"/>
              </a:spcBef>
              <a:spcAft>
                <a:spcPts val="0"/>
              </a:spcAft>
              <a:buClr>
                <a:schemeClr val="lt1"/>
              </a:buClr>
              <a:buSzPts val="900"/>
              <a:buFont typeface="Corbel"/>
              <a:buNone/>
              <a:defRPr/>
            </a:lvl3pPr>
            <a:lvl4pPr marL="0" lvl="3" indent="0" algn="r">
              <a:spcBef>
                <a:spcPts val="0"/>
              </a:spcBef>
              <a:spcAft>
                <a:spcPts val="0"/>
              </a:spcAft>
              <a:buClr>
                <a:schemeClr val="lt1"/>
              </a:buClr>
              <a:buSzPts val="900"/>
              <a:buFont typeface="Corbel"/>
              <a:buNone/>
              <a:defRPr/>
            </a:lvl4pPr>
            <a:lvl5pPr marL="0" lvl="4" indent="0" algn="r">
              <a:spcBef>
                <a:spcPts val="0"/>
              </a:spcBef>
              <a:spcAft>
                <a:spcPts val="0"/>
              </a:spcAft>
              <a:buClr>
                <a:schemeClr val="lt1"/>
              </a:buClr>
              <a:buSzPts val="900"/>
              <a:buFont typeface="Corbel"/>
              <a:buNone/>
              <a:defRPr/>
            </a:lvl5pPr>
            <a:lvl6pPr marL="0" lvl="5" indent="0" algn="r">
              <a:spcBef>
                <a:spcPts val="0"/>
              </a:spcBef>
              <a:spcAft>
                <a:spcPts val="0"/>
              </a:spcAft>
              <a:buClr>
                <a:schemeClr val="lt1"/>
              </a:buClr>
              <a:buSzPts val="900"/>
              <a:buFont typeface="Corbel"/>
              <a:buNone/>
              <a:defRPr/>
            </a:lvl6pPr>
            <a:lvl7pPr marL="0" lvl="6" indent="0" algn="r">
              <a:spcBef>
                <a:spcPts val="0"/>
              </a:spcBef>
              <a:spcAft>
                <a:spcPts val="0"/>
              </a:spcAft>
              <a:buClr>
                <a:schemeClr val="lt1"/>
              </a:buClr>
              <a:buSzPts val="900"/>
              <a:buFont typeface="Corbel"/>
              <a:buNone/>
              <a:defRPr/>
            </a:lvl7pPr>
            <a:lvl8pPr marL="0" lvl="7" indent="0" algn="r">
              <a:spcBef>
                <a:spcPts val="0"/>
              </a:spcBef>
              <a:spcAft>
                <a:spcPts val="0"/>
              </a:spcAft>
              <a:buClr>
                <a:schemeClr val="lt1"/>
              </a:buClr>
              <a:buSzPts val="900"/>
              <a:buFont typeface="Corbel"/>
              <a:buNone/>
              <a:defRPr/>
            </a:lvl8pPr>
            <a:lvl9pPr marL="0" lvl="8" indent="0" algn="r">
              <a:spcBef>
                <a:spcPts val="0"/>
              </a:spcBef>
              <a:spcAft>
                <a:spcPts val="0"/>
              </a:spcAft>
              <a:buClr>
                <a:schemeClr val="lt1"/>
              </a:buClr>
              <a:buSzPts val="900"/>
              <a:buFont typeface="Corbel"/>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3"/>
          <p:cNvSpPr/>
          <p:nvPr/>
        </p:nvSpPr>
        <p:spPr>
          <a:xfrm>
            <a:off x="6764484" y="0"/>
            <a:ext cx="205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txBox="1">
            <a:spLocks noGrp="1"/>
          </p:cNvSpPr>
          <p:nvPr>
            <p:ph type="title"/>
          </p:nvPr>
        </p:nvSpPr>
        <p:spPr>
          <a:xfrm rot="5400000">
            <a:off x="5559775" y="1516671"/>
            <a:ext cx="4423172" cy="1801785"/>
          </a:xfrm>
          <a:prstGeom prst="rect">
            <a:avLst/>
          </a:prstGeom>
          <a:noFill/>
          <a:ln>
            <a:noFill/>
          </a:ln>
        </p:spPr>
        <p:txBody>
          <a:bodyPr spcFirstLastPara="1" wrap="square" lIns="91425" tIns="45700" rIns="91425" bIns="45700" anchor="ctr" anchorCtr="0"/>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3"/>
          <p:cNvSpPr txBox="1">
            <a:spLocks noGrp="1"/>
          </p:cNvSpPr>
          <p:nvPr>
            <p:ph type="body" idx="1"/>
          </p:nvPr>
        </p:nvSpPr>
        <p:spPr>
          <a:xfrm rot="5400000">
            <a:off x="1407048" y="-572420"/>
            <a:ext cx="4423172" cy="597996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900"/>
              </a:spcBef>
              <a:spcAft>
                <a:spcPts val="0"/>
              </a:spcAft>
              <a:buSzPts val="1800"/>
              <a:buChar char="▪"/>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85" name="Google Shape;85;p13"/>
          <p:cNvSpPr txBox="1">
            <a:spLocks noGrp="1"/>
          </p:cNvSpPr>
          <p:nvPr>
            <p:ph type="dt" idx="10"/>
          </p:nvPr>
        </p:nvSpPr>
        <p:spPr>
          <a:xfrm>
            <a:off x="628650" y="4817141"/>
            <a:ext cx="2057397" cy="273844"/>
          </a:xfrm>
          <a:prstGeom prst="rect">
            <a:avLst/>
          </a:prstGeom>
          <a:noFill/>
          <a:ln>
            <a:noFill/>
          </a:ln>
        </p:spPr>
        <p:txBody>
          <a:bodyPr spcFirstLastPara="1" wrap="square" lIns="91425" tIns="45700" rIns="45700"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ftr" idx="11"/>
          </p:nvPr>
        </p:nvSpPr>
        <p:spPr>
          <a:xfrm>
            <a:off x="2832102" y="4817141"/>
            <a:ext cx="3209752"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6054787" y="4817141"/>
            <a:ext cx="659819" cy="273844"/>
          </a:xfrm>
          <a:prstGeom prst="rect">
            <a:avLst/>
          </a:prstGeom>
          <a:noFill/>
          <a:ln>
            <a:noFill/>
          </a:ln>
        </p:spPr>
        <p:txBody>
          <a:bodyPr spcFirstLastPara="1" wrap="square" lIns="45700" tIns="45700" rIns="91425" bIns="45700" anchor="ctr" anchorCtr="0">
            <a:noAutofit/>
          </a:bodyPr>
          <a:lstStyle>
            <a:lvl1pPr marL="0" lvl="0" indent="0" algn="r">
              <a:spcBef>
                <a:spcPts val="0"/>
              </a:spcBef>
              <a:spcAft>
                <a:spcPts val="0"/>
              </a:spcAft>
              <a:buClr>
                <a:schemeClr val="lt1"/>
              </a:buClr>
              <a:buSzPts val="900"/>
              <a:buFont typeface="Corbel"/>
              <a:buNone/>
              <a:defRPr/>
            </a:lvl1pPr>
            <a:lvl2pPr marL="0" lvl="1" indent="0" algn="r">
              <a:spcBef>
                <a:spcPts val="0"/>
              </a:spcBef>
              <a:spcAft>
                <a:spcPts val="0"/>
              </a:spcAft>
              <a:buClr>
                <a:schemeClr val="lt1"/>
              </a:buClr>
              <a:buSzPts val="900"/>
              <a:buFont typeface="Corbel"/>
              <a:buNone/>
              <a:defRPr/>
            </a:lvl2pPr>
            <a:lvl3pPr marL="0" lvl="2" indent="0" algn="r">
              <a:spcBef>
                <a:spcPts val="0"/>
              </a:spcBef>
              <a:spcAft>
                <a:spcPts val="0"/>
              </a:spcAft>
              <a:buClr>
                <a:schemeClr val="lt1"/>
              </a:buClr>
              <a:buSzPts val="900"/>
              <a:buFont typeface="Corbel"/>
              <a:buNone/>
              <a:defRPr/>
            </a:lvl3pPr>
            <a:lvl4pPr marL="0" lvl="3" indent="0" algn="r">
              <a:spcBef>
                <a:spcPts val="0"/>
              </a:spcBef>
              <a:spcAft>
                <a:spcPts val="0"/>
              </a:spcAft>
              <a:buClr>
                <a:schemeClr val="lt1"/>
              </a:buClr>
              <a:buSzPts val="900"/>
              <a:buFont typeface="Corbel"/>
              <a:buNone/>
              <a:defRPr/>
            </a:lvl4pPr>
            <a:lvl5pPr marL="0" lvl="4" indent="0" algn="r">
              <a:spcBef>
                <a:spcPts val="0"/>
              </a:spcBef>
              <a:spcAft>
                <a:spcPts val="0"/>
              </a:spcAft>
              <a:buClr>
                <a:schemeClr val="lt1"/>
              </a:buClr>
              <a:buSzPts val="900"/>
              <a:buFont typeface="Corbel"/>
              <a:buNone/>
              <a:defRPr/>
            </a:lvl5pPr>
            <a:lvl6pPr marL="0" lvl="5" indent="0" algn="r">
              <a:spcBef>
                <a:spcPts val="0"/>
              </a:spcBef>
              <a:spcAft>
                <a:spcPts val="0"/>
              </a:spcAft>
              <a:buClr>
                <a:schemeClr val="lt1"/>
              </a:buClr>
              <a:buSzPts val="900"/>
              <a:buFont typeface="Corbel"/>
              <a:buNone/>
              <a:defRPr/>
            </a:lvl6pPr>
            <a:lvl7pPr marL="0" lvl="6" indent="0" algn="r">
              <a:spcBef>
                <a:spcPts val="0"/>
              </a:spcBef>
              <a:spcAft>
                <a:spcPts val="0"/>
              </a:spcAft>
              <a:buClr>
                <a:schemeClr val="lt1"/>
              </a:buClr>
              <a:buSzPts val="900"/>
              <a:buFont typeface="Corbel"/>
              <a:buNone/>
              <a:defRPr/>
            </a:lvl7pPr>
            <a:lvl8pPr marL="0" lvl="7" indent="0" algn="r">
              <a:spcBef>
                <a:spcPts val="0"/>
              </a:spcBef>
              <a:spcAft>
                <a:spcPts val="0"/>
              </a:spcAft>
              <a:buClr>
                <a:schemeClr val="lt1"/>
              </a:buClr>
              <a:buSzPts val="900"/>
              <a:buFont typeface="Corbel"/>
              <a:buNone/>
              <a:defRPr/>
            </a:lvl8pPr>
            <a:lvl9pPr marL="0" lvl="8" indent="0" algn="r">
              <a:spcBef>
                <a:spcPts val="0"/>
              </a:spcBef>
              <a:spcAft>
                <a:spcPts val="0"/>
              </a:spcAft>
              <a:buClr>
                <a:schemeClr val="lt1"/>
              </a:buClr>
              <a:buSzPts val="900"/>
              <a:buFont typeface="Corbel"/>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85000"/>
              </a:lnSpc>
              <a:spcBef>
                <a:spcPts val="0"/>
              </a:spcBef>
              <a:spcAft>
                <a:spcPts val="0"/>
              </a:spcAft>
              <a:buClr>
                <a:schemeClr val="dk2"/>
              </a:buClr>
              <a:buSzPts val="3000"/>
              <a:buFont typeface="Corbel"/>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gn="l">
              <a:lnSpc>
                <a:spcPct val="90000"/>
              </a:lnSpc>
              <a:spcBef>
                <a:spcPts val="0"/>
              </a:spcBef>
              <a:spcAft>
                <a:spcPts val="0"/>
              </a:spcAft>
              <a:buSzPts val="1800"/>
              <a:buChar char="●"/>
              <a:defRPr/>
            </a:lvl1pPr>
            <a:lvl2pPr marL="914400" lvl="1" indent="-317500" algn="l">
              <a:lnSpc>
                <a:spcPct val="90000"/>
              </a:lnSpc>
              <a:spcBef>
                <a:spcPts val="1600"/>
              </a:spcBef>
              <a:spcAft>
                <a:spcPts val="0"/>
              </a:spcAft>
              <a:buSzPts val="1400"/>
              <a:buChar char="○"/>
              <a:defRPr/>
            </a:lvl2pPr>
            <a:lvl3pPr marL="1371600" lvl="2" indent="-317500" algn="l">
              <a:lnSpc>
                <a:spcPct val="90000"/>
              </a:lnSpc>
              <a:spcBef>
                <a:spcPts val="1600"/>
              </a:spcBef>
              <a:spcAft>
                <a:spcPts val="0"/>
              </a:spcAft>
              <a:buSzPts val="1400"/>
              <a:buChar char="■"/>
              <a:defRPr/>
            </a:lvl3pPr>
            <a:lvl4pPr marL="1828800" lvl="3" indent="-317500" algn="l">
              <a:lnSpc>
                <a:spcPct val="90000"/>
              </a:lnSpc>
              <a:spcBef>
                <a:spcPts val="1600"/>
              </a:spcBef>
              <a:spcAft>
                <a:spcPts val="0"/>
              </a:spcAft>
              <a:buSzPts val="1400"/>
              <a:buChar char="●"/>
              <a:defRPr/>
            </a:lvl4pPr>
            <a:lvl5pPr marL="2286000" lvl="4" indent="-317500" algn="l">
              <a:lnSpc>
                <a:spcPct val="90000"/>
              </a:lnSpc>
              <a:spcBef>
                <a:spcPts val="1600"/>
              </a:spcBef>
              <a:spcAft>
                <a:spcPts val="0"/>
              </a:spcAft>
              <a:buSzPts val="1400"/>
              <a:buChar char="○"/>
              <a:defRPr/>
            </a:lvl5pPr>
            <a:lvl6pPr marL="2743200" lvl="5" indent="-317500" algn="l">
              <a:lnSpc>
                <a:spcPct val="90000"/>
              </a:lnSpc>
              <a:spcBef>
                <a:spcPts val="1600"/>
              </a:spcBef>
              <a:spcAft>
                <a:spcPts val="0"/>
              </a:spcAft>
              <a:buSzPts val="1400"/>
              <a:buChar char="■"/>
              <a:defRPr/>
            </a:lvl6pPr>
            <a:lvl7pPr marL="3200400" lvl="6" indent="-317500" algn="l">
              <a:lnSpc>
                <a:spcPct val="90000"/>
              </a:lnSpc>
              <a:spcBef>
                <a:spcPts val="1600"/>
              </a:spcBef>
              <a:spcAft>
                <a:spcPts val="0"/>
              </a:spcAft>
              <a:buSzPts val="1400"/>
              <a:buChar char="●"/>
              <a:defRPr/>
            </a:lvl7pPr>
            <a:lvl8pPr marL="3657600" lvl="7" indent="-317500" algn="l">
              <a:lnSpc>
                <a:spcPct val="90000"/>
              </a:lnSpc>
              <a:spcBef>
                <a:spcPts val="1600"/>
              </a:spcBef>
              <a:spcAft>
                <a:spcPts val="0"/>
              </a:spcAft>
              <a:buSzPts val="1400"/>
              <a:buChar char="○"/>
              <a:defRPr/>
            </a:lvl8pPr>
            <a:lvl9pPr marL="4114800" lvl="8" indent="-317500" algn="l">
              <a:lnSpc>
                <a:spcPct val="90000"/>
              </a:lnSpc>
              <a:spcBef>
                <a:spcPts val="1600"/>
              </a:spcBef>
              <a:spcAft>
                <a:spcPts val="1600"/>
              </a:spcAft>
              <a:buSzPts val="1400"/>
              <a:buChar char="■"/>
              <a:defRPr/>
            </a:lvl9pPr>
          </a:lstStyle>
          <a:p>
            <a:endParaRPr/>
          </a:p>
        </p:txBody>
      </p:sp>
      <p:sp>
        <p:nvSpPr>
          <p:cNvPr id="22" name="Google Shape;22;p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spcBef>
                <a:spcPts val="0"/>
              </a:spcBef>
              <a:spcAft>
                <a:spcPts val="0"/>
              </a:spcAft>
              <a:buClr>
                <a:schemeClr val="lt1"/>
              </a:buClr>
              <a:buSzPts val="900"/>
              <a:buFont typeface="Corbel"/>
              <a:buNone/>
              <a:defRPr sz="900" b="0" i="0" u="none" strike="noStrike" cap="none">
                <a:solidFill>
                  <a:schemeClr val="lt1"/>
                </a:solidFill>
                <a:latin typeface="Corbel"/>
                <a:ea typeface="Corbel"/>
                <a:cs typeface="Corbel"/>
                <a:sym typeface="Corbel"/>
              </a:defRPr>
            </a:lvl1pPr>
            <a:lvl2pPr marL="0" marR="0" lvl="1" indent="0" algn="r">
              <a:spcBef>
                <a:spcPts val="0"/>
              </a:spcBef>
              <a:spcAft>
                <a:spcPts val="0"/>
              </a:spcAft>
              <a:buClr>
                <a:schemeClr val="lt1"/>
              </a:buClr>
              <a:buSzPts val="900"/>
              <a:buFont typeface="Corbel"/>
              <a:buNone/>
              <a:defRPr sz="900" b="0" i="0" u="none" strike="noStrike" cap="none">
                <a:solidFill>
                  <a:schemeClr val="lt1"/>
                </a:solidFill>
                <a:latin typeface="Corbel"/>
                <a:ea typeface="Corbel"/>
                <a:cs typeface="Corbel"/>
                <a:sym typeface="Corbel"/>
              </a:defRPr>
            </a:lvl2pPr>
            <a:lvl3pPr marL="0" marR="0" lvl="2" indent="0" algn="r">
              <a:spcBef>
                <a:spcPts val="0"/>
              </a:spcBef>
              <a:spcAft>
                <a:spcPts val="0"/>
              </a:spcAft>
              <a:buClr>
                <a:schemeClr val="lt1"/>
              </a:buClr>
              <a:buSzPts val="900"/>
              <a:buFont typeface="Corbel"/>
              <a:buNone/>
              <a:defRPr sz="900" b="0" i="0" u="none" strike="noStrike" cap="none">
                <a:solidFill>
                  <a:schemeClr val="lt1"/>
                </a:solidFill>
                <a:latin typeface="Corbel"/>
                <a:ea typeface="Corbel"/>
                <a:cs typeface="Corbel"/>
                <a:sym typeface="Corbel"/>
              </a:defRPr>
            </a:lvl3pPr>
            <a:lvl4pPr marL="0" marR="0" lvl="3" indent="0" algn="r">
              <a:spcBef>
                <a:spcPts val="0"/>
              </a:spcBef>
              <a:spcAft>
                <a:spcPts val="0"/>
              </a:spcAft>
              <a:buClr>
                <a:schemeClr val="lt1"/>
              </a:buClr>
              <a:buSzPts val="900"/>
              <a:buFont typeface="Corbel"/>
              <a:buNone/>
              <a:defRPr sz="900" b="0" i="0" u="none" strike="noStrike" cap="none">
                <a:solidFill>
                  <a:schemeClr val="lt1"/>
                </a:solidFill>
                <a:latin typeface="Corbel"/>
                <a:ea typeface="Corbel"/>
                <a:cs typeface="Corbel"/>
                <a:sym typeface="Corbel"/>
              </a:defRPr>
            </a:lvl4pPr>
            <a:lvl5pPr marL="0" marR="0" lvl="4" indent="0" algn="r">
              <a:spcBef>
                <a:spcPts val="0"/>
              </a:spcBef>
              <a:spcAft>
                <a:spcPts val="0"/>
              </a:spcAft>
              <a:buClr>
                <a:schemeClr val="lt1"/>
              </a:buClr>
              <a:buSzPts val="900"/>
              <a:buFont typeface="Corbel"/>
              <a:buNone/>
              <a:defRPr sz="900" b="0" i="0" u="none" strike="noStrike" cap="none">
                <a:solidFill>
                  <a:schemeClr val="lt1"/>
                </a:solidFill>
                <a:latin typeface="Corbel"/>
                <a:ea typeface="Corbel"/>
                <a:cs typeface="Corbel"/>
                <a:sym typeface="Corbel"/>
              </a:defRPr>
            </a:lvl5pPr>
            <a:lvl6pPr marL="0" marR="0" lvl="5" indent="0" algn="r">
              <a:spcBef>
                <a:spcPts val="0"/>
              </a:spcBef>
              <a:spcAft>
                <a:spcPts val="0"/>
              </a:spcAft>
              <a:buClr>
                <a:schemeClr val="lt1"/>
              </a:buClr>
              <a:buSzPts val="900"/>
              <a:buFont typeface="Corbel"/>
              <a:buNone/>
              <a:defRPr sz="900" b="0" i="0" u="none" strike="noStrike" cap="none">
                <a:solidFill>
                  <a:schemeClr val="lt1"/>
                </a:solidFill>
                <a:latin typeface="Corbel"/>
                <a:ea typeface="Corbel"/>
                <a:cs typeface="Corbel"/>
                <a:sym typeface="Corbel"/>
              </a:defRPr>
            </a:lvl6pPr>
            <a:lvl7pPr marL="0" marR="0" lvl="6" indent="0" algn="r">
              <a:spcBef>
                <a:spcPts val="0"/>
              </a:spcBef>
              <a:spcAft>
                <a:spcPts val="0"/>
              </a:spcAft>
              <a:buClr>
                <a:schemeClr val="lt1"/>
              </a:buClr>
              <a:buSzPts val="900"/>
              <a:buFont typeface="Corbel"/>
              <a:buNone/>
              <a:defRPr sz="900" b="0" i="0" u="none" strike="noStrike" cap="none">
                <a:solidFill>
                  <a:schemeClr val="lt1"/>
                </a:solidFill>
                <a:latin typeface="Corbel"/>
                <a:ea typeface="Corbel"/>
                <a:cs typeface="Corbel"/>
                <a:sym typeface="Corbel"/>
              </a:defRPr>
            </a:lvl7pPr>
            <a:lvl8pPr marL="0" marR="0" lvl="7" indent="0" algn="r">
              <a:spcBef>
                <a:spcPts val="0"/>
              </a:spcBef>
              <a:spcAft>
                <a:spcPts val="0"/>
              </a:spcAft>
              <a:buClr>
                <a:schemeClr val="lt1"/>
              </a:buClr>
              <a:buSzPts val="900"/>
              <a:buFont typeface="Corbel"/>
              <a:buNone/>
              <a:defRPr sz="900" b="0" i="0" u="none" strike="noStrike" cap="none">
                <a:solidFill>
                  <a:schemeClr val="lt1"/>
                </a:solidFill>
                <a:latin typeface="Corbel"/>
                <a:ea typeface="Corbel"/>
                <a:cs typeface="Corbel"/>
                <a:sym typeface="Corbel"/>
              </a:defRPr>
            </a:lvl8pPr>
            <a:lvl9pPr marL="0" marR="0" lvl="8" indent="0" algn="r">
              <a:spcBef>
                <a:spcPts val="0"/>
              </a:spcBef>
              <a:spcAft>
                <a:spcPts val="0"/>
              </a:spcAft>
              <a:buClr>
                <a:schemeClr val="lt1"/>
              </a:buClr>
              <a:buSzPts val="900"/>
              <a:buFont typeface="Corbel"/>
              <a:buNone/>
              <a:defRPr sz="900" b="0" i="0" u="none" strike="noStrike" cap="none">
                <a:solidFill>
                  <a:schemeClr val="l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02189" y="213132"/>
            <a:ext cx="7338060" cy="1131570"/>
          </a:xfrm>
          <a:prstGeom prst="rect">
            <a:avLst/>
          </a:prstGeom>
          <a:noFill/>
          <a:ln>
            <a:noFill/>
          </a:ln>
        </p:spPr>
        <p:txBody>
          <a:bodyPr spcFirstLastPara="1" wrap="square" lIns="91425" tIns="45700" rIns="91425" bIns="45700" anchor="ctr" anchorCtr="0"/>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902189" y="1508760"/>
            <a:ext cx="7338060" cy="315468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900"/>
              </a:spcBef>
              <a:spcAft>
                <a:spcPts val="0"/>
              </a:spcAft>
              <a:buSzPts val="1800"/>
              <a:buChar char="▪"/>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26" name="Google Shape;26;p4"/>
          <p:cNvSpPr txBox="1">
            <a:spLocks noGrp="1"/>
          </p:cNvSpPr>
          <p:nvPr>
            <p:ph type="dt" idx="10"/>
          </p:nvPr>
        </p:nvSpPr>
        <p:spPr>
          <a:xfrm>
            <a:off x="901699" y="4817141"/>
            <a:ext cx="2250671" cy="273844"/>
          </a:xfrm>
          <a:prstGeom prst="rect">
            <a:avLst/>
          </a:prstGeom>
          <a:noFill/>
          <a:ln>
            <a:noFill/>
          </a:ln>
        </p:spPr>
        <p:txBody>
          <a:bodyPr spcFirstLastPara="1" wrap="square" lIns="91425" tIns="45700" rIns="45700"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197353" y="4817141"/>
            <a:ext cx="378333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7994195" y="4817141"/>
            <a:ext cx="709698" cy="273844"/>
          </a:xfrm>
          <a:prstGeom prst="rect">
            <a:avLst/>
          </a:prstGeom>
          <a:noFill/>
          <a:ln>
            <a:noFill/>
          </a:ln>
        </p:spPr>
        <p:txBody>
          <a:bodyPr spcFirstLastPara="1" wrap="square" lIns="45700" tIns="45700" rIns="91425" bIns="45700" anchor="ctr" anchorCtr="0">
            <a:noAutofit/>
          </a:bodyPr>
          <a:lstStyle>
            <a:lvl1pPr marL="0" lvl="0" indent="0" algn="r">
              <a:spcBef>
                <a:spcPts val="0"/>
              </a:spcBef>
              <a:spcAft>
                <a:spcPts val="0"/>
              </a:spcAft>
              <a:buClr>
                <a:schemeClr val="lt1"/>
              </a:buClr>
              <a:buSzPts val="900"/>
              <a:buFont typeface="Corbel"/>
              <a:buNone/>
              <a:defRPr/>
            </a:lvl1pPr>
            <a:lvl2pPr marL="0" lvl="1" indent="0" algn="r">
              <a:spcBef>
                <a:spcPts val="0"/>
              </a:spcBef>
              <a:spcAft>
                <a:spcPts val="0"/>
              </a:spcAft>
              <a:buClr>
                <a:schemeClr val="lt1"/>
              </a:buClr>
              <a:buSzPts val="900"/>
              <a:buFont typeface="Corbel"/>
              <a:buNone/>
              <a:defRPr/>
            </a:lvl2pPr>
            <a:lvl3pPr marL="0" lvl="2" indent="0" algn="r">
              <a:spcBef>
                <a:spcPts val="0"/>
              </a:spcBef>
              <a:spcAft>
                <a:spcPts val="0"/>
              </a:spcAft>
              <a:buClr>
                <a:schemeClr val="lt1"/>
              </a:buClr>
              <a:buSzPts val="900"/>
              <a:buFont typeface="Corbel"/>
              <a:buNone/>
              <a:defRPr/>
            </a:lvl3pPr>
            <a:lvl4pPr marL="0" lvl="3" indent="0" algn="r">
              <a:spcBef>
                <a:spcPts val="0"/>
              </a:spcBef>
              <a:spcAft>
                <a:spcPts val="0"/>
              </a:spcAft>
              <a:buClr>
                <a:schemeClr val="lt1"/>
              </a:buClr>
              <a:buSzPts val="900"/>
              <a:buFont typeface="Corbel"/>
              <a:buNone/>
              <a:defRPr/>
            </a:lvl4pPr>
            <a:lvl5pPr marL="0" lvl="4" indent="0" algn="r">
              <a:spcBef>
                <a:spcPts val="0"/>
              </a:spcBef>
              <a:spcAft>
                <a:spcPts val="0"/>
              </a:spcAft>
              <a:buClr>
                <a:schemeClr val="lt1"/>
              </a:buClr>
              <a:buSzPts val="900"/>
              <a:buFont typeface="Corbel"/>
              <a:buNone/>
              <a:defRPr/>
            </a:lvl5pPr>
            <a:lvl6pPr marL="0" lvl="5" indent="0" algn="r">
              <a:spcBef>
                <a:spcPts val="0"/>
              </a:spcBef>
              <a:spcAft>
                <a:spcPts val="0"/>
              </a:spcAft>
              <a:buClr>
                <a:schemeClr val="lt1"/>
              </a:buClr>
              <a:buSzPts val="900"/>
              <a:buFont typeface="Corbel"/>
              <a:buNone/>
              <a:defRPr/>
            </a:lvl6pPr>
            <a:lvl7pPr marL="0" lvl="6" indent="0" algn="r">
              <a:spcBef>
                <a:spcPts val="0"/>
              </a:spcBef>
              <a:spcAft>
                <a:spcPts val="0"/>
              </a:spcAft>
              <a:buClr>
                <a:schemeClr val="lt1"/>
              </a:buClr>
              <a:buSzPts val="900"/>
              <a:buFont typeface="Corbel"/>
              <a:buNone/>
              <a:defRPr/>
            </a:lvl7pPr>
            <a:lvl8pPr marL="0" lvl="7" indent="0" algn="r">
              <a:spcBef>
                <a:spcPts val="0"/>
              </a:spcBef>
              <a:spcAft>
                <a:spcPts val="0"/>
              </a:spcAft>
              <a:buClr>
                <a:schemeClr val="lt1"/>
              </a:buClr>
              <a:buSzPts val="900"/>
              <a:buFont typeface="Corbel"/>
              <a:buNone/>
              <a:defRPr/>
            </a:lvl8pPr>
            <a:lvl9pPr marL="0" lvl="8" indent="0" algn="r">
              <a:spcBef>
                <a:spcPts val="0"/>
              </a:spcBef>
              <a:spcAft>
                <a:spcPts val="0"/>
              </a:spcAft>
              <a:buClr>
                <a:schemeClr val="lt1"/>
              </a:buClr>
              <a:buSzPts val="900"/>
              <a:buFont typeface="Corbel"/>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SECTION_HEADER">
    <p:bg>
      <p:bgPr>
        <a:solidFill>
          <a:schemeClr val="lt1"/>
        </a:solidFill>
        <a:effectLst/>
      </p:bgPr>
    </p:bg>
    <p:spTree>
      <p:nvGrpSpPr>
        <p:cNvPr id="1" name="Shape 29"/>
        <p:cNvGrpSpPr/>
        <p:nvPr/>
      </p:nvGrpSpPr>
      <p:grpSpPr>
        <a:xfrm>
          <a:off x="0" y="0"/>
          <a:ext cx="0" cy="0"/>
          <a:chOff x="0" y="0"/>
          <a:chExt cx="0" cy="0"/>
        </a:xfrm>
      </p:grpSpPr>
      <p:sp>
        <p:nvSpPr>
          <p:cNvPr id="30" name="Google Shape;30;p5"/>
          <p:cNvSpPr/>
          <p:nvPr/>
        </p:nvSpPr>
        <p:spPr>
          <a:xfrm>
            <a:off x="-5132" y="1544259"/>
            <a:ext cx="9146751" cy="13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title"/>
          </p:nvPr>
        </p:nvSpPr>
        <p:spPr>
          <a:xfrm>
            <a:off x="624893" y="1656659"/>
            <a:ext cx="7886700" cy="1257300"/>
          </a:xfrm>
          <a:prstGeom prst="rect">
            <a:avLst/>
          </a:prstGeom>
          <a:noFill/>
          <a:ln>
            <a:noFill/>
          </a:ln>
        </p:spPr>
        <p:txBody>
          <a:bodyPr spcFirstLastPara="1" wrap="square" lIns="91425" tIns="45700" rIns="91425" bIns="45700" anchor="ctr" anchorCtr="0"/>
          <a:lstStyle>
            <a:lvl1pPr lvl="0" algn="ctr">
              <a:lnSpc>
                <a:spcPct val="80000"/>
              </a:lnSpc>
              <a:spcBef>
                <a:spcPts val="0"/>
              </a:spcBef>
              <a:spcAft>
                <a:spcPts val="0"/>
              </a:spcAft>
              <a:buClr>
                <a:schemeClr val="lt1"/>
              </a:buClr>
              <a:buSzPts val="4500"/>
              <a:buFont typeface="Corbel"/>
              <a:buNone/>
              <a:defRPr sz="45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624893" y="3007751"/>
            <a:ext cx="7886700" cy="880979"/>
          </a:xfrm>
          <a:prstGeom prst="rect">
            <a:avLst/>
          </a:prstGeom>
          <a:noFill/>
          <a:ln>
            <a:noFill/>
          </a:ln>
        </p:spPr>
        <p:txBody>
          <a:bodyPr spcFirstLastPara="1" wrap="square" lIns="91425" tIns="45700" rIns="91425" bIns="45700" anchor="t" anchorCtr="0"/>
          <a:lstStyle>
            <a:lvl1pPr marL="457200" lvl="0" indent="-228600" algn="ctr">
              <a:lnSpc>
                <a:spcPct val="90000"/>
              </a:lnSpc>
              <a:spcBef>
                <a:spcPts val="900"/>
              </a:spcBef>
              <a:spcAft>
                <a:spcPts val="0"/>
              </a:spcAft>
              <a:buSzPts val="1500"/>
              <a:buNone/>
              <a:defRPr sz="1500">
                <a:solidFill>
                  <a:schemeClr val="dk2"/>
                </a:solidFill>
              </a:defRPr>
            </a:lvl1pPr>
            <a:lvl2pPr marL="914400" lvl="1" indent="-228600" algn="l">
              <a:lnSpc>
                <a:spcPct val="90000"/>
              </a:lnSpc>
              <a:spcBef>
                <a:spcPts val="150"/>
              </a:spcBef>
              <a:spcAft>
                <a:spcPts val="0"/>
              </a:spcAft>
              <a:buSzPts val="1350"/>
              <a:buNone/>
              <a:defRPr sz="1350">
                <a:solidFill>
                  <a:srgbClr val="888888"/>
                </a:solidFill>
              </a:defRPr>
            </a:lvl2pPr>
            <a:lvl3pPr marL="1371600" lvl="2" indent="-228600" algn="l">
              <a:lnSpc>
                <a:spcPct val="90000"/>
              </a:lnSpc>
              <a:spcBef>
                <a:spcPts val="300"/>
              </a:spcBef>
              <a:spcAft>
                <a:spcPts val="0"/>
              </a:spcAft>
              <a:buSzPts val="1200"/>
              <a:buNone/>
              <a:defRPr sz="1200">
                <a:solidFill>
                  <a:srgbClr val="888888"/>
                </a:solidFill>
              </a:defRPr>
            </a:lvl3pPr>
            <a:lvl4pPr marL="1828800" lvl="3" indent="-228600" algn="l">
              <a:lnSpc>
                <a:spcPct val="90000"/>
              </a:lnSpc>
              <a:spcBef>
                <a:spcPts val="300"/>
              </a:spcBef>
              <a:spcAft>
                <a:spcPts val="0"/>
              </a:spcAft>
              <a:buSzPts val="1050"/>
              <a:buNone/>
              <a:defRPr sz="1050">
                <a:solidFill>
                  <a:srgbClr val="888888"/>
                </a:solidFill>
              </a:defRPr>
            </a:lvl4pPr>
            <a:lvl5pPr marL="2286000" lvl="4" indent="-228600" algn="l">
              <a:lnSpc>
                <a:spcPct val="90000"/>
              </a:lnSpc>
              <a:spcBef>
                <a:spcPts val="300"/>
              </a:spcBef>
              <a:spcAft>
                <a:spcPts val="0"/>
              </a:spcAft>
              <a:buSzPts val="1050"/>
              <a:buNone/>
              <a:defRPr sz="1050">
                <a:solidFill>
                  <a:srgbClr val="888888"/>
                </a:solidFill>
              </a:defRPr>
            </a:lvl5pPr>
            <a:lvl6pPr marL="2743200" lvl="5" indent="-228600" algn="l">
              <a:lnSpc>
                <a:spcPct val="90000"/>
              </a:lnSpc>
              <a:spcBef>
                <a:spcPts val="300"/>
              </a:spcBef>
              <a:spcAft>
                <a:spcPts val="0"/>
              </a:spcAft>
              <a:buSzPts val="1050"/>
              <a:buNone/>
              <a:defRPr sz="1050">
                <a:solidFill>
                  <a:srgbClr val="888888"/>
                </a:solidFill>
              </a:defRPr>
            </a:lvl6pPr>
            <a:lvl7pPr marL="3200400" lvl="6" indent="-228600" algn="l">
              <a:lnSpc>
                <a:spcPct val="90000"/>
              </a:lnSpc>
              <a:spcBef>
                <a:spcPts val="300"/>
              </a:spcBef>
              <a:spcAft>
                <a:spcPts val="0"/>
              </a:spcAft>
              <a:buSzPts val="1050"/>
              <a:buNone/>
              <a:defRPr sz="1050">
                <a:solidFill>
                  <a:srgbClr val="888888"/>
                </a:solidFill>
              </a:defRPr>
            </a:lvl7pPr>
            <a:lvl8pPr marL="3657600" lvl="7" indent="-228600" algn="l">
              <a:lnSpc>
                <a:spcPct val="90000"/>
              </a:lnSpc>
              <a:spcBef>
                <a:spcPts val="300"/>
              </a:spcBef>
              <a:spcAft>
                <a:spcPts val="0"/>
              </a:spcAft>
              <a:buSzPts val="1050"/>
              <a:buNone/>
              <a:defRPr sz="1050">
                <a:solidFill>
                  <a:srgbClr val="888888"/>
                </a:solidFill>
              </a:defRPr>
            </a:lvl8pPr>
            <a:lvl9pPr marL="4114800" lvl="8" indent="-228600" algn="l">
              <a:lnSpc>
                <a:spcPct val="90000"/>
              </a:lnSpc>
              <a:spcBef>
                <a:spcPts val="300"/>
              </a:spcBef>
              <a:spcAft>
                <a:spcPts val="300"/>
              </a:spcAft>
              <a:buSzPts val="1050"/>
              <a:buNone/>
              <a:defRPr sz="1050">
                <a:solidFill>
                  <a:srgbClr val="888888"/>
                </a:solidFill>
              </a:defRPr>
            </a:lvl9pPr>
          </a:lstStyle>
          <a:p>
            <a:endParaRPr/>
          </a:p>
        </p:txBody>
      </p:sp>
      <p:sp>
        <p:nvSpPr>
          <p:cNvPr id="33" name="Google Shape;33;p5"/>
          <p:cNvSpPr txBox="1">
            <a:spLocks noGrp="1"/>
          </p:cNvSpPr>
          <p:nvPr>
            <p:ph type="dt" idx="10"/>
          </p:nvPr>
        </p:nvSpPr>
        <p:spPr>
          <a:xfrm>
            <a:off x="901699" y="4817141"/>
            <a:ext cx="2250671" cy="273844"/>
          </a:xfrm>
          <a:prstGeom prst="rect">
            <a:avLst/>
          </a:prstGeom>
          <a:noFill/>
          <a:ln>
            <a:noFill/>
          </a:ln>
        </p:spPr>
        <p:txBody>
          <a:bodyPr spcFirstLastPara="1" wrap="square" lIns="91425" tIns="45700" rIns="45700" bIns="45700" anchor="ctr" anchorCtr="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197353" y="4817141"/>
            <a:ext cx="378333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7994195" y="4817141"/>
            <a:ext cx="709698" cy="273844"/>
          </a:xfrm>
          <a:prstGeom prst="rect">
            <a:avLst/>
          </a:prstGeom>
          <a:noFill/>
          <a:ln>
            <a:noFill/>
          </a:ln>
        </p:spPr>
        <p:txBody>
          <a:bodyPr spcFirstLastPara="1" wrap="square" lIns="45700" tIns="45700" rIns="91425" bIns="45700" anchor="ctr" anchorCtr="0">
            <a:noAutofit/>
          </a:bodyPr>
          <a:lstStyle>
            <a:lvl1pPr marL="0" marR="0" lvl="0" indent="0" algn="r">
              <a:spcBef>
                <a:spcPts val="0"/>
              </a:spcBef>
              <a:spcAft>
                <a:spcPts val="0"/>
              </a:spcAft>
              <a:buClr>
                <a:schemeClr val="dk2"/>
              </a:buClr>
              <a:buSzPts val="900"/>
              <a:buFont typeface="Corbel"/>
              <a:buNone/>
              <a:defRPr sz="900" b="0">
                <a:solidFill>
                  <a:schemeClr val="dk2"/>
                </a:solidFill>
                <a:latin typeface="Corbel"/>
                <a:ea typeface="Corbel"/>
                <a:cs typeface="Corbel"/>
                <a:sym typeface="Corbel"/>
              </a:defRPr>
            </a:lvl1pPr>
            <a:lvl2pPr marL="0" marR="0" lvl="1" indent="0" algn="r">
              <a:spcBef>
                <a:spcPts val="0"/>
              </a:spcBef>
              <a:spcAft>
                <a:spcPts val="0"/>
              </a:spcAft>
              <a:buClr>
                <a:schemeClr val="dk2"/>
              </a:buClr>
              <a:buSzPts val="900"/>
              <a:buFont typeface="Corbel"/>
              <a:buNone/>
              <a:defRPr sz="900" b="0">
                <a:solidFill>
                  <a:schemeClr val="dk2"/>
                </a:solidFill>
                <a:latin typeface="Corbel"/>
                <a:ea typeface="Corbel"/>
                <a:cs typeface="Corbel"/>
                <a:sym typeface="Corbel"/>
              </a:defRPr>
            </a:lvl2pPr>
            <a:lvl3pPr marL="0" marR="0" lvl="2" indent="0" algn="r">
              <a:spcBef>
                <a:spcPts val="0"/>
              </a:spcBef>
              <a:spcAft>
                <a:spcPts val="0"/>
              </a:spcAft>
              <a:buClr>
                <a:schemeClr val="dk2"/>
              </a:buClr>
              <a:buSzPts val="900"/>
              <a:buFont typeface="Corbel"/>
              <a:buNone/>
              <a:defRPr sz="900" b="0">
                <a:solidFill>
                  <a:schemeClr val="dk2"/>
                </a:solidFill>
                <a:latin typeface="Corbel"/>
                <a:ea typeface="Corbel"/>
                <a:cs typeface="Corbel"/>
                <a:sym typeface="Corbel"/>
              </a:defRPr>
            </a:lvl3pPr>
            <a:lvl4pPr marL="0" marR="0" lvl="3" indent="0" algn="r">
              <a:spcBef>
                <a:spcPts val="0"/>
              </a:spcBef>
              <a:spcAft>
                <a:spcPts val="0"/>
              </a:spcAft>
              <a:buClr>
                <a:schemeClr val="dk2"/>
              </a:buClr>
              <a:buSzPts val="900"/>
              <a:buFont typeface="Corbel"/>
              <a:buNone/>
              <a:defRPr sz="900" b="0">
                <a:solidFill>
                  <a:schemeClr val="dk2"/>
                </a:solidFill>
                <a:latin typeface="Corbel"/>
                <a:ea typeface="Corbel"/>
                <a:cs typeface="Corbel"/>
                <a:sym typeface="Corbel"/>
              </a:defRPr>
            </a:lvl4pPr>
            <a:lvl5pPr marL="0" marR="0" lvl="4" indent="0" algn="r">
              <a:spcBef>
                <a:spcPts val="0"/>
              </a:spcBef>
              <a:spcAft>
                <a:spcPts val="0"/>
              </a:spcAft>
              <a:buClr>
                <a:schemeClr val="dk2"/>
              </a:buClr>
              <a:buSzPts val="900"/>
              <a:buFont typeface="Corbel"/>
              <a:buNone/>
              <a:defRPr sz="900" b="0">
                <a:solidFill>
                  <a:schemeClr val="dk2"/>
                </a:solidFill>
                <a:latin typeface="Corbel"/>
                <a:ea typeface="Corbel"/>
                <a:cs typeface="Corbel"/>
                <a:sym typeface="Corbel"/>
              </a:defRPr>
            </a:lvl5pPr>
            <a:lvl6pPr marL="0" marR="0" lvl="5" indent="0" algn="r">
              <a:spcBef>
                <a:spcPts val="0"/>
              </a:spcBef>
              <a:spcAft>
                <a:spcPts val="0"/>
              </a:spcAft>
              <a:buClr>
                <a:schemeClr val="dk2"/>
              </a:buClr>
              <a:buSzPts val="900"/>
              <a:buFont typeface="Corbel"/>
              <a:buNone/>
              <a:defRPr sz="900" b="0">
                <a:solidFill>
                  <a:schemeClr val="dk2"/>
                </a:solidFill>
                <a:latin typeface="Corbel"/>
                <a:ea typeface="Corbel"/>
                <a:cs typeface="Corbel"/>
                <a:sym typeface="Corbel"/>
              </a:defRPr>
            </a:lvl6pPr>
            <a:lvl7pPr marL="0" marR="0" lvl="6" indent="0" algn="r">
              <a:spcBef>
                <a:spcPts val="0"/>
              </a:spcBef>
              <a:spcAft>
                <a:spcPts val="0"/>
              </a:spcAft>
              <a:buClr>
                <a:schemeClr val="dk2"/>
              </a:buClr>
              <a:buSzPts val="900"/>
              <a:buFont typeface="Corbel"/>
              <a:buNone/>
              <a:defRPr sz="900" b="0">
                <a:solidFill>
                  <a:schemeClr val="dk2"/>
                </a:solidFill>
                <a:latin typeface="Corbel"/>
                <a:ea typeface="Corbel"/>
                <a:cs typeface="Corbel"/>
                <a:sym typeface="Corbel"/>
              </a:defRPr>
            </a:lvl7pPr>
            <a:lvl8pPr marL="0" marR="0" lvl="7" indent="0" algn="r">
              <a:spcBef>
                <a:spcPts val="0"/>
              </a:spcBef>
              <a:spcAft>
                <a:spcPts val="0"/>
              </a:spcAft>
              <a:buClr>
                <a:schemeClr val="dk2"/>
              </a:buClr>
              <a:buSzPts val="900"/>
              <a:buFont typeface="Corbel"/>
              <a:buNone/>
              <a:defRPr sz="900" b="0">
                <a:solidFill>
                  <a:schemeClr val="dk2"/>
                </a:solidFill>
                <a:latin typeface="Corbel"/>
                <a:ea typeface="Corbel"/>
                <a:cs typeface="Corbel"/>
                <a:sym typeface="Corbel"/>
              </a:defRPr>
            </a:lvl8pPr>
            <a:lvl9pPr marL="0" marR="0" lvl="8" indent="0" algn="r">
              <a:spcBef>
                <a:spcPts val="0"/>
              </a:spcBef>
              <a:spcAft>
                <a:spcPts val="0"/>
              </a:spcAft>
              <a:buClr>
                <a:schemeClr val="dk2"/>
              </a:buClr>
              <a:buSzPts val="900"/>
              <a:buFont typeface="Corbel"/>
              <a:buNone/>
              <a:defRPr sz="900" b="0">
                <a:solidFill>
                  <a:schemeClr val="dk2"/>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902189" y="213132"/>
            <a:ext cx="7338060" cy="1131570"/>
          </a:xfrm>
          <a:prstGeom prst="rect">
            <a:avLst/>
          </a:prstGeom>
          <a:noFill/>
          <a:ln>
            <a:noFill/>
          </a:ln>
        </p:spPr>
        <p:txBody>
          <a:bodyPr spcFirstLastPara="1" wrap="square" lIns="91425" tIns="45700" rIns="91425" bIns="45700" anchor="ctr" anchorCtr="0"/>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904008" y="1508760"/>
            <a:ext cx="3566160" cy="3154680"/>
          </a:xfrm>
          <a:prstGeom prst="rect">
            <a:avLst/>
          </a:prstGeom>
          <a:noFill/>
          <a:ln>
            <a:noFill/>
          </a:ln>
        </p:spPr>
        <p:txBody>
          <a:bodyPr spcFirstLastPara="1" wrap="square" lIns="91425" tIns="45700" rIns="91425" bIns="45700" anchor="t" anchorCtr="0"/>
          <a:lstStyle>
            <a:lvl1pPr marL="457200" lvl="0" indent="-333375" algn="l">
              <a:lnSpc>
                <a:spcPct val="90000"/>
              </a:lnSpc>
              <a:spcBef>
                <a:spcPts val="900"/>
              </a:spcBef>
              <a:spcAft>
                <a:spcPts val="0"/>
              </a:spcAft>
              <a:buSzPts val="1650"/>
              <a:buChar char="▪"/>
              <a:defRPr sz="1650"/>
            </a:lvl1pPr>
            <a:lvl2pPr marL="914400" lvl="1" indent="-323850" algn="l">
              <a:lnSpc>
                <a:spcPct val="90000"/>
              </a:lnSpc>
              <a:spcBef>
                <a:spcPts val="150"/>
              </a:spcBef>
              <a:spcAft>
                <a:spcPts val="0"/>
              </a:spcAft>
              <a:buSzPts val="1500"/>
              <a:buChar char="▪"/>
              <a:defRPr sz="1500"/>
            </a:lvl2pPr>
            <a:lvl3pPr marL="1371600" lvl="2" indent="-314325" algn="l">
              <a:lnSpc>
                <a:spcPct val="90000"/>
              </a:lnSpc>
              <a:spcBef>
                <a:spcPts val="300"/>
              </a:spcBef>
              <a:spcAft>
                <a:spcPts val="0"/>
              </a:spcAft>
              <a:buSzPts val="1350"/>
              <a:buChar char="▪"/>
              <a:defRPr sz="1350"/>
            </a:lvl3pPr>
            <a:lvl4pPr marL="1828800" lvl="3" indent="-304800" algn="l">
              <a:lnSpc>
                <a:spcPct val="90000"/>
              </a:lnSpc>
              <a:spcBef>
                <a:spcPts val="300"/>
              </a:spcBef>
              <a:spcAft>
                <a:spcPts val="0"/>
              </a:spcAft>
              <a:buSzPts val="1200"/>
              <a:buChar char="▪"/>
              <a:defRPr sz="1200"/>
            </a:lvl4pPr>
            <a:lvl5pPr marL="2286000" lvl="4" indent="-304800" algn="l">
              <a:lnSpc>
                <a:spcPct val="90000"/>
              </a:lnSpc>
              <a:spcBef>
                <a:spcPts val="300"/>
              </a:spcBef>
              <a:spcAft>
                <a:spcPts val="0"/>
              </a:spcAft>
              <a:buSzPts val="1200"/>
              <a:buChar char="▪"/>
              <a:defRPr sz="1200"/>
            </a:lvl5pPr>
            <a:lvl6pPr marL="2743200" lvl="5" indent="-304800" algn="l">
              <a:lnSpc>
                <a:spcPct val="90000"/>
              </a:lnSpc>
              <a:spcBef>
                <a:spcPts val="300"/>
              </a:spcBef>
              <a:spcAft>
                <a:spcPts val="0"/>
              </a:spcAft>
              <a:buSzPts val="1200"/>
              <a:buChar char="▪"/>
              <a:defRPr sz="1200"/>
            </a:lvl6pPr>
            <a:lvl7pPr marL="3200400" lvl="6" indent="-304800" algn="l">
              <a:lnSpc>
                <a:spcPct val="90000"/>
              </a:lnSpc>
              <a:spcBef>
                <a:spcPts val="300"/>
              </a:spcBef>
              <a:spcAft>
                <a:spcPts val="0"/>
              </a:spcAft>
              <a:buSzPts val="1200"/>
              <a:buChar char="▪"/>
              <a:defRPr sz="1200"/>
            </a:lvl7pPr>
            <a:lvl8pPr marL="3657600" lvl="7" indent="-304800" algn="l">
              <a:lnSpc>
                <a:spcPct val="90000"/>
              </a:lnSpc>
              <a:spcBef>
                <a:spcPts val="300"/>
              </a:spcBef>
              <a:spcAft>
                <a:spcPts val="0"/>
              </a:spcAft>
              <a:buSzPts val="1200"/>
              <a:buChar char="▪"/>
              <a:defRPr sz="1200"/>
            </a:lvl8pPr>
            <a:lvl9pPr marL="4114800" lvl="8" indent="-304800" algn="l">
              <a:lnSpc>
                <a:spcPct val="90000"/>
              </a:lnSpc>
              <a:spcBef>
                <a:spcPts val="300"/>
              </a:spcBef>
              <a:spcAft>
                <a:spcPts val="300"/>
              </a:spcAft>
              <a:buSzPts val="1200"/>
              <a:buChar char="▪"/>
              <a:defRPr sz="1200"/>
            </a:lvl9pPr>
          </a:lstStyle>
          <a:p>
            <a:endParaRPr/>
          </a:p>
        </p:txBody>
      </p:sp>
      <p:sp>
        <p:nvSpPr>
          <p:cNvPr id="39" name="Google Shape;39;p6"/>
          <p:cNvSpPr txBox="1">
            <a:spLocks noGrp="1"/>
          </p:cNvSpPr>
          <p:nvPr>
            <p:ph type="body" idx="2"/>
          </p:nvPr>
        </p:nvSpPr>
        <p:spPr>
          <a:xfrm>
            <a:off x="4672793" y="1508760"/>
            <a:ext cx="3566160" cy="3154680"/>
          </a:xfrm>
          <a:prstGeom prst="rect">
            <a:avLst/>
          </a:prstGeom>
          <a:noFill/>
          <a:ln>
            <a:noFill/>
          </a:ln>
        </p:spPr>
        <p:txBody>
          <a:bodyPr spcFirstLastPara="1" wrap="square" lIns="91425" tIns="45700" rIns="91425" bIns="45700" anchor="t" anchorCtr="0"/>
          <a:lstStyle>
            <a:lvl1pPr marL="457200" lvl="0" indent="-333375" algn="l">
              <a:lnSpc>
                <a:spcPct val="90000"/>
              </a:lnSpc>
              <a:spcBef>
                <a:spcPts val="900"/>
              </a:spcBef>
              <a:spcAft>
                <a:spcPts val="0"/>
              </a:spcAft>
              <a:buSzPts val="1650"/>
              <a:buChar char="▪"/>
              <a:defRPr sz="1650"/>
            </a:lvl1pPr>
            <a:lvl2pPr marL="914400" lvl="1" indent="-323850" algn="l">
              <a:lnSpc>
                <a:spcPct val="90000"/>
              </a:lnSpc>
              <a:spcBef>
                <a:spcPts val="150"/>
              </a:spcBef>
              <a:spcAft>
                <a:spcPts val="0"/>
              </a:spcAft>
              <a:buSzPts val="1500"/>
              <a:buChar char="▪"/>
              <a:defRPr sz="1500"/>
            </a:lvl2pPr>
            <a:lvl3pPr marL="1371600" lvl="2" indent="-314325" algn="l">
              <a:lnSpc>
                <a:spcPct val="90000"/>
              </a:lnSpc>
              <a:spcBef>
                <a:spcPts val="300"/>
              </a:spcBef>
              <a:spcAft>
                <a:spcPts val="0"/>
              </a:spcAft>
              <a:buSzPts val="1350"/>
              <a:buChar char="▪"/>
              <a:defRPr sz="1350"/>
            </a:lvl3pPr>
            <a:lvl4pPr marL="1828800" lvl="3" indent="-304800" algn="l">
              <a:lnSpc>
                <a:spcPct val="90000"/>
              </a:lnSpc>
              <a:spcBef>
                <a:spcPts val="300"/>
              </a:spcBef>
              <a:spcAft>
                <a:spcPts val="0"/>
              </a:spcAft>
              <a:buSzPts val="1200"/>
              <a:buChar char="▪"/>
              <a:defRPr sz="1200"/>
            </a:lvl4pPr>
            <a:lvl5pPr marL="2286000" lvl="4" indent="-304800" algn="l">
              <a:lnSpc>
                <a:spcPct val="90000"/>
              </a:lnSpc>
              <a:spcBef>
                <a:spcPts val="300"/>
              </a:spcBef>
              <a:spcAft>
                <a:spcPts val="0"/>
              </a:spcAft>
              <a:buSzPts val="1200"/>
              <a:buChar char="▪"/>
              <a:defRPr sz="1200"/>
            </a:lvl5pPr>
            <a:lvl6pPr marL="2743200" lvl="5" indent="-304800" algn="l">
              <a:lnSpc>
                <a:spcPct val="90000"/>
              </a:lnSpc>
              <a:spcBef>
                <a:spcPts val="300"/>
              </a:spcBef>
              <a:spcAft>
                <a:spcPts val="0"/>
              </a:spcAft>
              <a:buSzPts val="1200"/>
              <a:buChar char="▪"/>
              <a:defRPr sz="1200"/>
            </a:lvl6pPr>
            <a:lvl7pPr marL="3200400" lvl="6" indent="-304800" algn="l">
              <a:lnSpc>
                <a:spcPct val="90000"/>
              </a:lnSpc>
              <a:spcBef>
                <a:spcPts val="300"/>
              </a:spcBef>
              <a:spcAft>
                <a:spcPts val="0"/>
              </a:spcAft>
              <a:buSzPts val="1200"/>
              <a:buChar char="▪"/>
              <a:defRPr sz="1200"/>
            </a:lvl7pPr>
            <a:lvl8pPr marL="3657600" lvl="7" indent="-304800" algn="l">
              <a:lnSpc>
                <a:spcPct val="90000"/>
              </a:lnSpc>
              <a:spcBef>
                <a:spcPts val="300"/>
              </a:spcBef>
              <a:spcAft>
                <a:spcPts val="0"/>
              </a:spcAft>
              <a:buSzPts val="1200"/>
              <a:buChar char="▪"/>
              <a:defRPr sz="1200"/>
            </a:lvl8pPr>
            <a:lvl9pPr marL="4114800" lvl="8" indent="-304800" algn="l">
              <a:lnSpc>
                <a:spcPct val="90000"/>
              </a:lnSpc>
              <a:spcBef>
                <a:spcPts val="300"/>
              </a:spcBef>
              <a:spcAft>
                <a:spcPts val="300"/>
              </a:spcAft>
              <a:buSzPts val="1200"/>
              <a:buChar char="▪"/>
              <a:defRPr sz="1200"/>
            </a:lvl9pPr>
          </a:lstStyle>
          <a:p>
            <a:endParaRPr/>
          </a:p>
        </p:txBody>
      </p:sp>
      <p:sp>
        <p:nvSpPr>
          <p:cNvPr id="40" name="Google Shape;40;p6"/>
          <p:cNvSpPr txBox="1">
            <a:spLocks noGrp="1"/>
          </p:cNvSpPr>
          <p:nvPr>
            <p:ph type="dt" idx="10"/>
          </p:nvPr>
        </p:nvSpPr>
        <p:spPr>
          <a:xfrm>
            <a:off x="901699" y="4817141"/>
            <a:ext cx="2250671" cy="273844"/>
          </a:xfrm>
          <a:prstGeom prst="rect">
            <a:avLst/>
          </a:prstGeom>
          <a:noFill/>
          <a:ln>
            <a:noFill/>
          </a:ln>
        </p:spPr>
        <p:txBody>
          <a:bodyPr spcFirstLastPara="1" wrap="square" lIns="91425" tIns="45700" rIns="45700"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4197353" y="4817141"/>
            <a:ext cx="378333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7994195" y="4817141"/>
            <a:ext cx="709698" cy="273844"/>
          </a:xfrm>
          <a:prstGeom prst="rect">
            <a:avLst/>
          </a:prstGeom>
          <a:noFill/>
          <a:ln>
            <a:noFill/>
          </a:ln>
        </p:spPr>
        <p:txBody>
          <a:bodyPr spcFirstLastPara="1" wrap="square" lIns="45700" tIns="45700" rIns="91425" bIns="45700" anchor="ctr" anchorCtr="0">
            <a:noAutofit/>
          </a:bodyPr>
          <a:lstStyle>
            <a:lvl1pPr marL="0" lvl="0" indent="0" algn="r">
              <a:spcBef>
                <a:spcPts val="0"/>
              </a:spcBef>
              <a:spcAft>
                <a:spcPts val="0"/>
              </a:spcAft>
              <a:buClr>
                <a:schemeClr val="lt1"/>
              </a:buClr>
              <a:buSzPts val="900"/>
              <a:buFont typeface="Corbel"/>
              <a:buNone/>
              <a:defRPr/>
            </a:lvl1pPr>
            <a:lvl2pPr marL="0" lvl="1" indent="0" algn="r">
              <a:spcBef>
                <a:spcPts val="0"/>
              </a:spcBef>
              <a:spcAft>
                <a:spcPts val="0"/>
              </a:spcAft>
              <a:buClr>
                <a:schemeClr val="lt1"/>
              </a:buClr>
              <a:buSzPts val="900"/>
              <a:buFont typeface="Corbel"/>
              <a:buNone/>
              <a:defRPr/>
            </a:lvl2pPr>
            <a:lvl3pPr marL="0" lvl="2" indent="0" algn="r">
              <a:spcBef>
                <a:spcPts val="0"/>
              </a:spcBef>
              <a:spcAft>
                <a:spcPts val="0"/>
              </a:spcAft>
              <a:buClr>
                <a:schemeClr val="lt1"/>
              </a:buClr>
              <a:buSzPts val="900"/>
              <a:buFont typeface="Corbel"/>
              <a:buNone/>
              <a:defRPr/>
            </a:lvl3pPr>
            <a:lvl4pPr marL="0" lvl="3" indent="0" algn="r">
              <a:spcBef>
                <a:spcPts val="0"/>
              </a:spcBef>
              <a:spcAft>
                <a:spcPts val="0"/>
              </a:spcAft>
              <a:buClr>
                <a:schemeClr val="lt1"/>
              </a:buClr>
              <a:buSzPts val="900"/>
              <a:buFont typeface="Corbel"/>
              <a:buNone/>
              <a:defRPr/>
            </a:lvl4pPr>
            <a:lvl5pPr marL="0" lvl="4" indent="0" algn="r">
              <a:spcBef>
                <a:spcPts val="0"/>
              </a:spcBef>
              <a:spcAft>
                <a:spcPts val="0"/>
              </a:spcAft>
              <a:buClr>
                <a:schemeClr val="lt1"/>
              </a:buClr>
              <a:buSzPts val="900"/>
              <a:buFont typeface="Corbel"/>
              <a:buNone/>
              <a:defRPr/>
            </a:lvl5pPr>
            <a:lvl6pPr marL="0" lvl="5" indent="0" algn="r">
              <a:spcBef>
                <a:spcPts val="0"/>
              </a:spcBef>
              <a:spcAft>
                <a:spcPts val="0"/>
              </a:spcAft>
              <a:buClr>
                <a:schemeClr val="lt1"/>
              </a:buClr>
              <a:buSzPts val="900"/>
              <a:buFont typeface="Corbel"/>
              <a:buNone/>
              <a:defRPr/>
            </a:lvl6pPr>
            <a:lvl7pPr marL="0" lvl="6" indent="0" algn="r">
              <a:spcBef>
                <a:spcPts val="0"/>
              </a:spcBef>
              <a:spcAft>
                <a:spcPts val="0"/>
              </a:spcAft>
              <a:buClr>
                <a:schemeClr val="lt1"/>
              </a:buClr>
              <a:buSzPts val="900"/>
              <a:buFont typeface="Corbel"/>
              <a:buNone/>
              <a:defRPr/>
            </a:lvl7pPr>
            <a:lvl8pPr marL="0" lvl="7" indent="0" algn="r">
              <a:spcBef>
                <a:spcPts val="0"/>
              </a:spcBef>
              <a:spcAft>
                <a:spcPts val="0"/>
              </a:spcAft>
              <a:buClr>
                <a:schemeClr val="lt1"/>
              </a:buClr>
              <a:buSzPts val="900"/>
              <a:buFont typeface="Corbel"/>
              <a:buNone/>
              <a:defRPr/>
            </a:lvl8pPr>
            <a:lvl9pPr marL="0" lvl="8" indent="0" algn="r">
              <a:spcBef>
                <a:spcPts val="0"/>
              </a:spcBef>
              <a:spcAft>
                <a:spcPts val="0"/>
              </a:spcAft>
              <a:buClr>
                <a:schemeClr val="lt1"/>
              </a:buClr>
              <a:buSzPts val="900"/>
              <a:buFont typeface="Corbel"/>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902189" y="213132"/>
            <a:ext cx="7338060" cy="1131570"/>
          </a:xfrm>
          <a:prstGeom prst="rect">
            <a:avLst/>
          </a:prstGeom>
          <a:noFill/>
          <a:ln>
            <a:noFill/>
          </a:ln>
        </p:spPr>
        <p:txBody>
          <a:bodyPr spcFirstLastPara="1" wrap="square" lIns="91425" tIns="45700" rIns="91425" bIns="45700" anchor="ctr" anchorCtr="0"/>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
          <p:cNvSpPr txBox="1">
            <a:spLocks noGrp="1"/>
          </p:cNvSpPr>
          <p:nvPr>
            <p:ph type="body" idx="1"/>
          </p:nvPr>
        </p:nvSpPr>
        <p:spPr>
          <a:xfrm>
            <a:off x="905256" y="1435102"/>
            <a:ext cx="3566160" cy="55732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900"/>
              </a:spcBef>
              <a:spcAft>
                <a:spcPts val="0"/>
              </a:spcAft>
              <a:buSzPts val="1575"/>
              <a:buNone/>
              <a:defRPr sz="1575" b="1"/>
            </a:lvl1pPr>
            <a:lvl2pPr marL="914400" lvl="1" indent="-228600" algn="l">
              <a:lnSpc>
                <a:spcPct val="90000"/>
              </a:lnSpc>
              <a:spcBef>
                <a:spcPts val="150"/>
              </a:spcBef>
              <a:spcAft>
                <a:spcPts val="0"/>
              </a:spcAft>
              <a:buSzPts val="1500"/>
              <a:buNone/>
              <a:defRPr sz="1500" b="1"/>
            </a:lvl2pPr>
            <a:lvl3pPr marL="1371600" lvl="2" indent="-228600" algn="l">
              <a:lnSpc>
                <a:spcPct val="90000"/>
              </a:lnSpc>
              <a:spcBef>
                <a:spcPts val="300"/>
              </a:spcBef>
              <a:spcAft>
                <a:spcPts val="0"/>
              </a:spcAft>
              <a:buSzPts val="1350"/>
              <a:buNone/>
              <a:defRPr sz="1350" b="1"/>
            </a:lvl3pPr>
            <a:lvl4pPr marL="1828800" lvl="3" indent="-228600" algn="l">
              <a:lnSpc>
                <a:spcPct val="90000"/>
              </a:lnSpc>
              <a:spcBef>
                <a:spcPts val="300"/>
              </a:spcBef>
              <a:spcAft>
                <a:spcPts val="0"/>
              </a:spcAft>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90000"/>
              </a:lnSpc>
              <a:spcBef>
                <a:spcPts val="300"/>
              </a:spcBef>
              <a:spcAft>
                <a:spcPts val="0"/>
              </a:spcAft>
              <a:buSzPts val="1200"/>
              <a:buNone/>
              <a:defRPr sz="1200" b="1"/>
            </a:lvl6pPr>
            <a:lvl7pPr marL="3200400" lvl="6" indent="-228600" algn="l">
              <a:lnSpc>
                <a:spcPct val="90000"/>
              </a:lnSpc>
              <a:spcBef>
                <a:spcPts val="300"/>
              </a:spcBef>
              <a:spcAft>
                <a:spcPts val="0"/>
              </a:spcAft>
              <a:buSzPts val="1200"/>
              <a:buNone/>
              <a:defRPr sz="1200" b="1"/>
            </a:lvl7pPr>
            <a:lvl8pPr marL="3657600" lvl="7" indent="-228600" algn="l">
              <a:lnSpc>
                <a:spcPct val="90000"/>
              </a:lnSpc>
              <a:spcBef>
                <a:spcPts val="300"/>
              </a:spcBef>
              <a:spcAft>
                <a:spcPts val="0"/>
              </a:spcAft>
              <a:buSzPts val="1200"/>
              <a:buNone/>
              <a:defRPr sz="1200" b="1"/>
            </a:lvl8pPr>
            <a:lvl9pPr marL="4114800" lvl="8" indent="-228600" algn="l">
              <a:lnSpc>
                <a:spcPct val="90000"/>
              </a:lnSpc>
              <a:spcBef>
                <a:spcPts val="300"/>
              </a:spcBef>
              <a:spcAft>
                <a:spcPts val="300"/>
              </a:spcAft>
              <a:buSzPts val="1200"/>
              <a:buNone/>
              <a:defRPr sz="1200" b="1"/>
            </a:lvl9pPr>
          </a:lstStyle>
          <a:p>
            <a:endParaRPr/>
          </a:p>
        </p:txBody>
      </p:sp>
      <p:sp>
        <p:nvSpPr>
          <p:cNvPr id="46" name="Google Shape;46;p7"/>
          <p:cNvSpPr txBox="1">
            <a:spLocks noGrp="1"/>
          </p:cNvSpPr>
          <p:nvPr>
            <p:ph type="body" idx="2"/>
          </p:nvPr>
        </p:nvSpPr>
        <p:spPr>
          <a:xfrm>
            <a:off x="905256" y="1992425"/>
            <a:ext cx="3566160" cy="2674620"/>
          </a:xfrm>
          <a:prstGeom prst="rect">
            <a:avLst/>
          </a:prstGeom>
          <a:noFill/>
          <a:ln>
            <a:noFill/>
          </a:ln>
        </p:spPr>
        <p:txBody>
          <a:bodyPr spcFirstLastPara="1" wrap="square" lIns="91425" tIns="45700" rIns="91425" bIns="45700" anchor="t" anchorCtr="0"/>
          <a:lstStyle>
            <a:lvl1pPr marL="457200" lvl="0" indent="-333375" algn="l">
              <a:lnSpc>
                <a:spcPct val="90000"/>
              </a:lnSpc>
              <a:spcBef>
                <a:spcPts val="900"/>
              </a:spcBef>
              <a:spcAft>
                <a:spcPts val="0"/>
              </a:spcAft>
              <a:buSzPts val="1650"/>
              <a:buChar char="▪"/>
              <a:defRPr sz="1650"/>
            </a:lvl1pPr>
            <a:lvl2pPr marL="914400" lvl="1" indent="-323850" algn="l">
              <a:lnSpc>
                <a:spcPct val="90000"/>
              </a:lnSpc>
              <a:spcBef>
                <a:spcPts val="150"/>
              </a:spcBef>
              <a:spcAft>
                <a:spcPts val="0"/>
              </a:spcAft>
              <a:buSzPts val="1500"/>
              <a:buChar char="▪"/>
              <a:defRPr sz="1500"/>
            </a:lvl2pPr>
            <a:lvl3pPr marL="1371600" lvl="2" indent="-314325" algn="l">
              <a:lnSpc>
                <a:spcPct val="90000"/>
              </a:lnSpc>
              <a:spcBef>
                <a:spcPts val="300"/>
              </a:spcBef>
              <a:spcAft>
                <a:spcPts val="0"/>
              </a:spcAft>
              <a:buSzPts val="1350"/>
              <a:buChar char="▪"/>
              <a:defRPr sz="1350"/>
            </a:lvl3pPr>
            <a:lvl4pPr marL="1828800" lvl="3" indent="-304800" algn="l">
              <a:lnSpc>
                <a:spcPct val="90000"/>
              </a:lnSpc>
              <a:spcBef>
                <a:spcPts val="300"/>
              </a:spcBef>
              <a:spcAft>
                <a:spcPts val="0"/>
              </a:spcAft>
              <a:buSzPts val="1200"/>
              <a:buChar char="▪"/>
              <a:defRPr sz="1200"/>
            </a:lvl4pPr>
            <a:lvl5pPr marL="2286000" lvl="4" indent="-304800" algn="l">
              <a:lnSpc>
                <a:spcPct val="90000"/>
              </a:lnSpc>
              <a:spcBef>
                <a:spcPts val="300"/>
              </a:spcBef>
              <a:spcAft>
                <a:spcPts val="0"/>
              </a:spcAft>
              <a:buSzPts val="1200"/>
              <a:buChar char="▪"/>
              <a:defRPr sz="1200"/>
            </a:lvl5pPr>
            <a:lvl6pPr marL="2743200" lvl="5" indent="-304800" algn="l">
              <a:lnSpc>
                <a:spcPct val="90000"/>
              </a:lnSpc>
              <a:spcBef>
                <a:spcPts val="300"/>
              </a:spcBef>
              <a:spcAft>
                <a:spcPts val="0"/>
              </a:spcAft>
              <a:buSzPts val="1200"/>
              <a:buChar char="▪"/>
              <a:defRPr sz="1200"/>
            </a:lvl6pPr>
            <a:lvl7pPr marL="3200400" lvl="6" indent="-304800" algn="l">
              <a:lnSpc>
                <a:spcPct val="90000"/>
              </a:lnSpc>
              <a:spcBef>
                <a:spcPts val="300"/>
              </a:spcBef>
              <a:spcAft>
                <a:spcPts val="0"/>
              </a:spcAft>
              <a:buSzPts val="1200"/>
              <a:buChar char="▪"/>
              <a:defRPr sz="1200"/>
            </a:lvl7pPr>
            <a:lvl8pPr marL="3657600" lvl="7" indent="-304800" algn="l">
              <a:lnSpc>
                <a:spcPct val="90000"/>
              </a:lnSpc>
              <a:spcBef>
                <a:spcPts val="300"/>
              </a:spcBef>
              <a:spcAft>
                <a:spcPts val="0"/>
              </a:spcAft>
              <a:buSzPts val="1200"/>
              <a:buChar char="▪"/>
              <a:defRPr sz="1200"/>
            </a:lvl8pPr>
            <a:lvl9pPr marL="4114800" lvl="8" indent="-304800" algn="l">
              <a:lnSpc>
                <a:spcPct val="90000"/>
              </a:lnSpc>
              <a:spcBef>
                <a:spcPts val="300"/>
              </a:spcBef>
              <a:spcAft>
                <a:spcPts val="300"/>
              </a:spcAft>
              <a:buSzPts val="1200"/>
              <a:buChar char="▪"/>
              <a:defRPr sz="1200"/>
            </a:lvl9pPr>
          </a:lstStyle>
          <a:p>
            <a:endParaRPr/>
          </a:p>
        </p:txBody>
      </p:sp>
      <p:sp>
        <p:nvSpPr>
          <p:cNvPr id="47" name="Google Shape;47;p7"/>
          <p:cNvSpPr txBox="1">
            <a:spLocks noGrp="1"/>
          </p:cNvSpPr>
          <p:nvPr>
            <p:ph type="body" idx="3"/>
          </p:nvPr>
        </p:nvSpPr>
        <p:spPr>
          <a:xfrm>
            <a:off x="4673423" y="1435102"/>
            <a:ext cx="3566160" cy="55732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900"/>
              </a:spcBef>
              <a:spcAft>
                <a:spcPts val="0"/>
              </a:spcAft>
              <a:buSzPts val="1575"/>
              <a:buNone/>
              <a:defRPr sz="1575" b="1"/>
            </a:lvl1pPr>
            <a:lvl2pPr marL="914400" lvl="1" indent="-228600" algn="l">
              <a:lnSpc>
                <a:spcPct val="90000"/>
              </a:lnSpc>
              <a:spcBef>
                <a:spcPts val="150"/>
              </a:spcBef>
              <a:spcAft>
                <a:spcPts val="0"/>
              </a:spcAft>
              <a:buSzPts val="1500"/>
              <a:buNone/>
              <a:defRPr sz="1500" b="1"/>
            </a:lvl2pPr>
            <a:lvl3pPr marL="1371600" lvl="2" indent="-228600" algn="l">
              <a:lnSpc>
                <a:spcPct val="90000"/>
              </a:lnSpc>
              <a:spcBef>
                <a:spcPts val="300"/>
              </a:spcBef>
              <a:spcAft>
                <a:spcPts val="0"/>
              </a:spcAft>
              <a:buSzPts val="1350"/>
              <a:buNone/>
              <a:defRPr sz="1350" b="1"/>
            </a:lvl3pPr>
            <a:lvl4pPr marL="1828800" lvl="3" indent="-228600" algn="l">
              <a:lnSpc>
                <a:spcPct val="90000"/>
              </a:lnSpc>
              <a:spcBef>
                <a:spcPts val="300"/>
              </a:spcBef>
              <a:spcAft>
                <a:spcPts val="0"/>
              </a:spcAft>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90000"/>
              </a:lnSpc>
              <a:spcBef>
                <a:spcPts val="300"/>
              </a:spcBef>
              <a:spcAft>
                <a:spcPts val="0"/>
              </a:spcAft>
              <a:buSzPts val="1200"/>
              <a:buNone/>
              <a:defRPr sz="1200" b="1"/>
            </a:lvl6pPr>
            <a:lvl7pPr marL="3200400" lvl="6" indent="-228600" algn="l">
              <a:lnSpc>
                <a:spcPct val="90000"/>
              </a:lnSpc>
              <a:spcBef>
                <a:spcPts val="300"/>
              </a:spcBef>
              <a:spcAft>
                <a:spcPts val="0"/>
              </a:spcAft>
              <a:buSzPts val="1200"/>
              <a:buNone/>
              <a:defRPr sz="1200" b="1"/>
            </a:lvl7pPr>
            <a:lvl8pPr marL="3657600" lvl="7" indent="-228600" algn="l">
              <a:lnSpc>
                <a:spcPct val="90000"/>
              </a:lnSpc>
              <a:spcBef>
                <a:spcPts val="300"/>
              </a:spcBef>
              <a:spcAft>
                <a:spcPts val="0"/>
              </a:spcAft>
              <a:buSzPts val="1200"/>
              <a:buNone/>
              <a:defRPr sz="1200" b="1"/>
            </a:lvl8pPr>
            <a:lvl9pPr marL="4114800" lvl="8" indent="-228600" algn="l">
              <a:lnSpc>
                <a:spcPct val="90000"/>
              </a:lnSpc>
              <a:spcBef>
                <a:spcPts val="300"/>
              </a:spcBef>
              <a:spcAft>
                <a:spcPts val="300"/>
              </a:spcAft>
              <a:buSzPts val="1200"/>
              <a:buNone/>
              <a:defRPr sz="1200" b="1"/>
            </a:lvl9pPr>
          </a:lstStyle>
          <a:p>
            <a:endParaRPr/>
          </a:p>
        </p:txBody>
      </p:sp>
      <p:sp>
        <p:nvSpPr>
          <p:cNvPr id="48" name="Google Shape;48;p7"/>
          <p:cNvSpPr txBox="1">
            <a:spLocks noGrp="1"/>
          </p:cNvSpPr>
          <p:nvPr>
            <p:ph type="body" idx="4"/>
          </p:nvPr>
        </p:nvSpPr>
        <p:spPr>
          <a:xfrm>
            <a:off x="4673423" y="1992423"/>
            <a:ext cx="3566160" cy="2674620"/>
          </a:xfrm>
          <a:prstGeom prst="rect">
            <a:avLst/>
          </a:prstGeom>
          <a:noFill/>
          <a:ln>
            <a:noFill/>
          </a:ln>
        </p:spPr>
        <p:txBody>
          <a:bodyPr spcFirstLastPara="1" wrap="square" lIns="91425" tIns="45700" rIns="91425" bIns="45700" anchor="t" anchorCtr="0"/>
          <a:lstStyle>
            <a:lvl1pPr marL="457200" lvl="0" indent="-333375" algn="l">
              <a:lnSpc>
                <a:spcPct val="90000"/>
              </a:lnSpc>
              <a:spcBef>
                <a:spcPts val="900"/>
              </a:spcBef>
              <a:spcAft>
                <a:spcPts val="0"/>
              </a:spcAft>
              <a:buSzPts val="1650"/>
              <a:buChar char="▪"/>
              <a:defRPr sz="1650"/>
            </a:lvl1pPr>
            <a:lvl2pPr marL="914400" lvl="1" indent="-323850" algn="l">
              <a:lnSpc>
                <a:spcPct val="90000"/>
              </a:lnSpc>
              <a:spcBef>
                <a:spcPts val="150"/>
              </a:spcBef>
              <a:spcAft>
                <a:spcPts val="0"/>
              </a:spcAft>
              <a:buSzPts val="1500"/>
              <a:buChar char="▪"/>
              <a:defRPr sz="1500"/>
            </a:lvl2pPr>
            <a:lvl3pPr marL="1371600" lvl="2" indent="-314325" algn="l">
              <a:lnSpc>
                <a:spcPct val="90000"/>
              </a:lnSpc>
              <a:spcBef>
                <a:spcPts val="300"/>
              </a:spcBef>
              <a:spcAft>
                <a:spcPts val="0"/>
              </a:spcAft>
              <a:buSzPts val="1350"/>
              <a:buChar char="▪"/>
              <a:defRPr sz="1350"/>
            </a:lvl3pPr>
            <a:lvl4pPr marL="1828800" lvl="3" indent="-304800" algn="l">
              <a:lnSpc>
                <a:spcPct val="90000"/>
              </a:lnSpc>
              <a:spcBef>
                <a:spcPts val="300"/>
              </a:spcBef>
              <a:spcAft>
                <a:spcPts val="0"/>
              </a:spcAft>
              <a:buSzPts val="1200"/>
              <a:buChar char="▪"/>
              <a:defRPr sz="1200"/>
            </a:lvl4pPr>
            <a:lvl5pPr marL="2286000" lvl="4" indent="-304800" algn="l">
              <a:lnSpc>
                <a:spcPct val="90000"/>
              </a:lnSpc>
              <a:spcBef>
                <a:spcPts val="300"/>
              </a:spcBef>
              <a:spcAft>
                <a:spcPts val="0"/>
              </a:spcAft>
              <a:buSzPts val="1200"/>
              <a:buChar char="▪"/>
              <a:defRPr sz="1200"/>
            </a:lvl5pPr>
            <a:lvl6pPr marL="2743200" lvl="5" indent="-304800" algn="l">
              <a:lnSpc>
                <a:spcPct val="90000"/>
              </a:lnSpc>
              <a:spcBef>
                <a:spcPts val="300"/>
              </a:spcBef>
              <a:spcAft>
                <a:spcPts val="0"/>
              </a:spcAft>
              <a:buSzPts val="1200"/>
              <a:buChar char="▪"/>
              <a:defRPr sz="1200"/>
            </a:lvl6pPr>
            <a:lvl7pPr marL="3200400" lvl="6" indent="-304800" algn="l">
              <a:lnSpc>
                <a:spcPct val="90000"/>
              </a:lnSpc>
              <a:spcBef>
                <a:spcPts val="300"/>
              </a:spcBef>
              <a:spcAft>
                <a:spcPts val="0"/>
              </a:spcAft>
              <a:buSzPts val="1200"/>
              <a:buChar char="▪"/>
              <a:defRPr sz="1200"/>
            </a:lvl7pPr>
            <a:lvl8pPr marL="3657600" lvl="7" indent="-304800" algn="l">
              <a:lnSpc>
                <a:spcPct val="90000"/>
              </a:lnSpc>
              <a:spcBef>
                <a:spcPts val="300"/>
              </a:spcBef>
              <a:spcAft>
                <a:spcPts val="0"/>
              </a:spcAft>
              <a:buSzPts val="1200"/>
              <a:buChar char="▪"/>
              <a:defRPr sz="1200"/>
            </a:lvl8pPr>
            <a:lvl9pPr marL="4114800" lvl="8" indent="-304800" algn="l">
              <a:lnSpc>
                <a:spcPct val="90000"/>
              </a:lnSpc>
              <a:spcBef>
                <a:spcPts val="300"/>
              </a:spcBef>
              <a:spcAft>
                <a:spcPts val="300"/>
              </a:spcAft>
              <a:buSzPts val="1200"/>
              <a:buChar char="▪"/>
              <a:defRPr sz="1200"/>
            </a:lvl9pPr>
          </a:lstStyle>
          <a:p>
            <a:endParaRPr/>
          </a:p>
        </p:txBody>
      </p:sp>
      <p:sp>
        <p:nvSpPr>
          <p:cNvPr id="49" name="Google Shape;49;p7"/>
          <p:cNvSpPr txBox="1">
            <a:spLocks noGrp="1"/>
          </p:cNvSpPr>
          <p:nvPr>
            <p:ph type="dt" idx="10"/>
          </p:nvPr>
        </p:nvSpPr>
        <p:spPr>
          <a:xfrm>
            <a:off x="901699" y="4817141"/>
            <a:ext cx="2250671" cy="273844"/>
          </a:xfrm>
          <a:prstGeom prst="rect">
            <a:avLst/>
          </a:prstGeom>
          <a:noFill/>
          <a:ln>
            <a:noFill/>
          </a:ln>
        </p:spPr>
        <p:txBody>
          <a:bodyPr spcFirstLastPara="1" wrap="square" lIns="91425" tIns="45700" rIns="45700"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97353" y="4817141"/>
            <a:ext cx="378333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7994195" y="4817141"/>
            <a:ext cx="709698" cy="273844"/>
          </a:xfrm>
          <a:prstGeom prst="rect">
            <a:avLst/>
          </a:prstGeom>
          <a:noFill/>
          <a:ln>
            <a:noFill/>
          </a:ln>
        </p:spPr>
        <p:txBody>
          <a:bodyPr spcFirstLastPara="1" wrap="square" lIns="45700" tIns="45700" rIns="91425" bIns="45700" anchor="ctr" anchorCtr="0">
            <a:noAutofit/>
          </a:bodyPr>
          <a:lstStyle>
            <a:lvl1pPr marL="0" lvl="0" indent="0" algn="r">
              <a:spcBef>
                <a:spcPts val="0"/>
              </a:spcBef>
              <a:spcAft>
                <a:spcPts val="0"/>
              </a:spcAft>
              <a:buClr>
                <a:schemeClr val="lt1"/>
              </a:buClr>
              <a:buSzPts val="900"/>
              <a:buFont typeface="Corbel"/>
              <a:buNone/>
              <a:defRPr/>
            </a:lvl1pPr>
            <a:lvl2pPr marL="0" lvl="1" indent="0" algn="r">
              <a:spcBef>
                <a:spcPts val="0"/>
              </a:spcBef>
              <a:spcAft>
                <a:spcPts val="0"/>
              </a:spcAft>
              <a:buClr>
                <a:schemeClr val="lt1"/>
              </a:buClr>
              <a:buSzPts val="900"/>
              <a:buFont typeface="Corbel"/>
              <a:buNone/>
              <a:defRPr/>
            </a:lvl2pPr>
            <a:lvl3pPr marL="0" lvl="2" indent="0" algn="r">
              <a:spcBef>
                <a:spcPts val="0"/>
              </a:spcBef>
              <a:spcAft>
                <a:spcPts val="0"/>
              </a:spcAft>
              <a:buClr>
                <a:schemeClr val="lt1"/>
              </a:buClr>
              <a:buSzPts val="900"/>
              <a:buFont typeface="Corbel"/>
              <a:buNone/>
              <a:defRPr/>
            </a:lvl3pPr>
            <a:lvl4pPr marL="0" lvl="3" indent="0" algn="r">
              <a:spcBef>
                <a:spcPts val="0"/>
              </a:spcBef>
              <a:spcAft>
                <a:spcPts val="0"/>
              </a:spcAft>
              <a:buClr>
                <a:schemeClr val="lt1"/>
              </a:buClr>
              <a:buSzPts val="900"/>
              <a:buFont typeface="Corbel"/>
              <a:buNone/>
              <a:defRPr/>
            </a:lvl4pPr>
            <a:lvl5pPr marL="0" lvl="4" indent="0" algn="r">
              <a:spcBef>
                <a:spcPts val="0"/>
              </a:spcBef>
              <a:spcAft>
                <a:spcPts val="0"/>
              </a:spcAft>
              <a:buClr>
                <a:schemeClr val="lt1"/>
              </a:buClr>
              <a:buSzPts val="900"/>
              <a:buFont typeface="Corbel"/>
              <a:buNone/>
              <a:defRPr/>
            </a:lvl5pPr>
            <a:lvl6pPr marL="0" lvl="5" indent="0" algn="r">
              <a:spcBef>
                <a:spcPts val="0"/>
              </a:spcBef>
              <a:spcAft>
                <a:spcPts val="0"/>
              </a:spcAft>
              <a:buClr>
                <a:schemeClr val="lt1"/>
              </a:buClr>
              <a:buSzPts val="900"/>
              <a:buFont typeface="Corbel"/>
              <a:buNone/>
              <a:defRPr/>
            </a:lvl6pPr>
            <a:lvl7pPr marL="0" lvl="6" indent="0" algn="r">
              <a:spcBef>
                <a:spcPts val="0"/>
              </a:spcBef>
              <a:spcAft>
                <a:spcPts val="0"/>
              </a:spcAft>
              <a:buClr>
                <a:schemeClr val="lt1"/>
              </a:buClr>
              <a:buSzPts val="900"/>
              <a:buFont typeface="Corbel"/>
              <a:buNone/>
              <a:defRPr/>
            </a:lvl7pPr>
            <a:lvl8pPr marL="0" lvl="7" indent="0" algn="r">
              <a:spcBef>
                <a:spcPts val="0"/>
              </a:spcBef>
              <a:spcAft>
                <a:spcPts val="0"/>
              </a:spcAft>
              <a:buClr>
                <a:schemeClr val="lt1"/>
              </a:buClr>
              <a:buSzPts val="900"/>
              <a:buFont typeface="Corbel"/>
              <a:buNone/>
              <a:defRPr/>
            </a:lvl8pPr>
            <a:lvl9pPr marL="0" lvl="8" indent="0" algn="r">
              <a:spcBef>
                <a:spcPts val="0"/>
              </a:spcBef>
              <a:spcAft>
                <a:spcPts val="0"/>
              </a:spcAft>
              <a:buClr>
                <a:schemeClr val="lt1"/>
              </a:buClr>
              <a:buSzPts val="900"/>
              <a:buFont typeface="Corbel"/>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902189" y="213132"/>
            <a:ext cx="7338060" cy="1131570"/>
          </a:xfrm>
          <a:prstGeom prst="rect">
            <a:avLst/>
          </a:prstGeom>
          <a:noFill/>
          <a:ln>
            <a:noFill/>
          </a:ln>
        </p:spPr>
        <p:txBody>
          <a:bodyPr spcFirstLastPara="1" wrap="square" lIns="91425" tIns="45700" rIns="91425" bIns="45700" anchor="ctr" anchorCtr="0"/>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
          <p:cNvSpPr txBox="1">
            <a:spLocks noGrp="1"/>
          </p:cNvSpPr>
          <p:nvPr>
            <p:ph type="dt" idx="10"/>
          </p:nvPr>
        </p:nvSpPr>
        <p:spPr>
          <a:xfrm>
            <a:off x="901699" y="4817141"/>
            <a:ext cx="2250671" cy="273844"/>
          </a:xfrm>
          <a:prstGeom prst="rect">
            <a:avLst/>
          </a:prstGeom>
          <a:noFill/>
          <a:ln>
            <a:noFill/>
          </a:ln>
        </p:spPr>
        <p:txBody>
          <a:bodyPr spcFirstLastPara="1" wrap="square" lIns="91425" tIns="45700" rIns="45700"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97353" y="4817141"/>
            <a:ext cx="378333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7994195" y="4817141"/>
            <a:ext cx="709698" cy="273844"/>
          </a:xfrm>
          <a:prstGeom prst="rect">
            <a:avLst/>
          </a:prstGeom>
          <a:noFill/>
          <a:ln>
            <a:noFill/>
          </a:ln>
        </p:spPr>
        <p:txBody>
          <a:bodyPr spcFirstLastPara="1" wrap="square" lIns="45700" tIns="45700" rIns="91425" bIns="45700" anchor="ctr" anchorCtr="0">
            <a:noAutofit/>
          </a:bodyPr>
          <a:lstStyle>
            <a:lvl1pPr marL="0" lvl="0" indent="0" algn="r">
              <a:spcBef>
                <a:spcPts val="0"/>
              </a:spcBef>
              <a:spcAft>
                <a:spcPts val="0"/>
              </a:spcAft>
              <a:buClr>
                <a:schemeClr val="lt1"/>
              </a:buClr>
              <a:buSzPts val="900"/>
              <a:buFont typeface="Corbel"/>
              <a:buNone/>
              <a:defRPr/>
            </a:lvl1pPr>
            <a:lvl2pPr marL="0" lvl="1" indent="0" algn="r">
              <a:spcBef>
                <a:spcPts val="0"/>
              </a:spcBef>
              <a:spcAft>
                <a:spcPts val="0"/>
              </a:spcAft>
              <a:buClr>
                <a:schemeClr val="lt1"/>
              </a:buClr>
              <a:buSzPts val="900"/>
              <a:buFont typeface="Corbel"/>
              <a:buNone/>
              <a:defRPr/>
            </a:lvl2pPr>
            <a:lvl3pPr marL="0" lvl="2" indent="0" algn="r">
              <a:spcBef>
                <a:spcPts val="0"/>
              </a:spcBef>
              <a:spcAft>
                <a:spcPts val="0"/>
              </a:spcAft>
              <a:buClr>
                <a:schemeClr val="lt1"/>
              </a:buClr>
              <a:buSzPts val="900"/>
              <a:buFont typeface="Corbel"/>
              <a:buNone/>
              <a:defRPr/>
            </a:lvl3pPr>
            <a:lvl4pPr marL="0" lvl="3" indent="0" algn="r">
              <a:spcBef>
                <a:spcPts val="0"/>
              </a:spcBef>
              <a:spcAft>
                <a:spcPts val="0"/>
              </a:spcAft>
              <a:buClr>
                <a:schemeClr val="lt1"/>
              </a:buClr>
              <a:buSzPts val="900"/>
              <a:buFont typeface="Corbel"/>
              <a:buNone/>
              <a:defRPr/>
            </a:lvl4pPr>
            <a:lvl5pPr marL="0" lvl="4" indent="0" algn="r">
              <a:spcBef>
                <a:spcPts val="0"/>
              </a:spcBef>
              <a:spcAft>
                <a:spcPts val="0"/>
              </a:spcAft>
              <a:buClr>
                <a:schemeClr val="lt1"/>
              </a:buClr>
              <a:buSzPts val="900"/>
              <a:buFont typeface="Corbel"/>
              <a:buNone/>
              <a:defRPr/>
            </a:lvl5pPr>
            <a:lvl6pPr marL="0" lvl="5" indent="0" algn="r">
              <a:spcBef>
                <a:spcPts val="0"/>
              </a:spcBef>
              <a:spcAft>
                <a:spcPts val="0"/>
              </a:spcAft>
              <a:buClr>
                <a:schemeClr val="lt1"/>
              </a:buClr>
              <a:buSzPts val="900"/>
              <a:buFont typeface="Corbel"/>
              <a:buNone/>
              <a:defRPr/>
            </a:lvl6pPr>
            <a:lvl7pPr marL="0" lvl="6" indent="0" algn="r">
              <a:spcBef>
                <a:spcPts val="0"/>
              </a:spcBef>
              <a:spcAft>
                <a:spcPts val="0"/>
              </a:spcAft>
              <a:buClr>
                <a:schemeClr val="lt1"/>
              </a:buClr>
              <a:buSzPts val="900"/>
              <a:buFont typeface="Corbel"/>
              <a:buNone/>
              <a:defRPr/>
            </a:lvl7pPr>
            <a:lvl8pPr marL="0" lvl="7" indent="0" algn="r">
              <a:spcBef>
                <a:spcPts val="0"/>
              </a:spcBef>
              <a:spcAft>
                <a:spcPts val="0"/>
              </a:spcAft>
              <a:buClr>
                <a:schemeClr val="lt1"/>
              </a:buClr>
              <a:buSzPts val="900"/>
              <a:buFont typeface="Corbel"/>
              <a:buNone/>
              <a:defRPr/>
            </a:lvl8pPr>
            <a:lvl9pPr marL="0" lvl="8" indent="0" algn="r">
              <a:spcBef>
                <a:spcPts val="0"/>
              </a:spcBef>
              <a:spcAft>
                <a:spcPts val="0"/>
              </a:spcAft>
              <a:buClr>
                <a:schemeClr val="lt1"/>
              </a:buClr>
              <a:buSzPts val="900"/>
              <a:buFont typeface="Corbel"/>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En blanco" type="blank">
  <p:cSld name="BLANK">
    <p:spTree>
      <p:nvGrpSpPr>
        <p:cNvPr id="1" name="Shape 57"/>
        <p:cNvGrpSpPr/>
        <p:nvPr/>
      </p:nvGrpSpPr>
      <p:grpSpPr>
        <a:xfrm>
          <a:off x="0" y="0"/>
          <a:ext cx="0" cy="0"/>
          <a:chOff x="0" y="0"/>
          <a:chExt cx="0" cy="0"/>
        </a:xfrm>
      </p:grpSpPr>
      <p:sp>
        <p:nvSpPr>
          <p:cNvPr id="58" name="Google Shape;58;p9"/>
          <p:cNvSpPr txBox="1">
            <a:spLocks noGrp="1"/>
          </p:cNvSpPr>
          <p:nvPr>
            <p:ph type="dt" idx="10"/>
          </p:nvPr>
        </p:nvSpPr>
        <p:spPr>
          <a:xfrm>
            <a:off x="901699" y="4817141"/>
            <a:ext cx="2250671" cy="273844"/>
          </a:xfrm>
          <a:prstGeom prst="rect">
            <a:avLst/>
          </a:prstGeom>
          <a:noFill/>
          <a:ln>
            <a:noFill/>
          </a:ln>
        </p:spPr>
        <p:txBody>
          <a:bodyPr spcFirstLastPara="1" wrap="square" lIns="91425" tIns="45700" rIns="45700"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197353" y="4817141"/>
            <a:ext cx="378333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7994195" y="4817141"/>
            <a:ext cx="709698" cy="273844"/>
          </a:xfrm>
          <a:prstGeom prst="rect">
            <a:avLst/>
          </a:prstGeom>
          <a:noFill/>
          <a:ln>
            <a:noFill/>
          </a:ln>
        </p:spPr>
        <p:txBody>
          <a:bodyPr spcFirstLastPara="1" wrap="square" lIns="45700" tIns="45700" rIns="91425" bIns="45700" anchor="ctr" anchorCtr="0">
            <a:noAutofit/>
          </a:bodyPr>
          <a:lstStyle>
            <a:lvl1pPr marL="0" lvl="0" indent="0" algn="r">
              <a:spcBef>
                <a:spcPts val="0"/>
              </a:spcBef>
              <a:spcAft>
                <a:spcPts val="0"/>
              </a:spcAft>
              <a:buClr>
                <a:schemeClr val="lt1"/>
              </a:buClr>
              <a:buSzPts val="900"/>
              <a:buFont typeface="Corbel"/>
              <a:buNone/>
              <a:defRPr/>
            </a:lvl1pPr>
            <a:lvl2pPr marL="0" lvl="1" indent="0" algn="r">
              <a:spcBef>
                <a:spcPts val="0"/>
              </a:spcBef>
              <a:spcAft>
                <a:spcPts val="0"/>
              </a:spcAft>
              <a:buClr>
                <a:schemeClr val="lt1"/>
              </a:buClr>
              <a:buSzPts val="900"/>
              <a:buFont typeface="Corbel"/>
              <a:buNone/>
              <a:defRPr/>
            </a:lvl2pPr>
            <a:lvl3pPr marL="0" lvl="2" indent="0" algn="r">
              <a:spcBef>
                <a:spcPts val="0"/>
              </a:spcBef>
              <a:spcAft>
                <a:spcPts val="0"/>
              </a:spcAft>
              <a:buClr>
                <a:schemeClr val="lt1"/>
              </a:buClr>
              <a:buSzPts val="900"/>
              <a:buFont typeface="Corbel"/>
              <a:buNone/>
              <a:defRPr/>
            </a:lvl3pPr>
            <a:lvl4pPr marL="0" lvl="3" indent="0" algn="r">
              <a:spcBef>
                <a:spcPts val="0"/>
              </a:spcBef>
              <a:spcAft>
                <a:spcPts val="0"/>
              </a:spcAft>
              <a:buClr>
                <a:schemeClr val="lt1"/>
              </a:buClr>
              <a:buSzPts val="900"/>
              <a:buFont typeface="Corbel"/>
              <a:buNone/>
              <a:defRPr/>
            </a:lvl4pPr>
            <a:lvl5pPr marL="0" lvl="4" indent="0" algn="r">
              <a:spcBef>
                <a:spcPts val="0"/>
              </a:spcBef>
              <a:spcAft>
                <a:spcPts val="0"/>
              </a:spcAft>
              <a:buClr>
                <a:schemeClr val="lt1"/>
              </a:buClr>
              <a:buSzPts val="900"/>
              <a:buFont typeface="Corbel"/>
              <a:buNone/>
              <a:defRPr/>
            </a:lvl5pPr>
            <a:lvl6pPr marL="0" lvl="5" indent="0" algn="r">
              <a:spcBef>
                <a:spcPts val="0"/>
              </a:spcBef>
              <a:spcAft>
                <a:spcPts val="0"/>
              </a:spcAft>
              <a:buClr>
                <a:schemeClr val="lt1"/>
              </a:buClr>
              <a:buSzPts val="900"/>
              <a:buFont typeface="Corbel"/>
              <a:buNone/>
              <a:defRPr/>
            </a:lvl6pPr>
            <a:lvl7pPr marL="0" lvl="6" indent="0" algn="r">
              <a:spcBef>
                <a:spcPts val="0"/>
              </a:spcBef>
              <a:spcAft>
                <a:spcPts val="0"/>
              </a:spcAft>
              <a:buClr>
                <a:schemeClr val="lt1"/>
              </a:buClr>
              <a:buSzPts val="900"/>
              <a:buFont typeface="Corbel"/>
              <a:buNone/>
              <a:defRPr/>
            </a:lvl7pPr>
            <a:lvl8pPr marL="0" lvl="7" indent="0" algn="r">
              <a:spcBef>
                <a:spcPts val="0"/>
              </a:spcBef>
              <a:spcAft>
                <a:spcPts val="0"/>
              </a:spcAft>
              <a:buClr>
                <a:schemeClr val="lt1"/>
              </a:buClr>
              <a:buSzPts val="900"/>
              <a:buFont typeface="Corbel"/>
              <a:buNone/>
              <a:defRPr/>
            </a:lvl8pPr>
            <a:lvl9pPr marL="0" lvl="8" indent="0" algn="r">
              <a:spcBef>
                <a:spcPts val="0"/>
              </a:spcBef>
              <a:spcAft>
                <a:spcPts val="0"/>
              </a:spcAft>
              <a:buClr>
                <a:schemeClr val="lt1"/>
              </a:buClr>
              <a:buSzPts val="900"/>
              <a:buFont typeface="Corbel"/>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902189" y="213132"/>
            <a:ext cx="7338060" cy="1131570"/>
          </a:xfrm>
          <a:prstGeom prst="rect">
            <a:avLst/>
          </a:prstGeom>
          <a:noFill/>
          <a:ln>
            <a:noFill/>
          </a:ln>
        </p:spPr>
        <p:txBody>
          <a:bodyPr spcFirstLastPara="1" wrap="square" lIns="91425" tIns="45700" rIns="91425" bIns="45700" anchor="ctr" anchorCtr="0"/>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txBox="1">
            <a:spLocks noGrp="1"/>
          </p:cNvSpPr>
          <p:nvPr>
            <p:ph type="body" idx="1"/>
          </p:nvPr>
        </p:nvSpPr>
        <p:spPr>
          <a:xfrm>
            <a:off x="905256" y="1590041"/>
            <a:ext cx="4594860" cy="3086100"/>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900"/>
              </a:spcBef>
              <a:spcAft>
                <a:spcPts val="0"/>
              </a:spcAft>
              <a:buSzPts val="2400"/>
              <a:buChar char="▪"/>
              <a:defRPr sz="2400"/>
            </a:lvl1pPr>
            <a:lvl2pPr marL="914400" lvl="1" indent="-361950" algn="l">
              <a:lnSpc>
                <a:spcPct val="90000"/>
              </a:lnSpc>
              <a:spcBef>
                <a:spcPts val="150"/>
              </a:spcBef>
              <a:spcAft>
                <a:spcPts val="0"/>
              </a:spcAft>
              <a:buSzPts val="2100"/>
              <a:buChar char="▪"/>
              <a:defRPr sz="2100"/>
            </a:lvl2pPr>
            <a:lvl3pPr marL="1371600" lvl="2" indent="-342900" algn="l">
              <a:lnSpc>
                <a:spcPct val="90000"/>
              </a:lnSpc>
              <a:spcBef>
                <a:spcPts val="300"/>
              </a:spcBef>
              <a:spcAft>
                <a:spcPts val="0"/>
              </a:spcAft>
              <a:buSzPts val="1800"/>
              <a:buChar char="▪"/>
              <a:defRPr sz="1800"/>
            </a:lvl3pPr>
            <a:lvl4pPr marL="1828800" lvl="3" indent="-323850" algn="l">
              <a:lnSpc>
                <a:spcPct val="90000"/>
              </a:lnSpc>
              <a:spcBef>
                <a:spcPts val="300"/>
              </a:spcBef>
              <a:spcAft>
                <a:spcPts val="0"/>
              </a:spcAft>
              <a:buSzPts val="1500"/>
              <a:buChar char="▪"/>
              <a:defRPr sz="1500"/>
            </a:lvl4pPr>
            <a:lvl5pPr marL="2286000" lvl="4" indent="-323850" algn="l">
              <a:lnSpc>
                <a:spcPct val="90000"/>
              </a:lnSpc>
              <a:spcBef>
                <a:spcPts val="300"/>
              </a:spcBef>
              <a:spcAft>
                <a:spcPts val="0"/>
              </a:spcAft>
              <a:buSzPts val="1500"/>
              <a:buChar char="▪"/>
              <a:defRPr sz="1500"/>
            </a:lvl5pPr>
            <a:lvl6pPr marL="2743200" lvl="5" indent="-323850" algn="l">
              <a:lnSpc>
                <a:spcPct val="90000"/>
              </a:lnSpc>
              <a:spcBef>
                <a:spcPts val="300"/>
              </a:spcBef>
              <a:spcAft>
                <a:spcPts val="0"/>
              </a:spcAft>
              <a:buSzPts val="1500"/>
              <a:buChar char="▪"/>
              <a:defRPr sz="1500"/>
            </a:lvl6pPr>
            <a:lvl7pPr marL="3200400" lvl="6" indent="-323850" algn="l">
              <a:lnSpc>
                <a:spcPct val="90000"/>
              </a:lnSpc>
              <a:spcBef>
                <a:spcPts val="300"/>
              </a:spcBef>
              <a:spcAft>
                <a:spcPts val="0"/>
              </a:spcAft>
              <a:buSzPts val="1500"/>
              <a:buChar char="▪"/>
              <a:defRPr sz="1500"/>
            </a:lvl7pPr>
            <a:lvl8pPr marL="3657600" lvl="7" indent="-323850" algn="l">
              <a:lnSpc>
                <a:spcPct val="90000"/>
              </a:lnSpc>
              <a:spcBef>
                <a:spcPts val="300"/>
              </a:spcBef>
              <a:spcAft>
                <a:spcPts val="0"/>
              </a:spcAft>
              <a:buSzPts val="1500"/>
              <a:buChar char="▪"/>
              <a:defRPr sz="1500"/>
            </a:lvl8pPr>
            <a:lvl9pPr marL="4114800" lvl="8" indent="-323850" algn="l">
              <a:lnSpc>
                <a:spcPct val="90000"/>
              </a:lnSpc>
              <a:spcBef>
                <a:spcPts val="300"/>
              </a:spcBef>
              <a:spcAft>
                <a:spcPts val="300"/>
              </a:spcAft>
              <a:buSzPts val="1500"/>
              <a:buChar char="▪"/>
              <a:defRPr sz="1500"/>
            </a:lvl9pPr>
          </a:lstStyle>
          <a:p>
            <a:endParaRPr/>
          </a:p>
        </p:txBody>
      </p:sp>
      <p:sp>
        <p:nvSpPr>
          <p:cNvPr id="64" name="Google Shape;64;p10"/>
          <p:cNvSpPr txBox="1">
            <a:spLocks noGrp="1"/>
          </p:cNvSpPr>
          <p:nvPr>
            <p:ph type="body" idx="2"/>
          </p:nvPr>
        </p:nvSpPr>
        <p:spPr>
          <a:xfrm>
            <a:off x="5841767" y="1610615"/>
            <a:ext cx="2400300" cy="2574239"/>
          </a:xfrm>
          <a:prstGeom prst="rect">
            <a:avLst/>
          </a:prstGeom>
          <a:noFill/>
          <a:ln>
            <a:noFill/>
          </a:ln>
        </p:spPr>
        <p:txBody>
          <a:bodyPr spcFirstLastPara="1" wrap="square" lIns="91425" tIns="45700" rIns="91425" bIns="45700" anchor="t" anchorCtr="0"/>
          <a:lstStyle>
            <a:lvl1pPr marL="457200" lvl="0" indent="-228600" algn="l">
              <a:lnSpc>
                <a:spcPct val="95000"/>
              </a:lnSpc>
              <a:spcBef>
                <a:spcPts val="900"/>
              </a:spcBef>
              <a:spcAft>
                <a:spcPts val="0"/>
              </a:spcAft>
              <a:buSzPts val="1350"/>
              <a:buNone/>
              <a:defRPr sz="1350"/>
            </a:lvl1pPr>
            <a:lvl2pPr marL="914400" lvl="1" indent="-228600" algn="l">
              <a:lnSpc>
                <a:spcPct val="90000"/>
              </a:lnSpc>
              <a:spcBef>
                <a:spcPts val="150"/>
              </a:spcBef>
              <a:spcAft>
                <a:spcPts val="0"/>
              </a:spcAft>
              <a:buSzPts val="900"/>
              <a:buNone/>
              <a:defRPr sz="900"/>
            </a:lvl2pPr>
            <a:lvl3pPr marL="1371600" lvl="2" indent="-228600" algn="l">
              <a:lnSpc>
                <a:spcPct val="90000"/>
              </a:lnSpc>
              <a:spcBef>
                <a:spcPts val="300"/>
              </a:spcBef>
              <a:spcAft>
                <a:spcPts val="0"/>
              </a:spcAft>
              <a:buSzPts val="750"/>
              <a:buNone/>
              <a:defRPr sz="750"/>
            </a:lvl3pPr>
            <a:lvl4pPr marL="1828800" lvl="3" indent="-228600" algn="l">
              <a:lnSpc>
                <a:spcPct val="90000"/>
              </a:lnSpc>
              <a:spcBef>
                <a:spcPts val="300"/>
              </a:spcBef>
              <a:spcAft>
                <a:spcPts val="0"/>
              </a:spcAft>
              <a:buSzPts val="675"/>
              <a:buNone/>
              <a:defRPr sz="675"/>
            </a:lvl4pPr>
            <a:lvl5pPr marL="2286000" lvl="4" indent="-228600" algn="l">
              <a:lnSpc>
                <a:spcPct val="90000"/>
              </a:lnSpc>
              <a:spcBef>
                <a:spcPts val="300"/>
              </a:spcBef>
              <a:spcAft>
                <a:spcPts val="0"/>
              </a:spcAft>
              <a:buSzPts val="675"/>
              <a:buNone/>
              <a:defRPr sz="675"/>
            </a:lvl5pPr>
            <a:lvl6pPr marL="2743200" lvl="5" indent="-228600" algn="l">
              <a:lnSpc>
                <a:spcPct val="90000"/>
              </a:lnSpc>
              <a:spcBef>
                <a:spcPts val="300"/>
              </a:spcBef>
              <a:spcAft>
                <a:spcPts val="0"/>
              </a:spcAft>
              <a:buSzPts val="675"/>
              <a:buNone/>
              <a:defRPr sz="675"/>
            </a:lvl6pPr>
            <a:lvl7pPr marL="3200400" lvl="6" indent="-228600" algn="l">
              <a:lnSpc>
                <a:spcPct val="90000"/>
              </a:lnSpc>
              <a:spcBef>
                <a:spcPts val="300"/>
              </a:spcBef>
              <a:spcAft>
                <a:spcPts val="0"/>
              </a:spcAft>
              <a:buSzPts val="675"/>
              <a:buNone/>
              <a:defRPr sz="675"/>
            </a:lvl7pPr>
            <a:lvl8pPr marL="3657600" lvl="7" indent="-228600" algn="l">
              <a:lnSpc>
                <a:spcPct val="90000"/>
              </a:lnSpc>
              <a:spcBef>
                <a:spcPts val="300"/>
              </a:spcBef>
              <a:spcAft>
                <a:spcPts val="0"/>
              </a:spcAft>
              <a:buSzPts val="675"/>
              <a:buNone/>
              <a:defRPr sz="675"/>
            </a:lvl8pPr>
            <a:lvl9pPr marL="4114800" lvl="8" indent="-228600" algn="l">
              <a:lnSpc>
                <a:spcPct val="90000"/>
              </a:lnSpc>
              <a:spcBef>
                <a:spcPts val="300"/>
              </a:spcBef>
              <a:spcAft>
                <a:spcPts val="300"/>
              </a:spcAft>
              <a:buSzPts val="675"/>
              <a:buNone/>
              <a:defRPr sz="675"/>
            </a:lvl9pPr>
          </a:lstStyle>
          <a:p>
            <a:endParaRPr/>
          </a:p>
        </p:txBody>
      </p:sp>
      <p:sp>
        <p:nvSpPr>
          <p:cNvPr id="65" name="Google Shape;65;p10"/>
          <p:cNvSpPr txBox="1">
            <a:spLocks noGrp="1"/>
          </p:cNvSpPr>
          <p:nvPr>
            <p:ph type="dt" idx="10"/>
          </p:nvPr>
        </p:nvSpPr>
        <p:spPr>
          <a:xfrm>
            <a:off x="901699" y="4817141"/>
            <a:ext cx="2250671" cy="273844"/>
          </a:xfrm>
          <a:prstGeom prst="rect">
            <a:avLst/>
          </a:prstGeom>
          <a:noFill/>
          <a:ln>
            <a:noFill/>
          </a:ln>
        </p:spPr>
        <p:txBody>
          <a:bodyPr spcFirstLastPara="1" wrap="square" lIns="91425" tIns="45700" rIns="45700"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197353" y="4817141"/>
            <a:ext cx="378333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7994195" y="4817141"/>
            <a:ext cx="709698" cy="273844"/>
          </a:xfrm>
          <a:prstGeom prst="rect">
            <a:avLst/>
          </a:prstGeom>
          <a:noFill/>
          <a:ln>
            <a:noFill/>
          </a:ln>
        </p:spPr>
        <p:txBody>
          <a:bodyPr spcFirstLastPara="1" wrap="square" lIns="45700" tIns="45700" rIns="91425" bIns="45700" anchor="ctr" anchorCtr="0">
            <a:noAutofit/>
          </a:bodyPr>
          <a:lstStyle>
            <a:lvl1pPr marL="0" lvl="0" indent="0" algn="r">
              <a:spcBef>
                <a:spcPts val="0"/>
              </a:spcBef>
              <a:spcAft>
                <a:spcPts val="0"/>
              </a:spcAft>
              <a:buClr>
                <a:schemeClr val="lt1"/>
              </a:buClr>
              <a:buSzPts val="900"/>
              <a:buFont typeface="Corbel"/>
              <a:buNone/>
              <a:defRPr/>
            </a:lvl1pPr>
            <a:lvl2pPr marL="0" lvl="1" indent="0" algn="r">
              <a:spcBef>
                <a:spcPts val="0"/>
              </a:spcBef>
              <a:spcAft>
                <a:spcPts val="0"/>
              </a:spcAft>
              <a:buClr>
                <a:schemeClr val="lt1"/>
              </a:buClr>
              <a:buSzPts val="900"/>
              <a:buFont typeface="Corbel"/>
              <a:buNone/>
              <a:defRPr/>
            </a:lvl2pPr>
            <a:lvl3pPr marL="0" lvl="2" indent="0" algn="r">
              <a:spcBef>
                <a:spcPts val="0"/>
              </a:spcBef>
              <a:spcAft>
                <a:spcPts val="0"/>
              </a:spcAft>
              <a:buClr>
                <a:schemeClr val="lt1"/>
              </a:buClr>
              <a:buSzPts val="900"/>
              <a:buFont typeface="Corbel"/>
              <a:buNone/>
              <a:defRPr/>
            </a:lvl3pPr>
            <a:lvl4pPr marL="0" lvl="3" indent="0" algn="r">
              <a:spcBef>
                <a:spcPts val="0"/>
              </a:spcBef>
              <a:spcAft>
                <a:spcPts val="0"/>
              </a:spcAft>
              <a:buClr>
                <a:schemeClr val="lt1"/>
              </a:buClr>
              <a:buSzPts val="900"/>
              <a:buFont typeface="Corbel"/>
              <a:buNone/>
              <a:defRPr/>
            </a:lvl4pPr>
            <a:lvl5pPr marL="0" lvl="4" indent="0" algn="r">
              <a:spcBef>
                <a:spcPts val="0"/>
              </a:spcBef>
              <a:spcAft>
                <a:spcPts val="0"/>
              </a:spcAft>
              <a:buClr>
                <a:schemeClr val="lt1"/>
              </a:buClr>
              <a:buSzPts val="900"/>
              <a:buFont typeface="Corbel"/>
              <a:buNone/>
              <a:defRPr/>
            </a:lvl5pPr>
            <a:lvl6pPr marL="0" lvl="5" indent="0" algn="r">
              <a:spcBef>
                <a:spcPts val="0"/>
              </a:spcBef>
              <a:spcAft>
                <a:spcPts val="0"/>
              </a:spcAft>
              <a:buClr>
                <a:schemeClr val="lt1"/>
              </a:buClr>
              <a:buSzPts val="900"/>
              <a:buFont typeface="Corbel"/>
              <a:buNone/>
              <a:defRPr/>
            </a:lvl6pPr>
            <a:lvl7pPr marL="0" lvl="6" indent="0" algn="r">
              <a:spcBef>
                <a:spcPts val="0"/>
              </a:spcBef>
              <a:spcAft>
                <a:spcPts val="0"/>
              </a:spcAft>
              <a:buClr>
                <a:schemeClr val="lt1"/>
              </a:buClr>
              <a:buSzPts val="900"/>
              <a:buFont typeface="Corbel"/>
              <a:buNone/>
              <a:defRPr/>
            </a:lvl7pPr>
            <a:lvl8pPr marL="0" lvl="7" indent="0" algn="r">
              <a:spcBef>
                <a:spcPts val="0"/>
              </a:spcBef>
              <a:spcAft>
                <a:spcPts val="0"/>
              </a:spcAft>
              <a:buClr>
                <a:schemeClr val="lt1"/>
              </a:buClr>
              <a:buSzPts val="900"/>
              <a:buFont typeface="Corbel"/>
              <a:buNone/>
              <a:defRPr/>
            </a:lvl8pPr>
            <a:lvl9pPr marL="0" lvl="8" indent="0" algn="r">
              <a:spcBef>
                <a:spcPts val="0"/>
              </a:spcBef>
              <a:spcAft>
                <a:spcPts val="0"/>
              </a:spcAft>
              <a:buClr>
                <a:schemeClr val="lt1"/>
              </a:buClr>
              <a:buSzPts val="900"/>
              <a:buFont typeface="Corbel"/>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p:nvPr/>
        </p:nvSpPr>
        <p:spPr>
          <a:xfrm>
            <a:off x="362" y="132082"/>
            <a:ext cx="9141714" cy="123443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902189" y="213132"/>
            <a:ext cx="7338060" cy="1131570"/>
          </a:xfrm>
          <a:prstGeom prst="rect">
            <a:avLst/>
          </a:prstGeom>
          <a:noFill/>
          <a:ln>
            <a:noFill/>
          </a:ln>
        </p:spPr>
        <p:txBody>
          <a:bodyPr spcFirstLastPara="1" wrap="square" lIns="91425" tIns="45700" rIns="91425" bIns="45700" anchor="ctr" anchorCtr="0"/>
          <a:lstStyle>
            <a:lvl1pPr marR="0" lvl="0" algn="l" rtl="0">
              <a:lnSpc>
                <a:spcPct val="85000"/>
              </a:lnSpc>
              <a:spcBef>
                <a:spcPts val="0"/>
              </a:spcBef>
              <a:spcAft>
                <a:spcPts val="0"/>
              </a:spcAft>
              <a:buClr>
                <a:schemeClr val="dk2"/>
              </a:buClr>
              <a:buSzPts val="3000"/>
              <a:buFont typeface="Corbel"/>
              <a:buNone/>
              <a:defRPr sz="3000" b="0" i="0" u="none" strike="noStrike" cap="none">
                <a:solidFill>
                  <a:schemeClr val="dk2"/>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902189" y="1508760"/>
            <a:ext cx="7338060" cy="3154680"/>
          </a:xfrm>
          <a:prstGeom prst="rect">
            <a:avLst/>
          </a:prstGeom>
          <a:noFill/>
          <a:ln>
            <a:noFill/>
          </a:ln>
        </p:spPr>
        <p:txBody>
          <a:bodyPr spcFirstLastPara="1" wrap="square" lIns="91425" tIns="45700" rIns="91425" bIns="45700" anchor="t" anchorCtr="0"/>
          <a:lstStyle>
            <a:lvl1pPr marL="457200" marR="0" lvl="0" indent="-333375" algn="l" rtl="0">
              <a:lnSpc>
                <a:spcPct val="90000"/>
              </a:lnSpc>
              <a:spcBef>
                <a:spcPts val="900"/>
              </a:spcBef>
              <a:spcAft>
                <a:spcPts val="0"/>
              </a:spcAft>
              <a:buClr>
                <a:schemeClr val="lt1"/>
              </a:buClr>
              <a:buSzPts val="1650"/>
              <a:buFont typeface="Noto Sans Symbols"/>
              <a:buChar char="▪"/>
              <a:defRPr sz="1650" b="0" i="0" u="none" strike="noStrike" cap="none">
                <a:solidFill>
                  <a:schemeClr val="lt1"/>
                </a:solidFill>
                <a:latin typeface="Corbel"/>
                <a:ea typeface="Corbel"/>
                <a:cs typeface="Corbel"/>
                <a:sym typeface="Corbel"/>
              </a:defRPr>
            </a:lvl1pPr>
            <a:lvl2pPr marL="914400" marR="0" lvl="1" indent="-323850" algn="l" rtl="0">
              <a:lnSpc>
                <a:spcPct val="90000"/>
              </a:lnSpc>
              <a:spcBef>
                <a:spcPts val="150"/>
              </a:spcBef>
              <a:spcAft>
                <a:spcPts val="0"/>
              </a:spcAft>
              <a:buClr>
                <a:schemeClr val="lt1"/>
              </a:buClr>
              <a:buSzPts val="1500"/>
              <a:buFont typeface="Noto Sans Symbols"/>
              <a:buChar char="▪"/>
              <a:defRPr sz="1500" b="0" i="0" u="none" strike="noStrike" cap="none">
                <a:solidFill>
                  <a:schemeClr val="lt1"/>
                </a:solidFill>
                <a:latin typeface="Corbel"/>
                <a:ea typeface="Corbel"/>
                <a:cs typeface="Corbel"/>
                <a:sym typeface="Corbel"/>
              </a:defRPr>
            </a:lvl2pPr>
            <a:lvl3pPr marL="1371600" marR="0" lvl="2" indent="-314325" algn="l" rtl="0">
              <a:lnSpc>
                <a:spcPct val="90000"/>
              </a:lnSpc>
              <a:spcBef>
                <a:spcPts val="300"/>
              </a:spcBef>
              <a:spcAft>
                <a:spcPts val="0"/>
              </a:spcAft>
              <a:buClr>
                <a:schemeClr val="lt1"/>
              </a:buClr>
              <a:buSzPts val="1350"/>
              <a:buFont typeface="Noto Sans Symbols"/>
              <a:buChar char="▪"/>
              <a:defRPr sz="1350" b="0" i="0" u="none" strike="noStrike" cap="none">
                <a:solidFill>
                  <a:schemeClr val="lt1"/>
                </a:solidFill>
                <a:latin typeface="Corbel"/>
                <a:ea typeface="Corbel"/>
                <a:cs typeface="Corbel"/>
                <a:sym typeface="Corbel"/>
              </a:defRPr>
            </a:lvl3pPr>
            <a:lvl4pPr marL="1828800" marR="0" lvl="3" indent="-304800" algn="l" rtl="0">
              <a:lnSpc>
                <a:spcPct val="90000"/>
              </a:lnSpc>
              <a:spcBef>
                <a:spcPts val="300"/>
              </a:spcBef>
              <a:spcAft>
                <a:spcPts val="0"/>
              </a:spcAft>
              <a:buClr>
                <a:schemeClr val="lt1"/>
              </a:buClr>
              <a:buSzPts val="1200"/>
              <a:buFont typeface="Noto Sans Symbols"/>
              <a:buChar char="▪"/>
              <a:defRPr sz="1200" b="0" i="0" u="none" strike="noStrike" cap="none">
                <a:solidFill>
                  <a:schemeClr val="lt1"/>
                </a:solidFill>
                <a:latin typeface="Corbel"/>
                <a:ea typeface="Corbel"/>
                <a:cs typeface="Corbel"/>
                <a:sym typeface="Corbel"/>
              </a:defRPr>
            </a:lvl4pPr>
            <a:lvl5pPr marL="2286000" marR="0" lvl="4" indent="-304800" algn="l" rtl="0">
              <a:lnSpc>
                <a:spcPct val="90000"/>
              </a:lnSpc>
              <a:spcBef>
                <a:spcPts val="300"/>
              </a:spcBef>
              <a:spcAft>
                <a:spcPts val="0"/>
              </a:spcAft>
              <a:buClr>
                <a:schemeClr val="lt1"/>
              </a:buClr>
              <a:buSzPts val="1200"/>
              <a:buFont typeface="Noto Sans Symbols"/>
              <a:buChar char="▪"/>
              <a:defRPr sz="1200" b="0" i="0" u="none" strike="noStrike" cap="none">
                <a:solidFill>
                  <a:schemeClr val="lt1"/>
                </a:solidFill>
                <a:latin typeface="Corbel"/>
                <a:ea typeface="Corbel"/>
                <a:cs typeface="Corbel"/>
                <a:sym typeface="Corbel"/>
              </a:defRPr>
            </a:lvl5pPr>
            <a:lvl6pPr marL="2743200" marR="0" lvl="5" indent="-304800" algn="l" rtl="0">
              <a:lnSpc>
                <a:spcPct val="90000"/>
              </a:lnSpc>
              <a:spcBef>
                <a:spcPts val="300"/>
              </a:spcBef>
              <a:spcAft>
                <a:spcPts val="0"/>
              </a:spcAft>
              <a:buClr>
                <a:schemeClr val="lt1"/>
              </a:buClr>
              <a:buSzPts val="1200"/>
              <a:buFont typeface="Noto Sans Symbols"/>
              <a:buChar char="▪"/>
              <a:defRPr sz="1200" b="0" i="0" u="none" strike="noStrike" cap="none">
                <a:solidFill>
                  <a:schemeClr val="lt1"/>
                </a:solidFill>
                <a:latin typeface="Corbel"/>
                <a:ea typeface="Corbel"/>
                <a:cs typeface="Corbel"/>
                <a:sym typeface="Corbel"/>
              </a:defRPr>
            </a:lvl6pPr>
            <a:lvl7pPr marL="3200400" marR="0" lvl="6" indent="-304800" algn="l" rtl="0">
              <a:lnSpc>
                <a:spcPct val="90000"/>
              </a:lnSpc>
              <a:spcBef>
                <a:spcPts val="300"/>
              </a:spcBef>
              <a:spcAft>
                <a:spcPts val="0"/>
              </a:spcAft>
              <a:buClr>
                <a:schemeClr val="lt1"/>
              </a:buClr>
              <a:buSzPts val="1200"/>
              <a:buFont typeface="Noto Sans Symbols"/>
              <a:buChar char="▪"/>
              <a:defRPr sz="1200" b="0" i="0" u="none" strike="noStrike" cap="none">
                <a:solidFill>
                  <a:schemeClr val="lt1"/>
                </a:solidFill>
                <a:latin typeface="Corbel"/>
                <a:ea typeface="Corbel"/>
                <a:cs typeface="Corbel"/>
                <a:sym typeface="Corbel"/>
              </a:defRPr>
            </a:lvl7pPr>
            <a:lvl8pPr marL="3657600" marR="0" lvl="7" indent="-304800" algn="l" rtl="0">
              <a:lnSpc>
                <a:spcPct val="90000"/>
              </a:lnSpc>
              <a:spcBef>
                <a:spcPts val="300"/>
              </a:spcBef>
              <a:spcAft>
                <a:spcPts val="0"/>
              </a:spcAft>
              <a:buClr>
                <a:schemeClr val="lt1"/>
              </a:buClr>
              <a:buSzPts val="1200"/>
              <a:buFont typeface="Noto Sans Symbols"/>
              <a:buChar char="▪"/>
              <a:defRPr sz="1200" b="0" i="0" u="none" strike="noStrike" cap="none">
                <a:solidFill>
                  <a:schemeClr val="lt1"/>
                </a:solidFill>
                <a:latin typeface="Corbel"/>
                <a:ea typeface="Corbel"/>
                <a:cs typeface="Corbel"/>
                <a:sym typeface="Corbel"/>
              </a:defRPr>
            </a:lvl8pPr>
            <a:lvl9pPr marL="4114800" marR="0" lvl="8" indent="-304800" algn="l" rtl="0">
              <a:lnSpc>
                <a:spcPct val="90000"/>
              </a:lnSpc>
              <a:spcBef>
                <a:spcPts val="300"/>
              </a:spcBef>
              <a:spcAft>
                <a:spcPts val="300"/>
              </a:spcAft>
              <a:buClr>
                <a:schemeClr val="lt1"/>
              </a:buClr>
              <a:buSzPts val="1200"/>
              <a:buFont typeface="Noto Sans Symbols"/>
              <a:buChar char="▪"/>
              <a:defRPr sz="1200" b="0" i="0" u="none" strike="noStrike" cap="none">
                <a:solidFill>
                  <a:schemeClr val="lt1"/>
                </a:solidFill>
                <a:latin typeface="Corbel"/>
                <a:ea typeface="Corbel"/>
                <a:cs typeface="Corbel"/>
                <a:sym typeface="Corbel"/>
              </a:defRPr>
            </a:lvl9pPr>
          </a:lstStyle>
          <a:p>
            <a:endParaRPr/>
          </a:p>
        </p:txBody>
      </p:sp>
      <p:sp>
        <p:nvSpPr>
          <p:cNvPr id="9" name="Google Shape;9;p1"/>
          <p:cNvSpPr txBox="1">
            <a:spLocks noGrp="1"/>
          </p:cNvSpPr>
          <p:nvPr>
            <p:ph type="dt" idx="10"/>
          </p:nvPr>
        </p:nvSpPr>
        <p:spPr>
          <a:xfrm>
            <a:off x="901699" y="4817141"/>
            <a:ext cx="2250671" cy="273844"/>
          </a:xfrm>
          <a:prstGeom prst="rect">
            <a:avLst/>
          </a:prstGeom>
          <a:noFill/>
          <a:ln>
            <a:noFill/>
          </a:ln>
        </p:spPr>
        <p:txBody>
          <a:bodyPr spcFirstLastPara="1" wrap="square" lIns="91425" tIns="45700" rIns="45700" bIns="45700" anchor="ctr" anchorCtr="0"/>
          <a:lstStyle>
            <a:lvl1pPr marR="0" lvl="0" algn="l" rtl="0">
              <a:spcBef>
                <a:spcPts val="0"/>
              </a:spcBef>
              <a:spcAft>
                <a:spcPts val="0"/>
              </a:spcAft>
              <a:buSzPts val="1400"/>
              <a:buNone/>
              <a:defRPr sz="788" b="0" i="0" u="none" strike="noStrike" cap="none">
                <a:solidFill>
                  <a:schemeClr val="l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lt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lt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lt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lt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lt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lt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lt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lt1"/>
                </a:solidFill>
                <a:latin typeface="Corbel"/>
                <a:ea typeface="Corbel"/>
                <a:cs typeface="Corbel"/>
                <a:sym typeface="Corbel"/>
              </a:defRPr>
            </a:lvl9pPr>
          </a:lstStyle>
          <a:p>
            <a:endParaRPr/>
          </a:p>
        </p:txBody>
      </p:sp>
      <p:sp>
        <p:nvSpPr>
          <p:cNvPr id="10" name="Google Shape;10;p1"/>
          <p:cNvSpPr txBox="1">
            <a:spLocks noGrp="1"/>
          </p:cNvSpPr>
          <p:nvPr>
            <p:ph type="ftr" idx="11"/>
          </p:nvPr>
        </p:nvSpPr>
        <p:spPr>
          <a:xfrm>
            <a:off x="4197353" y="4817141"/>
            <a:ext cx="3783330" cy="2738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788" b="0" i="0" u="none" strike="noStrike" cap="none">
                <a:solidFill>
                  <a:schemeClr val="l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lt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lt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lt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lt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lt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lt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lt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lt1"/>
                </a:solidFill>
                <a:latin typeface="Corbel"/>
                <a:ea typeface="Corbel"/>
                <a:cs typeface="Corbel"/>
                <a:sym typeface="Corbel"/>
              </a:defRPr>
            </a:lvl9pPr>
          </a:lstStyle>
          <a:p>
            <a:endParaRPr/>
          </a:p>
        </p:txBody>
      </p:sp>
      <p:sp>
        <p:nvSpPr>
          <p:cNvPr id="11" name="Google Shape;11;p1"/>
          <p:cNvSpPr txBox="1">
            <a:spLocks noGrp="1"/>
          </p:cNvSpPr>
          <p:nvPr>
            <p:ph type="sldNum" idx="12"/>
          </p:nvPr>
        </p:nvSpPr>
        <p:spPr>
          <a:xfrm>
            <a:off x="7994195" y="4817141"/>
            <a:ext cx="709698" cy="273844"/>
          </a:xfrm>
          <a:prstGeom prst="rect">
            <a:avLst/>
          </a:prstGeom>
          <a:noFill/>
          <a:ln>
            <a:noFill/>
          </a:ln>
        </p:spPr>
        <p:txBody>
          <a:bodyPr spcFirstLastPara="1" wrap="square" lIns="45700" tIns="45700" rIns="91425" bIns="45700" anchor="ctr" anchorCtr="0">
            <a:noAutofit/>
          </a:bodyPr>
          <a:lstStyle>
            <a:lvl1pPr marL="0" marR="0" lvl="0" indent="0" algn="r" rtl="0">
              <a:spcBef>
                <a:spcPts val="0"/>
              </a:spcBef>
              <a:spcAft>
                <a:spcPts val="0"/>
              </a:spcAft>
              <a:buClr>
                <a:schemeClr val="lt1"/>
              </a:buClr>
              <a:buSzPts val="900"/>
              <a:buFont typeface="Corbel"/>
              <a:buNone/>
              <a:defRPr sz="900" b="0" i="0" u="none" strike="noStrike" cap="none">
                <a:solidFill>
                  <a:schemeClr val="lt1"/>
                </a:solidFill>
                <a:latin typeface="Corbel"/>
                <a:ea typeface="Corbel"/>
                <a:cs typeface="Corbel"/>
                <a:sym typeface="Corbel"/>
              </a:defRPr>
            </a:lvl1pPr>
            <a:lvl2pPr marL="0" marR="0" lvl="1" indent="0" algn="r" rtl="0">
              <a:spcBef>
                <a:spcPts val="0"/>
              </a:spcBef>
              <a:spcAft>
                <a:spcPts val="0"/>
              </a:spcAft>
              <a:buClr>
                <a:schemeClr val="lt1"/>
              </a:buClr>
              <a:buSzPts val="900"/>
              <a:buFont typeface="Corbel"/>
              <a:buNone/>
              <a:defRPr sz="900" b="0" i="0" u="none" strike="noStrike" cap="none">
                <a:solidFill>
                  <a:schemeClr val="lt1"/>
                </a:solidFill>
                <a:latin typeface="Corbel"/>
                <a:ea typeface="Corbel"/>
                <a:cs typeface="Corbel"/>
                <a:sym typeface="Corbel"/>
              </a:defRPr>
            </a:lvl2pPr>
            <a:lvl3pPr marL="0" marR="0" lvl="2" indent="0" algn="r" rtl="0">
              <a:spcBef>
                <a:spcPts val="0"/>
              </a:spcBef>
              <a:spcAft>
                <a:spcPts val="0"/>
              </a:spcAft>
              <a:buClr>
                <a:schemeClr val="lt1"/>
              </a:buClr>
              <a:buSzPts val="900"/>
              <a:buFont typeface="Corbel"/>
              <a:buNone/>
              <a:defRPr sz="900" b="0" i="0" u="none" strike="noStrike" cap="none">
                <a:solidFill>
                  <a:schemeClr val="lt1"/>
                </a:solidFill>
                <a:latin typeface="Corbel"/>
                <a:ea typeface="Corbel"/>
                <a:cs typeface="Corbel"/>
                <a:sym typeface="Corbel"/>
              </a:defRPr>
            </a:lvl3pPr>
            <a:lvl4pPr marL="0" marR="0" lvl="3" indent="0" algn="r" rtl="0">
              <a:spcBef>
                <a:spcPts val="0"/>
              </a:spcBef>
              <a:spcAft>
                <a:spcPts val="0"/>
              </a:spcAft>
              <a:buClr>
                <a:schemeClr val="lt1"/>
              </a:buClr>
              <a:buSzPts val="900"/>
              <a:buFont typeface="Corbel"/>
              <a:buNone/>
              <a:defRPr sz="900" b="0" i="0" u="none" strike="noStrike" cap="none">
                <a:solidFill>
                  <a:schemeClr val="lt1"/>
                </a:solidFill>
                <a:latin typeface="Corbel"/>
                <a:ea typeface="Corbel"/>
                <a:cs typeface="Corbel"/>
                <a:sym typeface="Corbel"/>
              </a:defRPr>
            </a:lvl4pPr>
            <a:lvl5pPr marL="0" marR="0" lvl="4" indent="0" algn="r" rtl="0">
              <a:spcBef>
                <a:spcPts val="0"/>
              </a:spcBef>
              <a:spcAft>
                <a:spcPts val="0"/>
              </a:spcAft>
              <a:buClr>
                <a:schemeClr val="lt1"/>
              </a:buClr>
              <a:buSzPts val="900"/>
              <a:buFont typeface="Corbel"/>
              <a:buNone/>
              <a:defRPr sz="900" b="0" i="0" u="none" strike="noStrike" cap="none">
                <a:solidFill>
                  <a:schemeClr val="lt1"/>
                </a:solidFill>
                <a:latin typeface="Corbel"/>
                <a:ea typeface="Corbel"/>
                <a:cs typeface="Corbel"/>
                <a:sym typeface="Corbel"/>
              </a:defRPr>
            </a:lvl5pPr>
            <a:lvl6pPr marL="0" marR="0" lvl="5" indent="0" algn="r" rtl="0">
              <a:spcBef>
                <a:spcPts val="0"/>
              </a:spcBef>
              <a:spcAft>
                <a:spcPts val="0"/>
              </a:spcAft>
              <a:buClr>
                <a:schemeClr val="lt1"/>
              </a:buClr>
              <a:buSzPts val="900"/>
              <a:buFont typeface="Corbel"/>
              <a:buNone/>
              <a:defRPr sz="900" b="0" i="0" u="none" strike="noStrike" cap="none">
                <a:solidFill>
                  <a:schemeClr val="lt1"/>
                </a:solidFill>
                <a:latin typeface="Corbel"/>
                <a:ea typeface="Corbel"/>
                <a:cs typeface="Corbel"/>
                <a:sym typeface="Corbel"/>
              </a:defRPr>
            </a:lvl6pPr>
            <a:lvl7pPr marL="0" marR="0" lvl="6" indent="0" algn="r" rtl="0">
              <a:spcBef>
                <a:spcPts val="0"/>
              </a:spcBef>
              <a:spcAft>
                <a:spcPts val="0"/>
              </a:spcAft>
              <a:buClr>
                <a:schemeClr val="lt1"/>
              </a:buClr>
              <a:buSzPts val="900"/>
              <a:buFont typeface="Corbel"/>
              <a:buNone/>
              <a:defRPr sz="900" b="0" i="0" u="none" strike="noStrike" cap="none">
                <a:solidFill>
                  <a:schemeClr val="lt1"/>
                </a:solidFill>
                <a:latin typeface="Corbel"/>
                <a:ea typeface="Corbel"/>
                <a:cs typeface="Corbel"/>
                <a:sym typeface="Corbel"/>
              </a:defRPr>
            </a:lvl7pPr>
            <a:lvl8pPr marL="0" marR="0" lvl="7" indent="0" algn="r" rtl="0">
              <a:spcBef>
                <a:spcPts val="0"/>
              </a:spcBef>
              <a:spcAft>
                <a:spcPts val="0"/>
              </a:spcAft>
              <a:buClr>
                <a:schemeClr val="lt1"/>
              </a:buClr>
              <a:buSzPts val="900"/>
              <a:buFont typeface="Corbel"/>
              <a:buNone/>
              <a:defRPr sz="900" b="0" i="0" u="none" strike="noStrike" cap="none">
                <a:solidFill>
                  <a:schemeClr val="lt1"/>
                </a:solidFill>
                <a:latin typeface="Corbel"/>
                <a:ea typeface="Corbel"/>
                <a:cs typeface="Corbel"/>
                <a:sym typeface="Corbel"/>
              </a:defRPr>
            </a:lvl8pPr>
            <a:lvl9pPr marL="0" marR="0" lvl="8" indent="0" algn="r" rtl="0">
              <a:spcBef>
                <a:spcPts val="0"/>
              </a:spcBef>
              <a:spcAft>
                <a:spcPts val="0"/>
              </a:spcAft>
              <a:buClr>
                <a:schemeClr val="lt1"/>
              </a:buClr>
              <a:buSzPts val="900"/>
              <a:buFont typeface="Corbel"/>
              <a:buNone/>
              <a:defRPr sz="900" b="0" i="0" u="none" strike="noStrike" cap="none">
                <a:solidFill>
                  <a:schemeClr val="l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274320" y="1624774"/>
            <a:ext cx="8603674" cy="992302"/>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Clr>
                <a:schemeClr val="dk2"/>
              </a:buClr>
              <a:buSzPts val="2400"/>
              <a:buFont typeface="Times New Roman"/>
              <a:buNone/>
            </a:pPr>
            <a:r>
              <a:rPr lang="es-CO" sz="2400">
                <a:latin typeface="Times New Roman"/>
                <a:ea typeface="Times New Roman"/>
                <a:cs typeface="Times New Roman"/>
                <a:sym typeface="Times New Roman"/>
              </a:rPr>
              <a:t>ESTUDIO DE SIMULACIÓN COLAS DE ESPERA (CINE MULTIPLEX VILLACENTRO)</a:t>
            </a:r>
            <a:endParaRPr>
              <a:latin typeface="Times New Roman"/>
              <a:ea typeface="Times New Roman"/>
              <a:cs typeface="Times New Roman"/>
              <a:sym typeface="Times New Roman"/>
            </a:endParaRPr>
          </a:p>
        </p:txBody>
      </p:sp>
      <p:sp>
        <p:nvSpPr>
          <p:cNvPr id="93" name="Google Shape;93;p14"/>
          <p:cNvSpPr txBox="1">
            <a:spLocks noGrp="1"/>
          </p:cNvSpPr>
          <p:nvPr>
            <p:ph type="subTitle" idx="1"/>
          </p:nvPr>
        </p:nvSpPr>
        <p:spPr>
          <a:xfrm>
            <a:off x="1142999" y="3449133"/>
            <a:ext cx="6858000" cy="981941"/>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2400"/>
              <a:buNone/>
            </a:pPr>
            <a:r>
              <a:rPr lang="es-CO" sz="2400">
                <a:latin typeface="Times New Roman"/>
                <a:ea typeface="Times New Roman"/>
                <a:cs typeface="Times New Roman"/>
                <a:sym typeface="Times New Roman"/>
              </a:rPr>
              <a:t>Elkin Martínez 160003316</a:t>
            </a:r>
            <a:endParaRPr sz="2400">
              <a:latin typeface="Times New Roman"/>
              <a:ea typeface="Times New Roman"/>
              <a:cs typeface="Times New Roman"/>
              <a:sym typeface="Times New Roman"/>
            </a:endParaRPr>
          </a:p>
          <a:p>
            <a:pPr marL="0" lvl="0" indent="0" algn="ctr" rtl="0">
              <a:lnSpc>
                <a:spcPct val="90000"/>
              </a:lnSpc>
              <a:spcBef>
                <a:spcPts val="0"/>
              </a:spcBef>
              <a:spcAft>
                <a:spcPts val="0"/>
              </a:spcAft>
              <a:buSzPts val="2400"/>
              <a:buNone/>
            </a:pPr>
            <a:r>
              <a:rPr lang="es-CO" sz="2400">
                <a:latin typeface="Times New Roman"/>
                <a:ea typeface="Times New Roman"/>
                <a:cs typeface="Times New Roman"/>
                <a:sym typeface="Times New Roman"/>
              </a:rPr>
              <a:t>Camilo Martínez 160003317</a:t>
            </a:r>
            <a:endParaRPr sz="2400">
              <a:latin typeface="Times New Roman"/>
              <a:ea typeface="Times New Roman"/>
              <a:cs typeface="Times New Roman"/>
              <a:sym typeface="Times New Roman"/>
            </a:endParaRPr>
          </a:p>
        </p:txBody>
      </p:sp>
      <p:pic>
        <p:nvPicPr>
          <p:cNvPr id="94" name="Google Shape;94;p14"/>
          <p:cNvPicPr preferRelativeResize="0"/>
          <p:nvPr/>
        </p:nvPicPr>
        <p:blipFill rotWithShape="1">
          <a:blip r:embed="rId3">
            <a:alphaModFix/>
          </a:blip>
          <a:srcRect/>
          <a:stretch/>
        </p:blipFill>
        <p:spPr>
          <a:xfrm>
            <a:off x="1615964" y="42715"/>
            <a:ext cx="1953201" cy="1500000"/>
          </a:xfrm>
          <a:prstGeom prst="rect">
            <a:avLst/>
          </a:prstGeom>
          <a:noFill/>
          <a:ln>
            <a:noFill/>
          </a:ln>
        </p:spPr>
      </p:pic>
      <p:pic>
        <p:nvPicPr>
          <p:cNvPr id="95" name="Google Shape;95;p14" descr="Resultado de imagen para cine multiplex villacentro png"/>
          <p:cNvPicPr preferRelativeResize="0"/>
          <p:nvPr/>
        </p:nvPicPr>
        <p:blipFill rotWithShape="1">
          <a:blip r:embed="rId4">
            <a:alphaModFix/>
          </a:blip>
          <a:srcRect/>
          <a:stretch/>
        </p:blipFill>
        <p:spPr>
          <a:xfrm>
            <a:off x="4577948" y="158816"/>
            <a:ext cx="3423051" cy="126779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902189" y="213132"/>
            <a:ext cx="7338060" cy="113157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chemeClr val="dk2"/>
              </a:buClr>
              <a:buSzPts val="3000"/>
              <a:buFont typeface="Times New Roman"/>
              <a:buNone/>
            </a:pPr>
            <a:r>
              <a:rPr lang="es-CO">
                <a:latin typeface="Times New Roman"/>
                <a:ea typeface="Times New Roman"/>
                <a:cs typeface="Times New Roman"/>
                <a:sym typeface="Times New Roman"/>
              </a:rPr>
              <a:t>ESCENARIOS E INTERVALO DE SIMULACIÓN</a:t>
            </a:r>
            <a:endParaRPr/>
          </a:p>
        </p:txBody>
      </p:sp>
      <p:sp>
        <p:nvSpPr>
          <p:cNvPr id="168" name="Google Shape;168;p23"/>
          <p:cNvSpPr txBox="1">
            <a:spLocks noGrp="1"/>
          </p:cNvSpPr>
          <p:nvPr>
            <p:ph type="body" idx="1"/>
          </p:nvPr>
        </p:nvSpPr>
        <p:spPr>
          <a:xfrm>
            <a:off x="902189" y="1508760"/>
            <a:ext cx="7338060" cy="315468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s-CO" sz="1800">
                <a:latin typeface="Times New Roman"/>
                <a:ea typeface="Times New Roman"/>
                <a:cs typeface="Times New Roman"/>
                <a:sym typeface="Times New Roman"/>
              </a:rPr>
              <a:t>Hora: 60 min de simulación</a:t>
            </a:r>
            <a:endParaRPr sz="1800">
              <a:latin typeface="Times New Roman"/>
              <a:ea typeface="Times New Roman"/>
              <a:cs typeface="Times New Roman"/>
              <a:sym typeface="Times New Roman"/>
            </a:endParaRPr>
          </a:p>
          <a:p>
            <a:pPr marL="0" lvl="0" indent="0" algn="l" rtl="0">
              <a:lnSpc>
                <a:spcPct val="90000"/>
              </a:lnSpc>
              <a:spcBef>
                <a:spcPts val="0"/>
              </a:spcBef>
              <a:spcAft>
                <a:spcPts val="0"/>
              </a:spcAft>
              <a:buSzPts val="1800"/>
              <a:buNone/>
            </a:pPr>
            <a:r>
              <a:rPr lang="es-CO" sz="1800">
                <a:latin typeface="Times New Roman"/>
                <a:ea typeface="Times New Roman"/>
                <a:cs typeface="Times New Roman"/>
                <a:sym typeface="Times New Roman"/>
              </a:rPr>
              <a:t>Tiempos de espera en expectativas de película alta:</a:t>
            </a:r>
            <a:endParaRPr sz="1800">
              <a:latin typeface="Times New Roman"/>
              <a:ea typeface="Times New Roman"/>
              <a:cs typeface="Times New Roman"/>
              <a:sym typeface="Times New Roman"/>
            </a:endParaRPr>
          </a:p>
          <a:p>
            <a:pPr marL="0" lvl="0" indent="0" algn="l" rtl="0">
              <a:lnSpc>
                <a:spcPct val="90000"/>
              </a:lnSpc>
              <a:spcBef>
                <a:spcPts val="0"/>
              </a:spcBef>
              <a:spcAft>
                <a:spcPts val="0"/>
              </a:spcAft>
              <a:buSzPts val="1800"/>
              <a:buNone/>
            </a:pPr>
            <a:r>
              <a:rPr lang="es-CO" sz="1800">
                <a:latin typeface="Times New Roman"/>
                <a:ea typeface="Times New Roman"/>
                <a:cs typeface="Times New Roman"/>
                <a:sym typeface="Times New Roman"/>
              </a:rPr>
              <a:t>Miércoles:</a:t>
            </a:r>
            <a:endParaRPr sz="1800">
              <a:latin typeface="Times New Roman"/>
              <a:ea typeface="Times New Roman"/>
              <a:cs typeface="Times New Roman"/>
              <a:sym typeface="Times New Roman"/>
            </a:endParaRPr>
          </a:p>
          <a:p>
            <a:pPr marL="0" lvl="0" indent="0" algn="l" rtl="0">
              <a:lnSpc>
                <a:spcPct val="90000"/>
              </a:lnSpc>
              <a:spcBef>
                <a:spcPts val="0"/>
              </a:spcBef>
              <a:spcAft>
                <a:spcPts val="0"/>
              </a:spcAft>
              <a:buSzPts val="1800"/>
              <a:buNone/>
            </a:pPr>
            <a:r>
              <a:rPr lang="es-CO" sz="1800">
                <a:latin typeface="Times New Roman"/>
                <a:ea typeface="Times New Roman"/>
                <a:cs typeface="Times New Roman"/>
                <a:sym typeface="Times New Roman"/>
              </a:rPr>
              <a:t>Jueves:</a:t>
            </a:r>
            <a:endParaRPr sz="1800">
              <a:latin typeface="Times New Roman"/>
              <a:ea typeface="Times New Roman"/>
              <a:cs typeface="Times New Roman"/>
              <a:sym typeface="Times New Roman"/>
            </a:endParaRPr>
          </a:p>
          <a:p>
            <a:pPr marL="0" lvl="0" indent="0" algn="l" rtl="0">
              <a:lnSpc>
                <a:spcPct val="90000"/>
              </a:lnSpc>
              <a:spcBef>
                <a:spcPts val="0"/>
              </a:spcBef>
              <a:spcAft>
                <a:spcPts val="0"/>
              </a:spcAft>
              <a:buSzPts val="1800"/>
              <a:buNone/>
            </a:pPr>
            <a:endParaRPr sz="1800">
              <a:latin typeface="Times New Roman"/>
              <a:ea typeface="Times New Roman"/>
              <a:cs typeface="Times New Roman"/>
              <a:sym typeface="Times New Roman"/>
            </a:endParaRPr>
          </a:p>
          <a:p>
            <a:pPr marL="0" lvl="0" indent="0" algn="l" rtl="0">
              <a:lnSpc>
                <a:spcPct val="90000"/>
              </a:lnSpc>
              <a:spcBef>
                <a:spcPts val="0"/>
              </a:spcBef>
              <a:spcAft>
                <a:spcPts val="0"/>
              </a:spcAft>
              <a:buSzPts val="1800"/>
              <a:buNone/>
            </a:pPr>
            <a:endParaRPr sz="1800">
              <a:latin typeface="Times New Roman"/>
              <a:ea typeface="Times New Roman"/>
              <a:cs typeface="Times New Roman"/>
              <a:sym typeface="Times New Roman"/>
            </a:endParaRPr>
          </a:p>
          <a:p>
            <a:pPr marL="0" lvl="0" indent="0" algn="l" rtl="0">
              <a:lnSpc>
                <a:spcPct val="90000"/>
              </a:lnSpc>
              <a:spcBef>
                <a:spcPts val="0"/>
              </a:spcBef>
              <a:spcAft>
                <a:spcPts val="0"/>
              </a:spcAft>
              <a:buSzPts val="1800"/>
              <a:buNone/>
            </a:pPr>
            <a:r>
              <a:rPr lang="es-CO" sz="1800">
                <a:latin typeface="Times New Roman"/>
                <a:ea typeface="Times New Roman"/>
                <a:cs typeface="Times New Roman"/>
                <a:sym typeface="Times New Roman"/>
              </a:rPr>
              <a:t>Tiempo de espera en expectativa de película baja:</a:t>
            </a:r>
            <a:endParaRPr sz="1800">
              <a:latin typeface="Times New Roman"/>
              <a:ea typeface="Times New Roman"/>
              <a:cs typeface="Times New Roman"/>
              <a:sym typeface="Times New Roman"/>
            </a:endParaRPr>
          </a:p>
          <a:p>
            <a:pPr marL="0" lvl="0" indent="0" algn="l" rtl="0">
              <a:lnSpc>
                <a:spcPct val="90000"/>
              </a:lnSpc>
              <a:spcBef>
                <a:spcPts val="0"/>
              </a:spcBef>
              <a:spcAft>
                <a:spcPts val="0"/>
              </a:spcAft>
              <a:buSzPts val="1800"/>
              <a:buNone/>
            </a:pPr>
            <a:r>
              <a:rPr lang="es-CO" sz="1800">
                <a:latin typeface="Times New Roman"/>
                <a:ea typeface="Times New Roman"/>
                <a:cs typeface="Times New Roman"/>
                <a:sym typeface="Times New Roman"/>
              </a:rPr>
              <a:t>Miércoles:</a:t>
            </a:r>
            <a:endParaRPr sz="1800">
              <a:latin typeface="Times New Roman"/>
              <a:ea typeface="Times New Roman"/>
              <a:cs typeface="Times New Roman"/>
              <a:sym typeface="Times New Roman"/>
            </a:endParaRPr>
          </a:p>
          <a:p>
            <a:pPr marL="0" lvl="0" indent="0" algn="l" rtl="0">
              <a:lnSpc>
                <a:spcPct val="90000"/>
              </a:lnSpc>
              <a:spcBef>
                <a:spcPts val="0"/>
              </a:spcBef>
              <a:spcAft>
                <a:spcPts val="0"/>
              </a:spcAft>
              <a:buSzPts val="1800"/>
              <a:buNone/>
            </a:pPr>
            <a:r>
              <a:rPr lang="es-CO" sz="1800">
                <a:latin typeface="Times New Roman"/>
                <a:ea typeface="Times New Roman"/>
                <a:cs typeface="Times New Roman"/>
                <a:sym typeface="Times New Roman"/>
              </a:rPr>
              <a:t>Jueves:</a:t>
            </a:r>
            <a:endParaRPr sz="1800">
              <a:latin typeface="Times New Roman"/>
              <a:ea typeface="Times New Roman"/>
              <a:cs typeface="Times New Roman"/>
              <a:sym typeface="Times New Roman"/>
            </a:endParaRPr>
          </a:p>
        </p:txBody>
      </p:sp>
      <p:pic>
        <p:nvPicPr>
          <p:cNvPr id="169" name="Google Shape;169;p23"/>
          <p:cNvPicPr preferRelativeResize="0"/>
          <p:nvPr/>
        </p:nvPicPr>
        <p:blipFill rotWithShape="1">
          <a:blip r:embed="rId3">
            <a:alphaModFix/>
          </a:blip>
          <a:srcRect/>
          <a:stretch/>
        </p:blipFill>
        <p:spPr>
          <a:xfrm>
            <a:off x="204896" y="378569"/>
            <a:ext cx="697293" cy="705611"/>
          </a:xfrm>
          <a:prstGeom prst="rect">
            <a:avLst/>
          </a:prstGeom>
          <a:noFill/>
          <a:ln>
            <a:noFill/>
          </a:ln>
        </p:spPr>
      </p:pic>
      <p:pic>
        <p:nvPicPr>
          <p:cNvPr id="170" name="Google Shape;170;p23" descr="Resultado de imagen para cine multiplex villacentro png"/>
          <p:cNvPicPr preferRelativeResize="0"/>
          <p:nvPr/>
        </p:nvPicPr>
        <p:blipFill rotWithShape="1">
          <a:blip r:embed="rId4">
            <a:alphaModFix/>
          </a:blip>
          <a:srcRect/>
          <a:stretch/>
        </p:blipFill>
        <p:spPr>
          <a:xfrm>
            <a:off x="7974166" y="586730"/>
            <a:ext cx="1089361" cy="56000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902189" y="213132"/>
            <a:ext cx="7338060" cy="113157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chemeClr val="dk2"/>
              </a:buClr>
              <a:buSzPts val="3000"/>
              <a:buFont typeface="Times New Roman"/>
              <a:buNone/>
            </a:pPr>
            <a:r>
              <a:rPr lang="es-CO">
                <a:latin typeface="Times New Roman"/>
                <a:ea typeface="Times New Roman"/>
                <a:cs typeface="Times New Roman"/>
                <a:sym typeface="Times New Roman"/>
              </a:rPr>
              <a:t>DATOS RECOLECTADOS</a:t>
            </a:r>
            <a:endParaRPr/>
          </a:p>
        </p:txBody>
      </p:sp>
      <p:pic>
        <p:nvPicPr>
          <p:cNvPr id="176" name="Google Shape;176;p24"/>
          <p:cNvPicPr preferRelativeResize="0"/>
          <p:nvPr/>
        </p:nvPicPr>
        <p:blipFill rotWithShape="1">
          <a:blip r:embed="rId3">
            <a:alphaModFix/>
          </a:blip>
          <a:srcRect/>
          <a:stretch/>
        </p:blipFill>
        <p:spPr>
          <a:xfrm>
            <a:off x="311700" y="378569"/>
            <a:ext cx="697293" cy="705611"/>
          </a:xfrm>
          <a:prstGeom prst="rect">
            <a:avLst/>
          </a:prstGeom>
          <a:noFill/>
          <a:ln>
            <a:noFill/>
          </a:ln>
        </p:spPr>
      </p:pic>
      <p:pic>
        <p:nvPicPr>
          <p:cNvPr id="177" name="Google Shape;177;p24" descr="Resultado de imagen para cine multiplex villacentro png"/>
          <p:cNvPicPr preferRelativeResize="0"/>
          <p:nvPr/>
        </p:nvPicPr>
        <p:blipFill rotWithShape="1">
          <a:blip r:embed="rId4">
            <a:alphaModFix/>
          </a:blip>
          <a:srcRect/>
          <a:stretch/>
        </p:blipFill>
        <p:spPr>
          <a:xfrm>
            <a:off x="7742939" y="457724"/>
            <a:ext cx="1089361" cy="560001"/>
          </a:xfrm>
          <a:prstGeom prst="rect">
            <a:avLst/>
          </a:prstGeom>
          <a:noFill/>
          <a:ln>
            <a:noFill/>
          </a:ln>
        </p:spPr>
      </p:pic>
      <p:pic>
        <p:nvPicPr>
          <p:cNvPr id="178" name="Google Shape;178;p24"/>
          <p:cNvPicPr preferRelativeResize="0"/>
          <p:nvPr/>
        </p:nvPicPr>
        <p:blipFill>
          <a:blip r:embed="rId5">
            <a:alphaModFix/>
          </a:blip>
          <a:stretch>
            <a:fillRect/>
          </a:stretch>
        </p:blipFill>
        <p:spPr>
          <a:xfrm>
            <a:off x="1666100" y="1578425"/>
            <a:ext cx="5810250" cy="32194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809384" y="213130"/>
            <a:ext cx="7338060" cy="113157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chemeClr val="dk2"/>
              </a:buClr>
              <a:buSzPts val="3000"/>
              <a:buFont typeface="Times New Roman"/>
              <a:buNone/>
            </a:pPr>
            <a:r>
              <a:rPr lang="es-CO">
                <a:latin typeface="Times New Roman"/>
                <a:ea typeface="Times New Roman"/>
                <a:cs typeface="Times New Roman"/>
                <a:sym typeface="Times New Roman"/>
              </a:rPr>
              <a:t>ANÁLISIS ESTADÍSTICO Y DISTRIBUCIONES DE PROBABILIDAD</a:t>
            </a:r>
            <a:endParaRPr/>
          </a:p>
        </p:txBody>
      </p:sp>
      <p:pic>
        <p:nvPicPr>
          <p:cNvPr id="184" name="Google Shape;184;p25"/>
          <p:cNvPicPr preferRelativeResize="0"/>
          <p:nvPr/>
        </p:nvPicPr>
        <p:blipFill rotWithShape="1">
          <a:blip r:embed="rId3">
            <a:alphaModFix/>
          </a:blip>
          <a:srcRect/>
          <a:stretch/>
        </p:blipFill>
        <p:spPr>
          <a:xfrm>
            <a:off x="204896" y="426110"/>
            <a:ext cx="697293" cy="705611"/>
          </a:xfrm>
          <a:prstGeom prst="rect">
            <a:avLst/>
          </a:prstGeom>
          <a:noFill/>
          <a:ln>
            <a:noFill/>
          </a:ln>
        </p:spPr>
      </p:pic>
      <p:pic>
        <p:nvPicPr>
          <p:cNvPr id="185" name="Google Shape;185;p25" descr="Resultado de imagen para cine multiplex villacentro png"/>
          <p:cNvPicPr preferRelativeResize="0"/>
          <p:nvPr/>
        </p:nvPicPr>
        <p:blipFill rotWithShape="1">
          <a:blip r:embed="rId4">
            <a:alphaModFix/>
          </a:blip>
          <a:srcRect/>
          <a:stretch/>
        </p:blipFill>
        <p:spPr>
          <a:xfrm>
            <a:off x="8054639" y="498916"/>
            <a:ext cx="1089361" cy="560001"/>
          </a:xfrm>
          <a:prstGeom prst="rect">
            <a:avLst/>
          </a:prstGeom>
          <a:noFill/>
          <a:ln>
            <a:noFill/>
          </a:ln>
        </p:spPr>
      </p:pic>
      <p:pic>
        <p:nvPicPr>
          <p:cNvPr id="186" name="Google Shape;186;p25"/>
          <p:cNvPicPr preferRelativeResize="0"/>
          <p:nvPr/>
        </p:nvPicPr>
        <p:blipFill>
          <a:blip r:embed="rId5">
            <a:alphaModFix/>
          </a:blip>
          <a:stretch>
            <a:fillRect/>
          </a:stretch>
        </p:blipFill>
        <p:spPr>
          <a:xfrm>
            <a:off x="54100" y="1511050"/>
            <a:ext cx="2907875" cy="1165750"/>
          </a:xfrm>
          <a:prstGeom prst="rect">
            <a:avLst/>
          </a:prstGeom>
          <a:noFill/>
          <a:ln>
            <a:noFill/>
          </a:ln>
        </p:spPr>
      </p:pic>
      <p:pic>
        <p:nvPicPr>
          <p:cNvPr id="187" name="Google Shape;187;p25"/>
          <p:cNvPicPr preferRelativeResize="0"/>
          <p:nvPr/>
        </p:nvPicPr>
        <p:blipFill>
          <a:blip r:embed="rId6">
            <a:alphaModFix/>
          </a:blip>
          <a:stretch>
            <a:fillRect/>
          </a:stretch>
        </p:blipFill>
        <p:spPr>
          <a:xfrm>
            <a:off x="54100" y="2843150"/>
            <a:ext cx="2907875" cy="2130475"/>
          </a:xfrm>
          <a:prstGeom prst="rect">
            <a:avLst/>
          </a:prstGeom>
          <a:noFill/>
          <a:ln>
            <a:noFill/>
          </a:ln>
        </p:spPr>
      </p:pic>
      <p:pic>
        <p:nvPicPr>
          <p:cNvPr id="188" name="Google Shape;188;p25"/>
          <p:cNvPicPr preferRelativeResize="0"/>
          <p:nvPr/>
        </p:nvPicPr>
        <p:blipFill>
          <a:blip r:embed="rId7">
            <a:alphaModFix/>
          </a:blip>
          <a:stretch>
            <a:fillRect/>
          </a:stretch>
        </p:blipFill>
        <p:spPr>
          <a:xfrm>
            <a:off x="3074400" y="1511050"/>
            <a:ext cx="2770899" cy="1165750"/>
          </a:xfrm>
          <a:prstGeom prst="rect">
            <a:avLst/>
          </a:prstGeom>
          <a:noFill/>
          <a:ln>
            <a:noFill/>
          </a:ln>
        </p:spPr>
      </p:pic>
      <p:pic>
        <p:nvPicPr>
          <p:cNvPr id="189" name="Google Shape;189;p25"/>
          <p:cNvPicPr preferRelativeResize="0"/>
          <p:nvPr/>
        </p:nvPicPr>
        <p:blipFill>
          <a:blip r:embed="rId8">
            <a:alphaModFix/>
          </a:blip>
          <a:stretch>
            <a:fillRect/>
          </a:stretch>
        </p:blipFill>
        <p:spPr>
          <a:xfrm>
            <a:off x="3052137" y="2874775"/>
            <a:ext cx="2770875" cy="2067225"/>
          </a:xfrm>
          <a:prstGeom prst="rect">
            <a:avLst/>
          </a:prstGeom>
          <a:noFill/>
          <a:ln>
            <a:noFill/>
          </a:ln>
        </p:spPr>
      </p:pic>
      <p:pic>
        <p:nvPicPr>
          <p:cNvPr id="190" name="Google Shape;190;p25"/>
          <p:cNvPicPr preferRelativeResize="0"/>
          <p:nvPr/>
        </p:nvPicPr>
        <p:blipFill>
          <a:blip r:embed="rId9">
            <a:alphaModFix/>
          </a:blip>
          <a:stretch>
            <a:fillRect/>
          </a:stretch>
        </p:blipFill>
        <p:spPr>
          <a:xfrm>
            <a:off x="5913175" y="1511050"/>
            <a:ext cx="3123676" cy="1165750"/>
          </a:xfrm>
          <a:prstGeom prst="rect">
            <a:avLst/>
          </a:prstGeom>
          <a:noFill/>
          <a:ln>
            <a:noFill/>
          </a:ln>
        </p:spPr>
      </p:pic>
      <p:pic>
        <p:nvPicPr>
          <p:cNvPr id="191" name="Google Shape;191;p25"/>
          <p:cNvPicPr preferRelativeResize="0"/>
          <p:nvPr/>
        </p:nvPicPr>
        <p:blipFill>
          <a:blip r:embed="rId10">
            <a:alphaModFix/>
          </a:blip>
          <a:stretch>
            <a:fillRect/>
          </a:stretch>
        </p:blipFill>
        <p:spPr>
          <a:xfrm>
            <a:off x="5913175" y="2843150"/>
            <a:ext cx="3123675" cy="21304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p:nvPr>
        </p:nvSpPr>
        <p:spPr>
          <a:xfrm>
            <a:off x="902189" y="213132"/>
            <a:ext cx="7338060" cy="113157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chemeClr val="dk2"/>
              </a:buClr>
              <a:buSzPts val="3000"/>
              <a:buFont typeface="Corbel"/>
              <a:buNone/>
            </a:pPr>
            <a:r>
              <a:rPr lang="es-CO"/>
              <a:t>DISEÑO DEL MODELO DE </a:t>
            </a:r>
            <a:r>
              <a:rPr lang="es-CO">
                <a:latin typeface="Times New Roman"/>
                <a:ea typeface="Times New Roman"/>
                <a:cs typeface="Times New Roman"/>
                <a:sym typeface="Times New Roman"/>
              </a:rPr>
              <a:t>SIMULACIÓN</a:t>
            </a:r>
            <a:endParaRPr/>
          </a:p>
        </p:txBody>
      </p:sp>
      <p:pic>
        <p:nvPicPr>
          <p:cNvPr id="197" name="Google Shape;197;p26"/>
          <p:cNvPicPr preferRelativeResize="0">
            <a:picLocks noGrp="1"/>
          </p:cNvPicPr>
          <p:nvPr>
            <p:ph type="body" idx="1"/>
          </p:nvPr>
        </p:nvPicPr>
        <p:blipFill rotWithShape="1">
          <a:blip r:embed="rId3">
            <a:alphaModFix/>
          </a:blip>
          <a:srcRect/>
          <a:stretch/>
        </p:blipFill>
        <p:spPr>
          <a:xfrm>
            <a:off x="562391" y="2082771"/>
            <a:ext cx="3641747" cy="2861895"/>
          </a:xfrm>
          <a:prstGeom prst="rect">
            <a:avLst/>
          </a:prstGeom>
          <a:noFill/>
          <a:ln>
            <a:noFill/>
          </a:ln>
        </p:spPr>
      </p:pic>
      <p:pic>
        <p:nvPicPr>
          <p:cNvPr id="198" name="Google Shape;198;p26"/>
          <p:cNvPicPr preferRelativeResize="0"/>
          <p:nvPr/>
        </p:nvPicPr>
        <p:blipFill rotWithShape="1">
          <a:blip r:embed="rId4">
            <a:alphaModFix/>
          </a:blip>
          <a:srcRect/>
          <a:stretch/>
        </p:blipFill>
        <p:spPr>
          <a:xfrm>
            <a:off x="311700" y="378569"/>
            <a:ext cx="697293" cy="705611"/>
          </a:xfrm>
          <a:prstGeom prst="rect">
            <a:avLst/>
          </a:prstGeom>
          <a:noFill/>
          <a:ln>
            <a:noFill/>
          </a:ln>
        </p:spPr>
      </p:pic>
      <p:pic>
        <p:nvPicPr>
          <p:cNvPr id="199" name="Google Shape;199;p26" descr="Resultado de imagen para cine multiplex villacentro png"/>
          <p:cNvPicPr preferRelativeResize="0"/>
          <p:nvPr/>
        </p:nvPicPr>
        <p:blipFill rotWithShape="1">
          <a:blip r:embed="rId5">
            <a:alphaModFix/>
          </a:blip>
          <a:srcRect/>
          <a:stretch/>
        </p:blipFill>
        <p:spPr>
          <a:xfrm>
            <a:off x="7963656" y="498916"/>
            <a:ext cx="1089361" cy="560001"/>
          </a:xfrm>
          <a:prstGeom prst="rect">
            <a:avLst/>
          </a:prstGeom>
          <a:noFill/>
          <a:ln>
            <a:noFill/>
          </a:ln>
        </p:spPr>
      </p:pic>
      <p:pic>
        <p:nvPicPr>
          <p:cNvPr id="200" name="Google Shape;200;p26"/>
          <p:cNvPicPr preferRelativeResize="0"/>
          <p:nvPr/>
        </p:nvPicPr>
        <p:blipFill rotWithShape="1">
          <a:blip r:embed="rId6">
            <a:alphaModFix/>
          </a:blip>
          <a:srcRect/>
          <a:stretch/>
        </p:blipFill>
        <p:spPr>
          <a:xfrm>
            <a:off x="4693079" y="2082770"/>
            <a:ext cx="3815257" cy="2861895"/>
          </a:xfrm>
          <a:prstGeom prst="rect">
            <a:avLst/>
          </a:prstGeom>
          <a:noFill/>
          <a:ln>
            <a:noFill/>
          </a:ln>
        </p:spPr>
      </p:pic>
      <p:sp>
        <p:nvSpPr>
          <p:cNvPr id="201" name="Google Shape;201;p26"/>
          <p:cNvSpPr txBox="1"/>
          <p:nvPr/>
        </p:nvSpPr>
        <p:spPr>
          <a:xfrm>
            <a:off x="1279677" y="1529070"/>
            <a:ext cx="220717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b="0" i="0" u="none" strike="noStrike" cap="none">
                <a:solidFill>
                  <a:schemeClr val="lt1"/>
                </a:solidFill>
                <a:latin typeface="Times New Roman"/>
                <a:ea typeface="Times New Roman"/>
                <a:cs typeface="Times New Roman"/>
                <a:sym typeface="Times New Roman"/>
              </a:rPr>
              <a:t>Diagrama de flujo</a:t>
            </a:r>
            <a:endParaRPr sz="1800">
              <a:solidFill>
                <a:schemeClr val="lt1"/>
              </a:solidFill>
              <a:latin typeface="Times New Roman"/>
              <a:ea typeface="Times New Roman"/>
              <a:cs typeface="Times New Roman"/>
              <a:sym typeface="Times New Roman"/>
            </a:endParaRPr>
          </a:p>
        </p:txBody>
      </p:sp>
      <p:sp>
        <p:nvSpPr>
          <p:cNvPr id="202" name="Google Shape;202;p26"/>
          <p:cNvSpPr txBox="1"/>
          <p:nvPr/>
        </p:nvSpPr>
        <p:spPr>
          <a:xfrm>
            <a:off x="4904488" y="1529070"/>
            <a:ext cx="339243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a:solidFill>
                  <a:schemeClr val="lt1"/>
                </a:solidFill>
                <a:latin typeface="Times New Roman"/>
                <a:ea typeface="Times New Roman"/>
                <a:cs typeface="Times New Roman"/>
                <a:sym typeface="Times New Roman"/>
              </a:rPr>
              <a:t>Diagrama de sistema de colas</a:t>
            </a:r>
            <a:endParaRPr sz="1800">
              <a:solidFill>
                <a:schemeClr val="lt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7"/>
          <p:cNvSpPr txBox="1">
            <a:spLocks noGrp="1"/>
          </p:cNvSpPr>
          <p:nvPr>
            <p:ph type="title"/>
          </p:nvPr>
        </p:nvSpPr>
        <p:spPr>
          <a:xfrm>
            <a:off x="902189" y="213132"/>
            <a:ext cx="7338060" cy="113157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chemeClr val="dk2"/>
              </a:buClr>
              <a:buSzPts val="3000"/>
              <a:buFont typeface="Corbel"/>
              <a:buNone/>
            </a:pPr>
            <a:r>
              <a:rPr lang="es-CO"/>
              <a:t>DISEÑO DEL MODELO DE </a:t>
            </a:r>
            <a:r>
              <a:rPr lang="es-CO">
                <a:latin typeface="Times New Roman"/>
                <a:ea typeface="Times New Roman"/>
                <a:cs typeface="Times New Roman"/>
                <a:sym typeface="Times New Roman"/>
              </a:rPr>
              <a:t>SIMULACIÓN</a:t>
            </a:r>
            <a:endParaRPr/>
          </a:p>
        </p:txBody>
      </p:sp>
      <p:pic>
        <p:nvPicPr>
          <p:cNvPr id="208" name="Google Shape;208;p27"/>
          <p:cNvPicPr preferRelativeResize="0"/>
          <p:nvPr/>
        </p:nvPicPr>
        <p:blipFill rotWithShape="1">
          <a:blip r:embed="rId3">
            <a:alphaModFix/>
          </a:blip>
          <a:srcRect/>
          <a:stretch/>
        </p:blipFill>
        <p:spPr>
          <a:xfrm>
            <a:off x="311700" y="378569"/>
            <a:ext cx="697293" cy="705611"/>
          </a:xfrm>
          <a:prstGeom prst="rect">
            <a:avLst/>
          </a:prstGeom>
          <a:noFill/>
          <a:ln>
            <a:noFill/>
          </a:ln>
        </p:spPr>
      </p:pic>
      <p:pic>
        <p:nvPicPr>
          <p:cNvPr id="209" name="Google Shape;209;p27" descr="Resultado de imagen para cine multiplex villacentro png"/>
          <p:cNvPicPr preferRelativeResize="0"/>
          <p:nvPr/>
        </p:nvPicPr>
        <p:blipFill rotWithShape="1">
          <a:blip r:embed="rId4">
            <a:alphaModFix/>
          </a:blip>
          <a:srcRect/>
          <a:stretch/>
        </p:blipFill>
        <p:spPr>
          <a:xfrm>
            <a:off x="7963656" y="498916"/>
            <a:ext cx="1089361" cy="560001"/>
          </a:xfrm>
          <a:prstGeom prst="rect">
            <a:avLst/>
          </a:prstGeom>
          <a:noFill/>
          <a:ln>
            <a:noFill/>
          </a:ln>
        </p:spPr>
      </p:pic>
      <p:sp>
        <p:nvSpPr>
          <p:cNvPr id="210" name="Google Shape;210;p27"/>
          <p:cNvSpPr txBox="1">
            <a:spLocks noGrp="1"/>
          </p:cNvSpPr>
          <p:nvPr>
            <p:ph type="body" idx="1"/>
          </p:nvPr>
        </p:nvSpPr>
        <p:spPr>
          <a:xfrm>
            <a:off x="2268535" y="1610232"/>
            <a:ext cx="5214831" cy="315468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s-CO" sz="1800" b="1">
                <a:latin typeface="Times New Roman"/>
                <a:ea typeface="Times New Roman"/>
                <a:cs typeface="Times New Roman"/>
                <a:sym typeface="Times New Roman"/>
              </a:rPr>
              <a:t>Estados</a:t>
            </a:r>
            <a:endParaRPr/>
          </a:p>
          <a:p>
            <a:pPr marL="308610" lvl="1" indent="-137159" algn="l" rtl="0">
              <a:lnSpc>
                <a:spcPct val="90000"/>
              </a:lnSpc>
              <a:spcBef>
                <a:spcPts val="300"/>
              </a:spcBef>
              <a:spcAft>
                <a:spcPts val="0"/>
              </a:spcAft>
              <a:buSzPts val="1500"/>
              <a:buFont typeface="Arial"/>
              <a:buChar char="•"/>
            </a:pPr>
            <a:r>
              <a:rPr lang="es-CO">
                <a:latin typeface="Times New Roman"/>
                <a:ea typeface="Times New Roman"/>
                <a:cs typeface="Times New Roman"/>
                <a:sym typeface="Times New Roman"/>
              </a:rPr>
              <a:t>Persona en la fila de la taquilla</a:t>
            </a:r>
            <a:endParaRPr/>
          </a:p>
          <a:p>
            <a:pPr marL="308610" lvl="1" indent="-137159" algn="l" rtl="0">
              <a:lnSpc>
                <a:spcPct val="90000"/>
              </a:lnSpc>
              <a:spcBef>
                <a:spcPts val="450"/>
              </a:spcBef>
              <a:spcAft>
                <a:spcPts val="0"/>
              </a:spcAft>
              <a:buSzPts val="1500"/>
              <a:buFont typeface="Arial"/>
              <a:buChar char="•"/>
            </a:pPr>
            <a:r>
              <a:rPr lang="es-CO">
                <a:latin typeface="Times New Roman"/>
                <a:ea typeface="Times New Roman"/>
                <a:cs typeface="Times New Roman"/>
                <a:sym typeface="Times New Roman"/>
              </a:rPr>
              <a:t>Persona en una de las filas de comida</a:t>
            </a:r>
            <a:endParaRPr sz="1800" b="1">
              <a:latin typeface="Times New Roman"/>
              <a:ea typeface="Times New Roman"/>
              <a:cs typeface="Times New Roman"/>
              <a:sym typeface="Times New Roman"/>
            </a:endParaRPr>
          </a:p>
          <a:p>
            <a:pPr marL="0" lvl="0" indent="0" algn="l" rtl="0">
              <a:lnSpc>
                <a:spcPct val="90000"/>
              </a:lnSpc>
              <a:spcBef>
                <a:spcPts val="1200"/>
              </a:spcBef>
              <a:spcAft>
                <a:spcPts val="0"/>
              </a:spcAft>
              <a:buSzPts val="1800"/>
              <a:buNone/>
            </a:pPr>
            <a:r>
              <a:rPr lang="es-CO" sz="1800" b="1">
                <a:latin typeface="Times New Roman"/>
                <a:ea typeface="Times New Roman"/>
                <a:cs typeface="Times New Roman"/>
                <a:sym typeface="Times New Roman"/>
              </a:rPr>
              <a:t>Variables</a:t>
            </a:r>
            <a:endParaRPr>
              <a:latin typeface="Times New Roman"/>
              <a:ea typeface="Times New Roman"/>
              <a:cs typeface="Times New Roman"/>
              <a:sym typeface="Times New Roman"/>
            </a:endParaRPr>
          </a:p>
          <a:p>
            <a:pPr marL="308610" lvl="1" indent="-137159" algn="l" rtl="0">
              <a:lnSpc>
                <a:spcPct val="90000"/>
              </a:lnSpc>
              <a:spcBef>
                <a:spcPts val="300"/>
              </a:spcBef>
              <a:spcAft>
                <a:spcPts val="0"/>
              </a:spcAft>
              <a:buSzPts val="1500"/>
              <a:buChar char="▪"/>
            </a:pPr>
            <a:r>
              <a:rPr lang="es-CO">
                <a:latin typeface="Times New Roman"/>
                <a:ea typeface="Times New Roman"/>
                <a:cs typeface="Times New Roman"/>
                <a:sym typeface="Times New Roman"/>
              </a:rPr>
              <a:t>Número de clientes</a:t>
            </a:r>
            <a:endParaRPr/>
          </a:p>
          <a:p>
            <a:pPr marL="308610" lvl="1" indent="-137159" algn="l" rtl="0">
              <a:lnSpc>
                <a:spcPct val="90000"/>
              </a:lnSpc>
              <a:spcBef>
                <a:spcPts val="450"/>
              </a:spcBef>
              <a:spcAft>
                <a:spcPts val="0"/>
              </a:spcAft>
              <a:buSzPts val="1500"/>
              <a:buChar char="▪"/>
            </a:pPr>
            <a:r>
              <a:rPr lang="es-CO">
                <a:latin typeface="Times New Roman"/>
                <a:ea typeface="Times New Roman"/>
                <a:cs typeface="Times New Roman"/>
                <a:sym typeface="Times New Roman"/>
              </a:rPr>
              <a:t>Expectativa de la cartelera</a:t>
            </a:r>
            <a:endParaRPr/>
          </a:p>
          <a:p>
            <a:pPr marL="0" lvl="0" indent="0" algn="l" rtl="0">
              <a:lnSpc>
                <a:spcPct val="90000"/>
              </a:lnSpc>
              <a:spcBef>
                <a:spcPts val="1200"/>
              </a:spcBef>
              <a:spcAft>
                <a:spcPts val="0"/>
              </a:spcAft>
              <a:buSzPts val="1800"/>
              <a:buNone/>
            </a:pPr>
            <a:r>
              <a:rPr lang="es-CO" sz="1800" b="1">
                <a:latin typeface="Times New Roman"/>
                <a:ea typeface="Times New Roman"/>
                <a:cs typeface="Times New Roman"/>
                <a:sym typeface="Times New Roman"/>
              </a:rPr>
              <a:t>Recursos</a:t>
            </a:r>
            <a:endParaRPr/>
          </a:p>
          <a:p>
            <a:pPr marL="308610" lvl="1" indent="-137159" algn="l" rtl="0">
              <a:lnSpc>
                <a:spcPct val="90000"/>
              </a:lnSpc>
              <a:spcBef>
                <a:spcPts val="300"/>
              </a:spcBef>
              <a:spcAft>
                <a:spcPts val="0"/>
              </a:spcAft>
              <a:buSzPts val="1500"/>
              <a:buChar char="▪"/>
            </a:pPr>
            <a:r>
              <a:rPr lang="es-CO">
                <a:latin typeface="Times New Roman"/>
                <a:ea typeface="Times New Roman"/>
                <a:cs typeface="Times New Roman"/>
                <a:sym typeface="Times New Roman"/>
              </a:rPr>
              <a:t>2 taquillas de boletas</a:t>
            </a:r>
            <a:endParaRPr>
              <a:latin typeface="Times New Roman"/>
              <a:ea typeface="Times New Roman"/>
              <a:cs typeface="Times New Roman"/>
              <a:sym typeface="Times New Roman"/>
            </a:endParaRPr>
          </a:p>
          <a:p>
            <a:pPr marL="308610" lvl="1" indent="-137159" algn="l" rtl="0">
              <a:lnSpc>
                <a:spcPct val="90000"/>
              </a:lnSpc>
              <a:spcBef>
                <a:spcPts val="450"/>
              </a:spcBef>
              <a:spcAft>
                <a:spcPts val="0"/>
              </a:spcAft>
              <a:buSzPts val="1500"/>
              <a:buChar char="▪"/>
            </a:pPr>
            <a:r>
              <a:rPr lang="es-CO">
                <a:latin typeface="Times New Roman"/>
                <a:ea typeface="Times New Roman"/>
                <a:cs typeface="Times New Roman"/>
                <a:sym typeface="Times New Roman"/>
              </a:rPr>
              <a:t>3 taquillas de comidas </a:t>
            </a:r>
            <a:endParaRPr>
              <a:latin typeface="Times New Roman"/>
              <a:ea typeface="Times New Roman"/>
              <a:cs typeface="Times New Roman"/>
              <a:sym typeface="Times New Roman"/>
            </a:endParaRPr>
          </a:p>
          <a:p>
            <a:pPr marL="171450" lvl="1" indent="0" algn="l" rtl="0">
              <a:lnSpc>
                <a:spcPct val="90000"/>
              </a:lnSpc>
              <a:spcBef>
                <a:spcPts val="450"/>
              </a:spcBef>
              <a:spcAft>
                <a:spcPts val="0"/>
              </a:spcAft>
              <a:buSzPts val="1800"/>
              <a:buNone/>
            </a:pPr>
            <a:endParaRPr sz="1800" b="1">
              <a:latin typeface="Times New Roman"/>
              <a:ea typeface="Times New Roman"/>
              <a:cs typeface="Times New Roman"/>
              <a:sym typeface="Times New Roman"/>
            </a:endParaRPr>
          </a:p>
          <a:p>
            <a:pPr marL="171450" lvl="1" indent="0" algn="l" rtl="0">
              <a:lnSpc>
                <a:spcPct val="90000"/>
              </a:lnSpc>
              <a:spcBef>
                <a:spcPts val="450"/>
              </a:spcBef>
              <a:spcAft>
                <a:spcPts val="0"/>
              </a:spcAft>
              <a:buSzPts val="1500"/>
              <a:buNone/>
            </a:pPr>
            <a:endParaRPr>
              <a:latin typeface="Times New Roman"/>
              <a:ea typeface="Times New Roman"/>
              <a:cs typeface="Times New Roman"/>
              <a:sym typeface="Times New Roman"/>
            </a:endParaRPr>
          </a:p>
          <a:p>
            <a:pPr marL="171450" lvl="1" indent="0" algn="l" rtl="0">
              <a:lnSpc>
                <a:spcPct val="90000"/>
              </a:lnSpc>
              <a:spcBef>
                <a:spcPts val="450"/>
              </a:spcBef>
              <a:spcAft>
                <a:spcPts val="0"/>
              </a:spcAft>
              <a:buSzPts val="1500"/>
              <a:buNone/>
            </a:pP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8"/>
          <p:cNvSpPr txBox="1">
            <a:spLocks noGrp="1"/>
          </p:cNvSpPr>
          <p:nvPr>
            <p:ph type="title"/>
          </p:nvPr>
        </p:nvSpPr>
        <p:spPr>
          <a:xfrm>
            <a:off x="902189" y="213132"/>
            <a:ext cx="7338060" cy="113157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chemeClr val="dk2"/>
              </a:buClr>
              <a:buSzPts val="3000"/>
              <a:buFont typeface="Times New Roman"/>
              <a:buNone/>
            </a:pPr>
            <a:r>
              <a:rPr lang="es-CO">
                <a:latin typeface="Times New Roman"/>
                <a:ea typeface="Times New Roman"/>
                <a:cs typeface="Times New Roman"/>
                <a:sym typeface="Times New Roman"/>
              </a:rPr>
              <a:t>SOFTWARE DE SIMULACIÓN</a:t>
            </a:r>
            <a:endParaRPr/>
          </a:p>
        </p:txBody>
      </p:sp>
      <p:sp>
        <p:nvSpPr>
          <p:cNvPr id="216" name="Google Shape;216;p28"/>
          <p:cNvSpPr txBox="1">
            <a:spLocks noGrp="1"/>
          </p:cNvSpPr>
          <p:nvPr>
            <p:ph type="body" idx="1"/>
          </p:nvPr>
        </p:nvSpPr>
        <p:spPr>
          <a:xfrm>
            <a:off x="902189" y="1508760"/>
            <a:ext cx="7338060" cy="3154680"/>
          </a:xfrm>
          <a:prstGeom prst="rect">
            <a:avLst/>
          </a:prstGeom>
          <a:noFill/>
          <a:ln>
            <a:noFill/>
          </a:ln>
        </p:spPr>
        <p:txBody>
          <a:bodyPr spcFirstLastPara="1" wrap="square" lIns="91425" tIns="45700" rIns="91425" bIns="45700" anchor="t" anchorCtr="0">
            <a:noAutofit/>
          </a:bodyPr>
          <a:lstStyle/>
          <a:p>
            <a:pPr marL="137160" lvl="0" indent="-137160" algn="l" rtl="0">
              <a:lnSpc>
                <a:spcPct val="90000"/>
              </a:lnSpc>
              <a:spcBef>
                <a:spcPts val="0"/>
              </a:spcBef>
              <a:spcAft>
                <a:spcPts val="0"/>
              </a:spcAft>
              <a:buSzPts val="1800"/>
              <a:buFont typeface="Noto Sans Symbols"/>
              <a:buChar char="❑"/>
            </a:pPr>
            <a:r>
              <a:rPr lang="es-CO" sz="1800">
                <a:latin typeface="Times New Roman"/>
                <a:ea typeface="Times New Roman"/>
                <a:cs typeface="Times New Roman"/>
                <a:sym typeface="Times New Roman"/>
              </a:rPr>
              <a:t> El software de simulación utilizado es ProModel, este es un simulador con animación y optimización para hacer modelos de simulación y optimizarlos. Permite simular cualquier tipo de sistemas de manufactura, logística, servicios, call centers, manejo de materiales, etc.</a:t>
            </a:r>
            <a:endParaRPr/>
          </a:p>
          <a:p>
            <a:pPr marL="137160" lvl="0" indent="-137160" algn="l" rtl="0">
              <a:lnSpc>
                <a:spcPct val="90000"/>
              </a:lnSpc>
              <a:spcBef>
                <a:spcPts val="1050"/>
              </a:spcBef>
              <a:spcAft>
                <a:spcPts val="0"/>
              </a:spcAft>
              <a:buSzPts val="1800"/>
              <a:buFont typeface="Noto Sans Symbols"/>
              <a:buChar char="❑"/>
            </a:pPr>
            <a:r>
              <a:rPr lang="es-CO" sz="1800">
                <a:latin typeface="Times New Roman"/>
                <a:ea typeface="Times New Roman"/>
                <a:cs typeface="Times New Roman"/>
                <a:sym typeface="Times New Roman"/>
              </a:rPr>
              <a:t> ProModel es un paquete de simulación que no requiere programación, aunque si lo permite. </a:t>
            </a:r>
            <a:endParaRPr/>
          </a:p>
        </p:txBody>
      </p:sp>
      <p:pic>
        <p:nvPicPr>
          <p:cNvPr id="217" name="Google Shape;217;p28"/>
          <p:cNvPicPr preferRelativeResize="0"/>
          <p:nvPr/>
        </p:nvPicPr>
        <p:blipFill rotWithShape="1">
          <a:blip r:embed="rId3">
            <a:alphaModFix/>
          </a:blip>
          <a:srcRect/>
          <a:stretch/>
        </p:blipFill>
        <p:spPr>
          <a:xfrm>
            <a:off x="311700" y="378569"/>
            <a:ext cx="697293" cy="705611"/>
          </a:xfrm>
          <a:prstGeom prst="rect">
            <a:avLst/>
          </a:prstGeom>
          <a:noFill/>
          <a:ln>
            <a:noFill/>
          </a:ln>
        </p:spPr>
      </p:pic>
      <p:pic>
        <p:nvPicPr>
          <p:cNvPr id="218" name="Google Shape;218;p28" descr="Resultado de imagen para cine multiplex villacentro png"/>
          <p:cNvPicPr preferRelativeResize="0"/>
          <p:nvPr/>
        </p:nvPicPr>
        <p:blipFill rotWithShape="1">
          <a:blip r:embed="rId4">
            <a:alphaModFix/>
          </a:blip>
          <a:srcRect/>
          <a:stretch/>
        </p:blipFill>
        <p:spPr>
          <a:xfrm>
            <a:off x="7742939" y="457724"/>
            <a:ext cx="1089361" cy="560001"/>
          </a:xfrm>
          <a:prstGeom prst="rect">
            <a:avLst/>
          </a:prstGeom>
          <a:noFill/>
          <a:ln>
            <a:noFill/>
          </a:ln>
        </p:spPr>
      </p:pic>
      <p:pic>
        <p:nvPicPr>
          <p:cNvPr id="219" name="Google Shape;219;p28"/>
          <p:cNvPicPr preferRelativeResize="0"/>
          <p:nvPr/>
        </p:nvPicPr>
        <p:blipFill rotWithShape="1">
          <a:blip r:embed="rId5">
            <a:alphaModFix/>
          </a:blip>
          <a:srcRect/>
          <a:stretch/>
        </p:blipFill>
        <p:spPr>
          <a:xfrm>
            <a:off x="2612127" y="3403488"/>
            <a:ext cx="3918184" cy="142401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9"/>
          <p:cNvSpPr txBox="1">
            <a:spLocks noGrp="1"/>
          </p:cNvSpPr>
          <p:nvPr>
            <p:ph type="title"/>
          </p:nvPr>
        </p:nvSpPr>
        <p:spPr>
          <a:xfrm>
            <a:off x="902189" y="213132"/>
            <a:ext cx="7338060" cy="113157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chemeClr val="dk2"/>
              </a:buClr>
              <a:buSzPts val="3000"/>
              <a:buFont typeface="Times New Roman"/>
              <a:buNone/>
            </a:pPr>
            <a:r>
              <a:rPr lang="es-CO">
                <a:latin typeface="Times New Roman"/>
                <a:ea typeface="Times New Roman"/>
                <a:cs typeface="Times New Roman"/>
                <a:sym typeface="Times New Roman"/>
              </a:rPr>
              <a:t>IMPLEMENTACIÓN</a:t>
            </a:r>
            <a:endParaRPr/>
          </a:p>
        </p:txBody>
      </p:sp>
      <p:pic>
        <p:nvPicPr>
          <p:cNvPr id="225" name="Google Shape;225;p29"/>
          <p:cNvPicPr preferRelativeResize="0"/>
          <p:nvPr/>
        </p:nvPicPr>
        <p:blipFill rotWithShape="1">
          <a:blip r:embed="rId3">
            <a:alphaModFix/>
          </a:blip>
          <a:srcRect/>
          <a:stretch/>
        </p:blipFill>
        <p:spPr>
          <a:xfrm>
            <a:off x="311700" y="378569"/>
            <a:ext cx="697293" cy="705611"/>
          </a:xfrm>
          <a:prstGeom prst="rect">
            <a:avLst/>
          </a:prstGeom>
          <a:noFill/>
          <a:ln>
            <a:noFill/>
          </a:ln>
        </p:spPr>
      </p:pic>
      <p:pic>
        <p:nvPicPr>
          <p:cNvPr id="226" name="Google Shape;226;p29" descr="Resultado de imagen para cine multiplex villacentro png"/>
          <p:cNvPicPr preferRelativeResize="0"/>
          <p:nvPr/>
        </p:nvPicPr>
        <p:blipFill rotWithShape="1">
          <a:blip r:embed="rId4">
            <a:alphaModFix/>
          </a:blip>
          <a:srcRect/>
          <a:stretch/>
        </p:blipFill>
        <p:spPr>
          <a:xfrm>
            <a:off x="7742939" y="457724"/>
            <a:ext cx="1089361" cy="560001"/>
          </a:xfrm>
          <a:prstGeom prst="rect">
            <a:avLst/>
          </a:prstGeom>
          <a:noFill/>
          <a:ln>
            <a:noFill/>
          </a:ln>
        </p:spPr>
      </p:pic>
      <p:pic>
        <p:nvPicPr>
          <p:cNvPr id="227" name="Google Shape;227;p29"/>
          <p:cNvPicPr preferRelativeResize="0"/>
          <p:nvPr/>
        </p:nvPicPr>
        <p:blipFill rotWithShape="1">
          <a:blip r:embed="rId5">
            <a:alphaModFix/>
          </a:blip>
          <a:srcRect/>
          <a:stretch/>
        </p:blipFill>
        <p:spPr>
          <a:xfrm>
            <a:off x="233197" y="1635478"/>
            <a:ext cx="3823796" cy="1776413"/>
          </a:xfrm>
          <a:prstGeom prst="rect">
            <a:avLst/>
          </a:prstGeom>
          <a:noFill/>
          <a:ln>
            <a:noFill/>
          </a:ln>
        </p:spPr>
      </p:pic>
      <p:sp>
        <p:nvSpPr>
          <p:cNvPr id="228" name="Google Shape;228;p29"/>
          <p:cNvSpPr txBox="1"/>
          <p:nvPr/>
        </p:nvSpPr>
        <p:spPr>
          <a:xfrm>
            <a:off x="1403129" y="1297251"/>
            <a:ext cx="249095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b="1">
                <a:solidFill>
                  <a:schemeClr val="lt1"/>
                </a:solidFill>
                <a:latin typeface="Times New Roman"/>
                <a:ea typeface="Times New Roman"/>
                <a:cs typeface="Times New Roman"/>
                <a:sym typeface="Times New Roman"/>
              </a:rPr>
              <a:t>Proceso</a:t>
            </a:r>
            <a:endParaRPr/>
          </a:p>
        </p:txBody>
      </p:sp>
      <p:pic>
        <p:nvPicPr>
          <p:cNvPr id="229" name="Google Shape;229;p29"/>
          <p:cNvPicPr preferRelativeResize="0"/>
          <p:nvPr/>
        </p:nvPicPr>
        <p:blipFill rotWithShape="1">
          <a:blip r:embed="rId6">
            <a:alphaModFix/>
          </a:blip>
          <a:srcRect/>
          <a:stretch/>
        </p:blipFill>
        <p:spPr>
          <a:xfrm>
            <a:off x="4908331" y="1666583"/>
            <a:ext cx="3615559" cy="1647188"/>
          </a:xfrm>
          <a:prstGeom prst="rect">
            <a:avLst/>
          </a:prstGeom>
          <a:noFill/>
          <a:ln>
            <a:noFill/>
          </a:ln>
        </p:spPr>
      </p:pic>
      <p:sp>
        <p:nvSpPr>
          <p:cNvPr id="230" name="Google Shape;230;p29"/>
          <p:cNvSpPr txBox="1"/>
          <p:nvPr/>
        </p:nvSpPr>
        <p:spPr>
          <a:xfrm>
            <a:off x="5796667" y="1299471"/>
            <a:ext cx="249095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b="1">
                <a:solidFill>
                  <a:schemeClr val="lt1"/>
                </a:solidFill>
                <a:latin typeface="Times New Roman"/>
                <a:ea typeface="Times New Roman"/>
                <a:cs typeface="Times New Roman"/>
                <a:sym typeface="Times New Roman"/>
              </a:rPr>
              <a:t>Locaciones</a:t>
            </a:r>
            <a:endParaRPr/>
          </a:p>
        </p:txBody>
      </p:sp>
      <p:pic>
        <p:nvPicPr>
          <p:cNvPr id="231" name="Google Shape;231;p29"/>
          <p:cNvPicPr preferRelativeResize="0"/>
          <p:nvPr/>
        </p:nvPicPr>
        <p:blipFill rotWithShape="1">
          <a:blip r:embed="rId7">
            <a:alphaModFix/>
          </a:blip>
          <a:srcRect/>
          <a:stretch/>
        </p:blipFill>
        <p:spPr>
          <a:xfrm>
            <a:off x="233197" y="3758109"/>
            <a:ext cx="3823796" cy="1202773"/>
          </a:xfrm>
          <a:prstGeom prst="rect">
            <a:avLst/>
          </a:prstGeom>
          <a:noFill/>
          <a:ln>
            <a:noFill/>
          </a:ln>
        </p:spPr>
      </p:pic>
      <p:sp>
        <p:nvSpPr>
          <p:cNvPr id="232" name="Google Shape;232;p29"/>
          <p:cNvSpPr txBox="1"/>
          <p:nvPr/>
        </p:nvSpPr>
        <p:spPr>
          <a:xfrm>
            <a:off x="1403129" y="3388778"/>
            <a:ext cx="249095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b="1">
                <a:solidFill>
                  <a:schemeClr val="lt1"/>
                </a:solidFill>
                <a:latin typeface="Times New Roman"/>
                <a:ea typeface="Times New Roman"/>
                <a:cs typeface="Times New Roman"/>
                <a:sym typeface="Times New Roman"/>
              </a:rPr>
              <a:t>Entidades</a:t>
            </a:r>
            <a:endParaRPr/>
          </a:p>
        </p:txBody>
      </p:sp>
      <p:pic>
        <p:nvPicPr>
          <p:cNvPr id="233" name="Google Shape;233;p29"/>
          <p:cNvPicPr preferRelativeResize="0"/>
          <p:nvPr/>
        </p:nvPicPr>
        <p:blipFill rotWithShape="1">
          <a:blip r:embed="rId8">
            <a:alphaModFix/>
          </a:blip>
          <a:srcRect/>
          <a:stretch/>
        </p:blipFill>
        <p:spPr>
          <a:xfrm>
            <a:off x="4908331" y="3758109"/>
            <a:ext cx="3615559" cy="1286857"/>
          </a:xfrm>
          <a:prstGeom prst="rect">
            <a:avLst/>
          </a:prstGeom>
          <a:noFill/>
          <a:ln>
            <a:noFill/>
          </a:ln>
        </p:spPr>
      </p:pic>
      <p:sp>
        <p:nvSpPr>
          <p:cNvPr id="234" name="Google Shape;234;p29"/>
          <p:cNvSpPr txBox="1"/>
          <p:nvPr/>
        </p:nvSpPr>
        <p:spPr>
          <a:xfrm>
            <a:off x="5896302" y="3351274"/>
            <a:ext cx="249095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b="1">
                <a:solidFill>
                  <a:schemeClr val="lt1"/>
                </a:solidFill>
                <a:latin typeface="Times New Roman"/>
                <a:ea typeface="Times New Roman"/>
                <a:cs typeface="Times New Roman"/>
                <a:sym typeface="Times New Roman"/>
              </a:rPr>
              <a:t>Llegadas</a:t>
            </a:r>
            <a:endParaRPr/>
          </a:p>
        </p:txBody>
      </p:sp>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0"/>
          <p:cNvSpPr txBox="1">
            <a:spLocks noGrp="1"/>
          </p:cNvSpPr>
          <p:nvPr>
            <p:ph type="title"/>
          </p:nvPr>
        </p:nvSpPr>
        <p:spPr>
          <a:xfrm>
            <a:off x="902189" y="213132"/>
            <a:ext cx="7338060" cy="113157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chemeClr val="dk2"/>
              </a:buClr>
              <a:buSzPts val="3000"/>
              <a:buFont typeface="Times New Roman"/>
              <a:buNone/>
            </a:pPr>
            <a:r>
              <a:rPr lang="es-CO">
                <a:latin typeface="Times New Roman"/>
                <a:ea typeface="Times New Roman"/>
                <a:cs typeface="Times New Roman"/>
                <a:sym typeface="Times New Roman"/>
              </a:rPr>
              <a:t>IMPLEMENTACIÓN</a:t>
            </a:r>
            <a:endParaRPr/>
          </a:p>
        </p:txBody>
      </p:sp>
      <p:pic>
        <p:nvPicPr>
          <p:cNvPr id="240" name="Google Shape;240;p30"/>
          <p:cNvPicPr preferRelativeResize="0">
            <a:picLocks noGrp="1"/>
          </p:cNvPicPr>
          <p:nvPr>
            <p:ph type="body" idx="1"/>
          </p:nvPr>
        </p:nvPicPr>
        <p:blipFill rotWithShape="1">
          <a:blip r:embed="rId3">
            <a:alphaModFix/>
          </a:blip>
          <a:srcRect/>
          <a:stretch/>
        </p:blipFill>
        <p:spPr>
          <a:xfrm>
            <a:off x="1124606" y="1508124"/>
            <a:ext cx="6684579" cy="3431737"/>
          </a:xfrm>
          <a:prstGeom prst="rect">
            <a:avLst/>
          </a:prstGeom>
          <a:noFill/>
          <a:ln>
            <a:noFill/>
          </a:ln>
        </p:spPr>
      </p:pic>
      <p:pic>
        <p:nvPicPr>
          <p:cNvPr id="241" name="Google Shape;241;p30"/>
          <p:cNvPicPr preferRelativeResize="0"/>
          <p:nvPr/>
        </p:nvPicPr>
        <p:blipFill rotWithShape="1">
          <a:blip r:embed="rId4">
            <a:alphaModFix/>
          </a:blip>
          <a:srcRect/>
          <a:stretch/>
        </p:blipFill>
        <p:spPr>
          <a:xfrm>
            <a:off x="311700" y="378569"/>
            <a:ext cx="697293" cy="705611"/>
          </a:xfrm>
          <a:prstGeom prst="rect">
            <a:avLst/>
          </a:prstGeom>
          <a:noFill/>
          <a:ln>
            <a:noFill/>
          </a:ln>
        </p:spPr>
      </p:pic>
      <p:pic>
        <p:nvPicPr>
          <p:cNvPr id="242" name="Google Shape;242;p30" descr="Resultado de imagen para cine multiplex villacentro png"/>
          <p:cNvPicPr preferRelativeResize="0"/>
          <p:nvPr/>
        </p:nvPicPr>
        <p:blipFill rotWithShape="1">
          <a:blip r:embed="rId5">
            <a:alphaModFix/>
          </a:blip>
          <a:srcRect/>
          <a:stretch/>
        </p:blipFill>
        <p:spPr>
          <a:xfrm>
            <a:off x="7742939" y="457724"/>
            <a:ext cx="1089361" cy="56000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3"/>
          <p:cNvSpPr txBox="1">
            <a:spLocks noGrp="1"/>
          </p:cNvSpPr>
          <p:nvPr>
            <p:ph type="title"/>
          </p:nvPr>
        </p:nvSpPr>
        <p:spPr>
          <a:xfrm>
            <a:off x="902189" y="213132"/>
            <a:ext cx="7338060" cy="113157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chemeClr val="dk2"/>
              </a:buClr>
              <a:buSzPts val="3000"/>
              <a:buFont typeface="Times New Roman"/>
              <a:buNone/>
            </a:pPr>
            <a:r>
              <a:rPr lang="es-CO">
                <a:latin typeface="Times New Roman"/>
                <a:ea typeface="Times New Roman"/>
                <a:cs typeface="Times New Roman"/>
                <a:sym typeface="Times New Roman"/>
              </a:rPr>
              <a:t>CONCLUSIONES</a:t>
            </a:r>
            <a:endParaRPr>
              <a:latin typeface="Times New Roman"/>
              <a:ea typeface="Times New Roman"/>
              <a:cs typeface="Times New Roman"/>
              <a:sym typeface="Times New Roman"/>
            </a:endParaRPr>
          </a:p>
        </p:txBody>
      </p:sp>
      <p:pic>
        <p:nvPicPr>
          <p:cNvPr id="262" name="Google Shape;262;p33"/>
          <p:cNvPicPr preferRelativeResize="0"/>
          <p:nvPr/>
        </p:nvPicPr>
        <p:blipFill rotWithShape="1">
          <a:blip r:embed="rId3">
            <a:alphaModFix/>
          </a:blip>
          <a:srcRect/>
          <a:stretch/>
        </p:blipFill>
        <p:spPr>
          <a:xfrm>
            <a:off x="311700" y="378569"/>
            <a:ext cx="697293" cy="705611"/>
          </a:xfrm>
          <a:prstGeom prst="rect">
            <a:avLst/>
          </a:prstGeom>
          <a:noFill/>
          <a:ln>
            <a:noFill/>
          </a:ln>
        </p:spPr>
      </p:pic>
      <p:pic>
        <p:nvPicPr>
          <p:cNvPr id="263" name="Google Shape;263;p33" descr="Resultado de imagen para cine multiplex villacentro png"/>
          <p:cNvPicPr preferRelativeResize="0"/>
          <p:nvPr/>
        </p:nvPicPr>
        <p:blipFill rotWithShape="1">
          <a:blip r:embed="rId4">
            <a:alphaModFix/>
          </a:blip>
          <a:srcRect/>
          <a:stretch/>
        </p:blipFill>
        <p:spPr>
          <a:xfrm>
            <a:off x="7742939" y="457724"/>
            <a:ext cx="1089361" cy="560001"/>
          </a:xfrm>
          <a:prstGeom prst="rect">
            <a:avLst/>
          </a:prstGeom>
          <a:noFill/>
          <a:ln>
            <a:noFill/>
          </a:ln>
        </p:spPr>
      </p:pic>
      <p:sp>
        <p:nvSpPr>
          <p:cNvPr id="264" name="Google Shape;264;p33"/>
          <p:cNvSpPr txBox="1"/>
          <p:nvPr/>
        </p:nvSpPr>
        <p:spPr>
          <a:xfrm>
            <a:off x="657975" y="1690925"/>
            <a:ext cx="7464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CO" sz="1800">
                <a:solidFill>
                  <a:schemeClr val="lt1"/>
                </a:solidFill>
                <a:latin typeface="Times New Roman"/>
                <a:ea typeface="Times New Roman"/>
                <a:cs typeface="Times New Roman"/>
                <a:sym typeface="Times New Roman"/>
              </a:rPr>
              <a:t>El sistema de filas de taquilla y zona de comidas de Cine Múltiplex Villacentro en días de estreno de películas de alta expectativa, de acuerdo al análisis realizado en el proyecto comparando los hechos reales con un sistema simulado y probado, se puede concluir que el servicio de atención no es lo suficientemente satisfactorio para los clientes por la cantidad de tiempo que esperan en el sistema.</a:t>
            </a:r>
            <a:endParaRPr/>
          </a:p>
        </p:txBody>
      </p:sp>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85000"/>
              </a:lnSpc>
              <a:spcBef>
                <a:spcPts val="0"/>
              </a:spcBef>
              <a:spcAft>
                <a:spcPts val="0"/>
              </a:spcAft>
              <a:buClr>
                <a:schemeClr val="dk2"/>
              </a:buClr>
              <a:buSzPts val="3000"/>
              <a:buFont typeface="Times New Roman"/>
              <a:buNone/>
            </a:pPr>
            <a:r>
              <a:rPr lang="es-CO">
                <a:latin typeface="Times New Roman"/>
                <a:ea typeface="Times New Roman"/>
                <a:cs typeface="Times New Roman"/>
                <a:sym typeface="Times New Roman"/>
              </a:rPr>
              <a:t>MOTIVACIÓN</a:t>
            </a:r>
            <a:endParaRPr>
              <a:latin typeface="Times New Roman"/>
              <a:ea typeface="Times New Roman"/>
              <a:cs typeface="Times New Roman"/>
              <a:sym typeface="Times New Roman"/>
            </a:endParaRPr>
          </a:p>
        </p:txBody>
      </p:sp>
      <p:pic>
        <p:nvPicPr>
          <p:cNvPr id="101" name="Google Shape;101;p15"/>
          <p:cNvPicPr preferRelativeResize="0"/>
          <p:nvPr/>
        </p:nvPicPr>
        <p:blipFill rotWithShape="1">
          <a:blip r:embed="rId3">
            <a:alphaModFix/>
          </a:blip>
          <a:srcRect/>
          <a:stretch/>
        </p:blipFill>
        <p:spPr>
          <a:xfrm>
            <a:off x="311700" y="378569"/>
            <a:ext cx="697293" cy="705611"/>
          </a:xfrm>
          <a:prstGeom prst="rect">
            <a:avLst/>
          </a:prstGeom>
          <a:noFill/>
          <a:ln>
            <a:noFill/>
          </a:ln>
        </p:spPr>
      </p:pic>
      <p:pic>
        <p:nvPicPr>
          <p:cNvPr id="102" name="Google Shape;102;p15" descr="Resultado de imagen para cine multiplex villacentro png"/>
          <p:cNvPicPr preferRelativeResize="0"/>
          <p:nvPr/>
        </p:nvPicPr>
        <p:blipFill rotWithShape="1">
          <a:blip r:embed="rId4">
            <a:alphaModFix/>
          </a:blip>
          <a:srcRect/>
          <a:stretch/>
        </p:blipFill>
        <p:spPr>
          <a:xfrm>
            <a:off x="7742939" y="457724"/>
            <a:ext cx="1089361" cy="560001"/>
          </a:xfrm>
          <a:prstGeom prst="rect">
            <a:avLst/>
          </a:prstGeom>
          <a:noFill/>
          <a:ln>
            <a:noFill/>
          </a:ln>
        </p:spPr>
      </p:pic>
      <p:pic>
        <p:nvPicPr>
          <p:cNvPr id="103" name="Google Shape;103;p15"/>
          <p:cNvPicPr preferRelativeResize="0"/>
          <p:nvPr/>
        </p:nvPicPr>
        <p:blipFill rotWithShape="1">
          <a:blip r:embed="rId5">
            <a:alphaModFix/>
          </a:blip>
          <a:srcRect/>
          <a:stretch/>
        </p:blipFill>
        <p:spPr>
          <a:xfrm>
            <a:off x="1494625" y="1383325"/>
            <a:ext cx="5575826" cy="37601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85000"/>
              </a:lnSpc>
              <a:spcBef>
                <a:spcPts val="0"/>
              </a:spcBef>
              <a:spcAft>
                <a:spcPts val="0"/>
              </a:spcAft>
              <a:buClr>
                <a:schemeClr val="dk2"/>
              </a:buClr>
              <a:buSzPts val="3000"/>
              <a:buFont typeface="Times New Roman"/>
              <a:buNone/>
            </a:pPr>
            <a:r>
              <a:rPr lang="es-CO">
                <a:latin typeface="Times New Roman"/>
                <a:ea typeface="Times New Roman"/>
                <a:cs typeface="Times New Roman"/>
                <a:sym typeface="Times New Roman"/>
              </a:rPr>
              <a:t>DESCRIPCIÓN DEL SISTEMA</a:t>
            </a:r>
            <a:endParaRPr>
              <a:latin typeface="Times New Roman"/>
              <a:ea typeface="Times New Roman"/>
              <a:cs typeface="Times New Roman"/>
              <a:sym typeface="Times New Roman"/>
            </a:endParaRPr>
          </a:p>
        </p:txBody>
      </p:sp>
      <p:pic>
        <p:nvPicPr>
          <p:cNvPr id="109" name="Google Shape;109;p16"/>
          <p:cNvPicPr preferRelativeResize="0"/>
          <p:nvPr/>
        </p:nvPicPr>
        <p:blipFill rotWithShape="1">
          <a:blip r:embed="rId3">
            <a:alphaModFix/>
          </a:blip>
          <a:srcRect/>
          <a:stretch/>
        </p:blipFill>
        <p:spPr>
          <a:xfrm>
            <a:off x="311700" y="1837014"/>
            <a:ext cx="4596712" cy="2726774"/>
          </a:xfrm>
          <a:prstGeom prst="rect">
            <a:avLst/>
          </a:prstGeom>
          <a:noFill/>
          <a:ln>
            <a:noFill/>
          </a:ln>
        </p:spPr>
      </p:pic>
      <p:pic>
        <p:nvPicPr>
          <p:cNvPr id="110" name="Google Shape;110;p16" descr="Resultado de imagen para cine multiplex villacentro"/>
          <p:cNvPicPr preferRelativeResize="0"/>
          <p:nvPr/>
        </p:nvPicPr>
        <p:blipFill rotWithShape="1">
          <a:blip r:embed="rId4">
            <a:alphaModFix/>
          </a:blip>
          <a:srcRect/>
          <a:stretch/>
        </p:blipFill>
        <p:spPr>
          <a:xfrm>
            <a:off x="5417984" y="1608082"/>
            <a:ext cx="3414316" cy="1592319"/>
          </a:xfrm>
          <a:prstGeom prst="rect">
            <a:avLst/>
          </a:prstGeom>
          <a:noFill/>
          <a:ln>
            <a:noFill/>
          </a:ln>
        </p:spPr>
      </p:pic>
      <p:pic>
        <p:nvPicPr>
          <p:cNvPr id="111" name="Google Shape;111;p16" descr="Imagen relacionada"/>
          <p:cNvPicPr preferRelativeResize="0"/>
          <p:nvPr/>
        </p:nvPicPr>
        <p:blipFill rotWithShape="1">
          <a:blip r:embed="rId5">
            <a:alphaModFix/>
          </a:blip>
          <a:srcRect/>
          <a:stretch/>
        </p:blipFill>
        <p:spPr>
          <a:xfrm>
            <a:off x="5417985" y="3200402"/>
            <a:ext cx="3414316" cy="1698170"/>
          </a:xfrm>
          <a:prstGeom prst="rect">
            <a:avLst/>
          </a:prstGeom>
          <a:noFill/>
          <a:ln>
            <a:noFill/>
          </a:ln>
        </p:spPr>
      </p:pic>
      <p:pic>
        <p:nvPicPr>
          <p:cNvPr id="112" name="Google Shape;112;p16"/>
          <p:cNvPicPr preferRelativeResize="0"/>
          <p:nvPr/>
        </p:nvPicPr>
        <p:blipFill rotWithShape="1">
          <a:blip r:embed="rId6">
            <a:alphaModFix/>
          </a:blip>
          <a:srcRect/>
          <a:stretch/>
        </p:blipFill>
        <p:spPr>
          <a:xfrm>
            <a:off x="311700" y="378569"/>
            <a:ext cx="697293" cy="705611"/>
          </a:xfrm>
          <a:prstGeom prst="rect">
            <a:avLst/>
          </a:prstGeom>
          <a:noFill/>
          <a:ln>
            <a:noFill/>
          </a:ln>
        </p:spPr>
      </p:pic>
      <p:pic>
        <p:nvPicPr>
          <p:cNvPr id="113" name="Google Shape;113;p16" descr="Resultado de imagen para cine multiplex villacentro png"/>
          <p:cNvPicPr preferRelativeResize="0"/>
          <p:nvPr/>
        </p:nvPicPr>
        <p:blipFill rotWithShape="1">
          <a:blip r:embed="rId7">
            <a:alphaModFix/>
          </a:blip>
          <a:srcRect/>
          <a:stretch/>
        </p:blipFill>
        <p:spPr>
          <a:xfrm>
            <a:off x="7742939" y="457724"/>
            <a:ext cx="1089361" cy="56000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902189" y="213132"/>
            <a:ext cx="7338060" cy="113157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chemeClr val="dk2"/>
              </a:buClr>
              <a:buSzPts val="3000"/>
              <a:buFont typeface="Times New Roman"/>
              <a:buNone/>
            </a:pPr>
            <a:r>
              <a:rPr lang="es-CO">
                <a:latin typeface="Times New Roman"/>
                <a:ea typeface="Times New Roman"/>
                <a:cs typeface="Times New Roman"/>
                <a:sym typeface="Times New Roman"/>
              </a:rPr>
              <a:t>DEFINICIÓN DEL PROBLEMA</a:t>
            </a:r>
            <a:endParaRPr>
              <a:latin typeface="Times New Roman"/>
              <a:ea typeface="Times New Roman"/>
              <a:cs typeface="Times New Roman"/>
              <a:sym typeface="Times New Roman"/>
            </a:endParaRPr>
          </a:p>
        </p:txBody>
      </p:sp>
      <p:sp>
        <p:nvSpPr>
          <p:cNvPr id="119" name="Google Shape;119;p17"/>
          <p:cNvSpPr txBox="1">
            <a:spLocks noGrp="1"/>
          </p:cNvSpPr>
          <p:nvPr>
            <p:ph type="body" idx="1"/>
          </p:nvPr>
        </p:nvSpPr>
        <p:spPr>
          <a:xfrm>
            <a:off x="902189" y="1944413"/>
            <a:ext cx="7338060" cy="2655964"/>
          </a:xfrm>
          <a:prstGeom prst="rect">
            <a:avLst/>
          </a:prstGeom>
          <a:noFill/>
          <a:ln>
            <a:noFill/>
          </a:ln>
        </p:spPr>
        <p:txBody>
          <a:bodyPr spcFirstLastPara="1" wrap="square" lIns="91425" tIns="45700" rIns="91425" bIns="45700" anchor="t" anchorCtr="0">
            <a:noAutofit/>
          </a:bodyPr>
          <a:lstStyle/>
          <a:p>
            <a:pPr marL="137160" lvl="0" indent="-137160" algn="l" rtl="0">
              <a:lnSpc>
                <a:spcPct val="90000"/>
              </a:lnSpc>
              <a:spcBef>
                <a:spcPts val="0"/>
              </a:spcBef>
              <a:spcAft>
                <a:spcPts val="0"/>
              </a:spcAft>
              <a:buSzPts val="1800"/>
              <a:buFont typeface="Noto Sans Symbols"/>
              <a:buChar char="❑"/>
            </a:pPr>
            <a:r>
              <a:rPr lang="es-CO" sz="1800">
                <a:latin typeface="Times New Roman"/>
                <a:ea typeface="Times New Roman"/>
                <a:cs typeface="Times New Roman"/>
                <a:sym typeface="Times New Roman"/>
              </a:rPr>
              <a:t> Formación de colas excesivas en las taquillas y zonas de comida.</a:t>
            </a:r>
            <a:endParaRPr/>
          </a:p>
          <a:p>
            <a:pPr marL="137160" lvl="0" indent="-137160" algn="l" rtl="0">
              <a:lnSpc>
                <a:spcPct val="90000"/>
              </a:lnSpc>
              <a:spcBef>
                <a:spcPts val="1050"/>
              </a:spcBef>
              <a:spcAft>
                <a:spcPts val="0"/>
              </a:spcAft>
              <a:buSzPts val="1800"/>
              <a:buFont typeface="Noto Sans Symbols"/>
              <a:buChar char="❑"/>
            </a:pPr>
            <a:r>
              <a:rPr lang="es-CO" sz="1800">
                <a:latin typeface="Times New Roman"/>
                <a:ea typeface="Times New Roman"/>
                <a:cs typeface="Times New Roman"/>
                <a:sym typeface="Times New Roman"/>
              </a:rPr>
              <a:t> Costos excesivos y recursos ociosos.</a:t>
            </a:r>
            <a:endParaRPr/>
          </a:p>
          <a:p>
            <a:pPr marL="137160" lvl="0" indent="-137160" algn="l" rtl="0">
              <a:lnSpc>
                <a:spcPct val="90000"/>
              </a:lnSpc>
              <a:spcBef>
                <a:spcPts val="1050"/>
              </a:spcBef>
              <a:spcAft>
                <a:spcPts val="0"/>
              </a:spcAft>
              <a:buSzPts val="1800"/>
              <a:buFont typeface="Noto Sans Symbols"/>
              <a:buChar char="❑"/>
            </a:pPr>
            <a:r>
              <a:rPr lang="es-CO" sz="1800">
                <a:latin typeface="Times New Roman"/>
                <a:ea typeface="Times New Roman"/>
                <a:cs typeface="Times New Roman"/>
                <a:sym typeface="Times New Roman"/>
              </a:rPr>
              <a:t> Un  empleado  inexperto  o  fallo  en  un  nodo  causa colas  excesivamente  largas  en  las  horas  con  más  demanda (estrenos  y  los  miércoles).</a:t>
            </a:r>
            <a:endParaRPr/>
          </a:p>
          <a:p>
            <a:pPr marL="137160" lvl="0" indent="-137160" algn="l" rtl="0">
              <a:lnSpc>
                <a:spcPct val="90000"/>
              </a:lnSpc>
              <a:spcBef>
                <a:spcPts val="1050"/>
              </a:spcBef>
              <a:spcAft>
                <a:spcPts val="0"/>
              </a:spcAft>
              <a:buSzPts val="1800"/>
              <a:buFont typeface="Noto Sans Symbols"/>
              <a:buChar char="❑"/>
            </a:pPr>
            <a:r>
              <a:rPr lang="es-CO" sz="1800">
                <a:latin typeface="Times New Roman"/>
                <a:ea typeface="Times New Roman"/>
                <a:cs typeface="Times New Roman"/>
                <a:sym typeface="Times New Roman"/>
              </a:rPr>
              <a:t> Cuando  los  clientes  tienen  que  esperar  períodos  largos  de  tiempo para comprar las entradas o comprar comida a veces deciden abandonar la cola.</a:t>
            </a:r>
            <a:endParaRPr/>
          </a:p>
          <a:p>
            <a:pPr marL="137160" lvl="0" indent="-137160" algn="l" rtl="0">
              <a:lnSpc>
                <a:spcPct val="90000"/>
              </a:lnSpc>
              <a:spcBef>
                <a:spcPts val="1050"/>
              </a:spcBef>
              <a:spcAft>
                <a:spcPts val="0"/>
              </a:spcAft>
              <a:buSzPts val="1800"/>
              <a:buFont typeface="Noto Sans Symbols"/>
              <a:buChar char="❑"/>
            </a:pPr>
            <a:r>
              <a:rPr lang="es-CO" sz="1800">
                <a:latin typeface="Times New Roman"/>
                <a:ea typeface="Times New Roman"/>
                <a:cs typeface="Times New Roman"/>
                <a:sym typeface="Times New Roman"/>
              </a:rPr>
              <a:t> Pérdida de clientes como del  prestigio  de  la  empresa.</a:t>
            </a:r>
            <a:endParaRPr sz="1800">
              <a:latin typeface="Times New Roman"/>
              <a:ea typeface="Times New Roman"/>
              <a:cs typeface="Times New Roman"/>
              <a:sym typeface="Times New Roman"/>
            </a:endParaRPr>
          </a:p>
          <a:p>
            <a:pPr marL="137160" lvl="0" indent="-32385" algn="l" rtl="0">
              <a:lnSpc>
                <a:spcPct val="90000"/>
              </a:lnSpc>
              <a:spcBef>
                <a:spcPts val="1050"/>
              </a:spcBef>
              <a:spcAft>
                <a:spcPts val="0"/>
              </a:spcAft>
              <a:buSzPts val="1650"/>
              <a:buNone/>
            </a:pPr>
            <a:endParaRPr/>
          </a:p>
        </p:txBody>
      </p:sp>
      <p:pic>
        <p:nvPicPr>
          <p:cNvPr id="120" name="Google Shape;120;p17"/>
          <p:cNvPicPr preferRelativeResize="0"/>
          <p:nvPr/>
        </p:nvPicPr>
        <p:blipFill rotWithShape="1">
          <a:blip r:embed="rId3">
            <a:alphaModFix/>
          </a:blip>
          <a:srcRect/>
          <a:stretch/>
        </p:blipFill>
        <p:spPr>
          <a:xfrm>
            <a:off x="311700" y="378569"/>
            <a:ext cx="697293" cy="705611"/>
          </a:xfrm>
          <a:prstGeom prst="rect">
            <a:avLst/>
          </a:prstGeom>
          <a:noFill/>
          <a:ln>
            <a:noFill/>
          </a:ln>
        </p:spPr>
      </p:pic>
      <p:pic>
        <p:nvPicPr>
          <p:cNvPr id="121" name="Google Shape;121;p17" descr="Resultado de imagen para cine multiplex villacentro png"/>
          <p:cNvPicPr preferRelativeResize="0"/>
          <p:nvPr/>
        </p:nvPicPr>
        <p:blipFill rotWithShape="1">
          <a:blip r:embed="rId4">
            <a:alphaModFix/>
          </a:blip>
          <a:srcRect/>
          <a:stretch/>
        </p:blipFill>
        <p:spPr>
          <a:xfrm>
            <a:off x="7742939" y="457724"/>
            <a:ext cx="1089361" cy="56000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902189" y="213132"/>
            <a:ext cx="7338060" cy="113157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chemeClr val="dk2"/>
              </a:buClr>
              <a:buSzPts val="3000"/>
              <a:buFont typeface="Times New Roman"/>
              <a:buNone/>
            </a:pPr>
            <a:r>
              <a:rPr lang="es-CO">
                <a:latin typeface="Times New Roman"/>
                <a:ea typeface="Times New Roman"/>
                <a:cs typeface="Times New Roman"/>
                <a:sym typeface="Times New Roman"/>
              </a:rPr>
              <a:t>JUSTIFICACIÓN</a:t>
            </a:r>
            <a:endParaRPr/>
          </a:p>
        </p:txBody>
      </p:sp>
      <p:sp>
        <p:nvSpPr>
          <p:cNvPr id="127" name="Google Shape;127;p18"/>
          <p:cNvSpPr txBox="1">
            <a:spLocks noGrp="1"/>
          </p:cNvSpPr>
          <p:nvPr>
            <p:ph type="body" idx="1"/>
          </p:nvPr>
        </p:nvSpPr>
        <p:spPr>
          <a:xfrm>
            <a:off x="928465" y="1589294"/>
            <a:ext cx="7338060" cy="2201392"/>
          </a:xfrm>
          <a:prstGeom prst="rect">
            <a:avLst/>
          </a:prstGeom>
          <a:noFill/>
          <a:ln>
            <a:noFill/>
          </a:ln>
        </p:spPr>
        <p:txBody>
          <a:bodyPr spcFirstLastPara="1" wrap="square" lIns="91425" tIns="45700" rIns="91425" bIns="45700" anchor="t" anchorCtr="0">
            <a:noAutofit/>
          </a:bodyPr>
          <a:lstStyle/>
          <a:p>
            <a:pPr marL="137160" lvl="0" indent="-137160" algn="l" rtl="0">
              <a:lnSpc>
                <a:spcPct val="90000"/>
              </a:lnSpc>
              <a:spcBef>
                <a:spcPts val="0"/>
              </a:spcBef>
              <a:spcAft>
                <a:spcPts val="0"/>
              </a:spcAft>
              <a:buSzPts val="1800"/>
              <a:buFont typeface="Noto Sans Symbols"/>
              <a:buChar char="❑"/>
            </a:pPr>
            <a:r>
              <a:rPr lang="es-CO" sz="1800">
                <a:latin typeface="Times New Roman"/>
                <a:ea typeface="Times New Roman"/>
                <a:cs typeface="Times New Roman"/>
                <a:sym typeface="Times New Roman"/>
              </a:rPr>
              <a:t> Representación  analítica  sería  demasiado  complicada  por  los tiempos  de  llegada  o  servicio  arbitrarios.</a:t>
            </a:r>
            <a:endParaRPr/>
          </a:p>
          <a:p>
            <a:pPr marL="137160" lvl="0" indent="-137160" algn="l" rtl="0">
              <a:lnSpc>
                <a:spcPct val="90000"/>
              </a:lnSpc>
              <a:spcBef>
                <a:spcPts val="1050"/>
              </a:spcBef>
              <a:spcAft>
                <a:spcPts val="0"/>
              </a:spcAft>
              <a:buSzPts val="1800"/>
              <a:buFont typeface="Noto Sans Symbols"/>
              <a:buChar char="❑"/>
            </a:pPr>
            <a:r>
              <a:rPr lang="es-CO" sz="1800">
                <a:latin typeface="Times New Roman"/>
                <a:ea typeface="Times New Roman"/>
                <a:cs typeface="Times New Roman"/>
                <a:sym typeface="Times New Roman"/>
              </a:rPr>
              <a:t> La  teoría  de  las  colas contribuye con la información vital  que  se  requiere  para la toma de decisiones.</a:t>
            </a:r>
            <a:endParaRPr/>
          </a:p>
          <a:p>
            <a:pPr marL="137160" lvl="0" indent="-137160" algn="l" rtl="0">
              <a:lnSpc>
                <a:spcPct val="90000"/>
              </a:lnSpc>
              <a:spcBef>
                <a:spcPts val="1050"/>
              </a:spcBef>
              <a:spcAft>
                <a:spcPts val="0"/>
              </a:spcAft>
              <a:buSzPts val="1800"/>
              <a:buFont typeface="Noto Sans Symbols"/>
              <a:buChar char="❑"/>
            </a:pPr>
            <a:r>
              <a:rPr lang="es-CO" sz="1800">
                <a:latin typeface="Times New Roman"/>
                <a:ea typeface="Times New Roman"/>
                <a:cs typeface="Times New Roman"/>
                <a:sym typeface="Times New Roman"/>
              </a:rPr>
              <a:t> Aplicación de conocimientos adquiridos a lo largo del curso.</a:t>
            </a:r>
            <a:endParaRPr sz="1800">
              <a:latin typeface="Times New Roman"/>
              <a:ea typeface="Times New Roman"/>
              <a:cs typeface="Times New Roman"/>
              <a:sym typeface="Times New Roman"/>
            </a:endParaRPr>
          </a:p>
          <a:p>
            <a:pPr marL="137160" lvl="0" indent="-22860" algn="l" rtl="0">
              <a:lnSpc>
                <a:spcPct val="90000"/>
              </a:lnSpc>
              <a:spcBef>
                <a:spcPts val="1050"/>
              </a:spcBef>
              <a:spcAft>
                <a:spcPts val="0"/>
              </a:spcAft>
              <a:buSzPts val="1800"/>
              <a:buNone/>
            </a:pPr>
            <a:endParaRPr sz="1800">
              <a:latin typeface="Times New Roman"/>
              <a:ea typeface="Times New Roman"/>
              <a:cs typeface="Times New Roman"/>
              <a:sym typeface="Times New Roman"/>
            </a:endParaRPr>
          </a:p>
        </p:txBody>
      </p:sp>
      <p:pic>
        <p:nvPicPr>
          <p:cNvPr id="128" name="Google Shape;128;p18"/>
          <p:cNvPicPr preferRelativeResize="0"/>
          <p:nvPr/>
        </p:nvPicPr>
        <p:blipFill rotWithShape="1">
          <a:blip r:embed="rId3">
            <a:alphaModFix/>
          </a:blip>
          <a:srcRect/>
          <a:stretch/>
        </p:blipFill>
        <p:spPr>
          <a:xfrm>
            <a:off x="311700" y="378569"/>
            <a:ext cx="697293" cy="705611"/>
          </a:xfrm>
          <a:prstGeom prst="rect">
            <a:avLst/>
          </a:prstGeom>
          <a:noFill/>
          <a:ln>
            <a:noFill/>
          </a:ln>
        </p:spPr>
      </p:pic>
      <p:pic>
        <p:nvPicPr>
          <p:cNvPr id="129" name="Google Shape;129;p18" descr="Resultado de imagen para cine multiplex villacentro png"/>
          <p:cNvPicPr preferRelativeResize="0"/>
          <p:nvPr/>
        </p:nvPicPr>
        <p:blipFill rotWithShape="1">
          <a:blip r:embed="rId4">
            <a:alphaModFix/>
          </a:blip>
          <a:srcRect/>
          <a:stretch/>
        </p:blipFill>
        <p:spPr>
          <a:xfrm>
            <a:off x="7742939" y="457724"/>
            <a:ext cx="1089361" cy="560001"/>
          </a:xfrm>
          <a:prstGeom prst="rect">
            <a:avLst/>
          </a:prstGeom>
          <a:noFill/>
          <a:ln>
            <a:noFill/>
          </a:ln>
        </p:spPr>
      </p:pic>
      <p:pic>
        <p:nvPicPr>
          <p:cNvPr id="130" name="Google Shape;130;p18"/>
          <p:cNvPicPr preferRelativeResize="0"/>
          <p:nvPr/>
        </p:nvPicPr>
        <p:blipFill rotWithShape="1">
          <a:blip r:embed="rId5">
            <a:alphaModFix/>
          </a:blip>
          <a:srcRect/>
          <a:stretch/>
        </p:blipFill>
        <p:spPr>
          <a:xfrm>
            <a:off x="2564525" y="3415862"/>
            <a:ext cx="3499945" cy="162910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902189" y="213132"/>
            <a:ext cx="7338060" cy="113157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chemeClr val="dk2"/>
              </a:buClr>
              <a:buSzPts val="3000"/>
              <a:buFont typeface="Times New Roman"/>
              <a:buNone/>
            </a:pPr>
            <a:r>
              <a:rPr lang="es-CO">
                <a:latin typeface="Times New Roman"/>
                <a:ea typeface="Times New Roman"/>
                <a:cs typeface="Times New Roman"/>
                <a:sym typeface="Times New Roman"/>
              </a:rPr>
              <a:t>OBJETIVOS</a:t>
            </a:r>
            <a:endParaRPr>
              <a:latin typeface="Times New Roman"/>
              <a:ea typeface="Times New Roman"/>
              <a:cs typeface="Times New Roman"/>
              <a:sym typeface="Times New Roman"/>
            </a:endParaRPr>
          </a:p>
        </p:txBody>
      </p:sp>
      <p:sp>
        <p:nvSpPr>
          <p:cNvPr id="136" name="Google Shape;136;p19"/>
          <p:cNvSpPr txBox="1">
            <a:spLocks noGrp="1"/>
          </p:cNvSpPr>
          <p:nvPr>
            <p:ph type="body" idx="1"/>
          </p:nvPr>
        </p:nvSpPr>
        <p:spPr>
          <a:xfrm>
            <a:off x="902189" y="1792539"/>
            <a:ext cx="7338060" cy="3154680"/>
          </a:xfrm>
          <a:prstGeom prst="rect">
            <a:avLst/>
          </a:prstGeom>
          <a:noFill/>
          <a:ln>
            <a:noFill/>
          </a:ln>
        </p:spPr>
        <p:txBody>
          <a:bodyPr spcFirstLastPara="1" wrap="square" lIns="91425" tIns="45700" rIns="91425" bIns="45700" anchor="t" anchorCtr="0">
            <a:noAutofit/>
          </a:bodyPr>
          <a:lstStyle/>
          <a:p>
            <a:pPr marL="137160" lvl="0" indent="-137160" algn="l" rtl="0">
              <a:lnSpc>
                <a:spcPct val="90000"/>
              </a:lnSpc>
              <a:spcBef>
                <a:spcPts val="0"/>
              </a:spcBef>
              <a:spcAft>
                <a:spcPts val="0"/>
              </a:spcAft>
              <a:buSzPts val="1800"/>
              <a:buFont typeface="Noto Sans Symbols"/>
              <a:buChar char="❑"/>
            </a:pPr>
            <a:r>
              <a:rPr lang="es-CO" sz="1800">
                <a:latin typeface="Times New Roman"/>
                <a:ea typeface="Times New Roman"/>
                <a:cs typeface="Times New Roman"/>
                <a:sym typeface="Times New Roman"/>
              </a:rPr>
              <a:t> Realizar un estudio de simulación para mejorar el tiempo de los procesos logísticos de la empresa Cine Multiplex Villacentro.</a:t>
            </a:r>
            <a:endParaRPr/>
          </a:p>
          <a:p>
            <a:pPr marL="137160" lvl="0" indent="-137160" algn="l" rtl="0">
              <a:lnSpc>
                <a:spcPct val="90000"/>
              </a:lnSpc>
              <a:spcBef>
                <a:spcPts val="1050"/>
              </a:spcBef>
              <a:spcAft>
                <a:spcPts val="0"/>
              </a:spcAft>
              <a:buSzPts val="1800"/>
              <a:buFont typeface="Noto Sans Symbols"/>
              <a:buChar char="❑"/>
            </a:pPr>
            <a:r>
              <a:rPr lang="es-CO" sz="1800">
                <a:latin typeface="Times New Roman"/>
                <a:ea typeface="Times New Roman"/>
                <a:cs typeface="Times New Roman"/>
                <a:sym typeface="Times New Roman"/>
              </a:rPr>
              <a:t> Identificar las problemáticas presentadas, variables y personal involucrado.</a:t>
            </a:r>
            <a:endParaRPr/>
          </a:p>
          <a:p>
            <a:pPr marL="137160" lvl="0" indent="-137160" algn="l" rtl="0">
              <a:lnSpc>
                <a:spcPct val="90000"/>
              </a:lnSpc>
              <a:spcBef>
                <a:spcPts val="1050"/>
              </a:spcBef>
              <a:spcAft>
                <a:spcPts val="0"/>
              </a:spcAft>
              <a:buSzPts val="1800"/>
              <a:buFont typeface="Noto Sans Symbols"/>
              <a:buChar char="❑"/>
            </a:pPr>
            <a:r>
              <a:rPr lang="es-CO" sz="1800">
                <a:latin typeface="Times New Roman"/>
                <a:ea typeface="Times New Roman"/>
                <a:cs typeface="Times New Roman"/>
                <a:sym typeface="Times New Roman"/>
              </a:rPr>
              <a:t> Realizar toma de datos con los cuales se pueda realizar una simulación en el software de simulación Promodel para analizar el comportamiento del sistema.</a:t>
            </a:r>
            <a:endParaRPr/>
          </a:p>
          <a:p>
            <a:pPr marL="137160" lvl="0" indent="-137160" algn="l" rtl="0">
              <a:lnSpc>
                <a:spcPct val="90000"/>
              </a:lnSpc>
              <a:spcBef>
                <a:spcPts val="1050"/>
              </a:spcBef>
              <a:spcAft>
                <a:spcPts val="0"/>
              </a:spcAft>
              <a:buSzPts val="1800"/>
              <a:buFont typeface="Noto Sans Symbols"/>
              <a:buChar char="❑"/>
            </a:pPr>
            <a:r>
              <a:rPr lang="es-CO" sz="1800">
                <a:latin typeface="Times New Roman"/>
                <a:ea typeface="Times New Roman"/>
                <a:cs typeface="Times New Roman"/>
                <a:sym typeface="Times New Roman"/>
              </a:rPr>
              <a:t> Socialización de resultados obtenidos y sugerencias de mejoras según el estudio. </a:t>
            </a:r>
            <a:endParaRPr sz="1800">
              <a:latin typeface="Times New Roman"/>
              <a:ea typeface="Times New Roman"/>
              <a:cs typeface="Times New Roman"/>
              <a:sym typeface="Times New Roman"/>
            </a:endParaRPr>
          </a:p>
        </p:txBody>
      </p:sp>
      <p:pic>
        <p:nvPicPr>
          <p:cNvPr id="137" name="Google Shape;137;p19"/>
          <p:cNvPicPr preferRelativeResize="0"/>
          <p:nvPr/>
        </p:nvPicPr>
        <p:blipFill rotWithShape="1">
          <a:blip r:embed="rId3">
            <a:alphaModFix/>
          </a:blip>
          <a:srcRect/>
          <a:stretch/>
        </p:blipFill>
        <p:spPr>
          <a:xfrm>
            <a:off x="311700" y="378569"/>
            <a:ext cx="697293" cy="705611"/>
          </a:xfrm>
          <a:prstGeom prst="rect">
            <a:avLst/>
          </a:prstGeom>
          <a:noFill/>
          <a:ln>
            <a:noFill/>
          </a:ln>
        </p:spPr>
      </p:pic>
      <p:pic>
        <p:nvPicPr>
          <p:cNvPr id="138" name="Google Shape;138;p19" descr="Resultado de imagen para cine multiplex villacentro png"/>
          <p:cNvPicPr preferRelativeResize="0"/>
          <p:nvPr/>
        </p:nvPicPr>
        <p:blipFill rotWithShape="1">
          <a:blip r:embed="rId4">
            <a:alphaModFix/>
          </a:blip>
          <a:srcRect/>
          <a:stretch/>
        </p:blipFill>
        <p:spPr>
          <a:xfrm>
            <a:off x="7742939" y="457724"/>
            <a:ext cx="1089361" cy="56000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902189" y="213132"/>
            <a:ext cx="7338060" cy="113157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chemeClr val="dk2"/>
              </a:buClr>
              <a:buSzPts val="3000"/>
              <a:buFont typeface="Times New Roman"/>
              <a:buNone/>
            </a:pPr>
            <a:r>
              <a:rPr lang="es-CO">
                <a:latin typeface="Times New Roman"/>
                <a:ea typeface="Times New Roman"/>
                <a:cs typeface="Times New Roman"/>
                <a:sym typeface="Times New Roman"/>
              </a:rPr>
              <a:t>PREGUNTAS A RESPONDER</a:t>
            </a:r>
            <a:endParaRPr>
              <a:latin typeface="Times New Roman"/>
              <a:ea typeface="Times New Roman"/>
              <a:cs typeface="Times New Roman"/>
              <a:sym typeface="Times New Roman"/>
            </a:endParaRPr>
          </a:p>
        </p:txBody>
      </p:sp>
      <p:sp>
        <p:nvSpPr>
          <p:cNvPr id="144" name="Google Shape;144;p20"/>
          <p:cNvSpPr txBox="1">
            <a:spLocks noGrp="1"/>
          </p:cNvSpPr>
          <p:nvPr>
            <p:ph type="body" idx="1"/>
          </p:nvPr>
        </p:nvSpPr>
        <p:spPr>
          <a:xfrm>
            <a:off x="902189" y="1908153"/>
            <a:ext cx="7338060" cy="3154680"/>
          </a:xfrm>
          <a:prstGeom prst="rect">
            <a:avLst/>
          </a:prstGeom>
          <a:noFill/>
          <a:ln>
            <a:noFill/>
          </a:ln>
        </p:spPr>
        <p:txBody>
          <a:bodyPr spcFirstLastPara="1" wrap="square" lIns="91425" tIns="45700" rIns="91425" bIns="45700" anchor="t" anchorCtr="0">
            <a:noAutofit/>
          </a:bodyPr>
          <a:lstStyle/>
          <a:p>
            <a:pPr marL="137160" lvl="0" indent="-137160" algn="l" rtl="0">
              <a:lnSpc>
                <a:spcPct val="90000"/>
              </a:lnSpc>
              <a:spcBef>
                <a:spcPts val="0"/>
              </a:spcBef>
              <a:spcAft>
                <a:spcPts val="0"/>
              </a:spcAft>
              <a:buSzPts val="1800"/>
              <a:buFont typeface="Noto Sans Symbols"/>
              <a:buChar char="❑"/>
            </a:pPr>
            <a:r>
              <a:rPr lang="es-CO" sz="1800">
                <a:latin typeface="Times New Roman"/>
                <a:ea typeface="Times New Roman"/>
                <a:cs typeface="Times New Roman"/>
                <a:sym typeface="Times New Roman"/>
              </a:rPr>
              <a:t> ¿En días de estreno de una película de alta expectativa, cuál es la cantidad promedio de clientes en espera?</a:t>
            </a:r>
            <a:endParaRPr/>
          </a:p>
          <a:p>
            <a:pPr marL="137160" lvl="0" indent="-137160" algn="l" rtl="0">
              <a:lnSpc>
                <a:spcPct val="90000"/>
              </a:lnSpc>
              <a:spcBef>
                <a:spcPts val="1050"/>
              </a:spcBef>
              <a:spcAft>
                <a:spcPts val="0"/>
              </a:spcAft>
              <a:buSzPts val="1800"/>
              <a:buFont typeface="Noto Sans Symbols"/>
              <a:buChar char="❑"/>
            </a:pPr>
            <a:r>
              <a:rPr lang="es-CO" sz="1800">
                <a:latin typeface="Times New Roman"/>
                <a:ea typeface="Times New Roman"/>
                <a:cs typeface="Times New Roman"/>
                <a:sym typeface="Times New Roman"/>
              </a:rPr>
              <a:t>¿En días de estreno de una película de alta expectativa, cuál es el tiempo promedio de clientes en espera?</a:t>
            </a:r>
            <a:endParaRPr/>
          </a:p>
          <a:p>
            <a:pPr marL="137160" lvl="0" indent="-137160" algn="l" rtl="0">
              <a:lnSpc>
                <a:spcPct val="90000"/>
              </a:lnSpc>
              <a:spcBef>
                <a:spcPts val="1050"/>
              </a:spcBef>
              <a:spcAft>
                <a:spcPts val="0"/>
              </a:spcAft>
              <a:buSzPts val="1800"/>
              <a:buFont typeface="Noto Sans Symbols"/>
              <a:buChar char="❑"/>
            </a:pPr>
            <a:r>
              <a:rPr lang="es-CO" sz="1800">
                <a:latin typeface="Times New Roman"/>
                <a:ea typeface="Times New Roman"/>
                <a:cs typeface="Times New Roman"/>
                <a:sym typeface="Times New Roman"/>
              </a:rPr>
              <a:t>¿Cuál es el tiempo promedio de clientes en espera los miércoles?</a:t>
            </a:r>
            <a:endParaRPr/>
          </a:p>
          <a:p>
            <a:pPr marL="137160" lvl="0" indent="-137160" algn="l" rtl="0">
              <a:lnSpc>
                <a:spcPct val="90000"/>
              </a:lnSpc>
              <a:spcBef>
                <a:spcPts val="1050"/>
              </a:spcBef>
              <a:spcAft>
                <a:spcPts val="0"/>
              </a:spcAft>
              <a:buSzPts val="1800"/>
              <a:buFont typeface="Noto Sans Symbols"/>
              <a:buChar char="❑"/>
            </a:pPr>
            <a:r>
              <a:rPr lang="es-CO" sz="1800">
                <a:latin typeface="Times New Roman"/>
                <a:ea typeface="Times New Roman"/>
                <a:cs typeface="Times New Roman"/>
                <a:sym typeface="Times New Roman"/>
              </a:rPr>
              <a:t>¿Cuál es la cantidad promedio de clientes en espera los miércoles?</a:t>
            </a:r>
            <a:endParaRPr/>
          </a:p>
        </p:txBody>
      </p:sp>
      <p:pic>
        <p:nvPicPr>
          <p:cNvPr id="145" name="Google Shape;145;p20"/>
          <p:cNvPicPr preferRelativeResize="0"/>
          <p:nvPr/>
        </p:nvPicPr>
        <p:blipFill rotWithShape="1">
          <a:blip r:embed="rId3">
            <a:alphaModFix/>
          </a:blip>
          <a:srcRect/>
          <a:stretch/>
        </p:blipFill>
        <p:spPr>
          <a:xfrm>
            <a:off x="311700" y="399589"/>
            <a:ext cx="697293" cy="705611"/>
          </a:xfrm>
          <a:prstGeom prst="rect">
            <a:avLst/>
          </a:prstGeom>
          <a:noFill/>
          <a:ln>
            <a:noFill/>
          </a:ln>
        </p:spPr>
      </p:pic>
      <p:pic>
        <p:nvPicPr>
          <p:cNvPr id="146" name="Google Shape;146;p20" descr="Resultado de imagen para cine multiplex villacentro png"/>
          <p:cNvPicPr preferRelativeResize="0"/>
          <p:nvPr/>
        </p:nvPicPr>
        <p:blipFill rotWithShape="1">
          <a:blip r:embed="rId4">
            <a:alphaModFix/>
          </a:blip>
          <a:srcRect/>
          <a:stretch/>
        </p:blipFill>
        <p:spPr>
          <a:xfrm>
            <a:off x="7742939" y="478744"/>
            <a:ext cx="1089361" cy="56000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902189" y="213132"/>
            <a:ext cx="7338060" cy="113157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chemeClr val="dk2"/>
              </a:buClr>
              <a:buSzPts val="3000"/>
              <a:buFont typeface="Times New Roman"/>
              <a:buNone/>
            </a:pPr>
            <a:r>
              <a:rPr lang="es-CO">
                <a:latin typeface="Times New Roman"/>
                <a:ea typeface="Times New Roman"/>
                <a:cs typeface="Times New Roman"/>
                <a:sym typeface="Times New Roman"/>
              </a:rPr>
              <a:t>MEDIDAS DE DESEMPEÑO</a:t>
            </a:r>
            <a:endParaRPr/>
          </a:p>
        </p:txBody>
      </p:sp>
      <p:sp>
        <p:nvSpPr>
          <p:cNvPr id="152" name="Google Shape;152;p21"/>
          <p:cNvSpPr txBox="1">
            <a:spLocks noGrp="1"/>
          </p:cNvSpPr>
          <p:nvPr>
            <p:ph type="body" idx="1"/>
          </p:nvPr>
        </p:nvSpPr>
        <p:spPr>
          <a:xfrm>
            <a:off x="902189" y="1718967"/>
            <a:ext cx="7338060" cy="3154680"/>
          </a:xfrm>
          <a:prstGeom prst="rect">
            <a:avLst/>
          </a:prstGeom>
          <a:noFill/>
          <a:ln>
            <a:noFill/>
          </a:ln>
        </p:spPr>
        <p:txBody>
          <a:bodyPr spcFirstLastPara="1" wrap="square" lIns="91425" tIns="45700" rIns="91425" bIns="45700" anchor="t" anchorCtr="0">
            <a:noAutofit/>
          </a:bodyPr>
          <a:lstStyle/>
          <a:p>
            <a:pPr marL="137160" lvl="0" indent="-137160" algn="l" rtl="0">
              <a:lnSpc>
                <a:spcPct val="90000"/>
              </a:lnSpc>
              <a:spcBef>
                <a:spcPts val="0"/>
              </a:spcBef>
              <a:spcAft>
                <a:spcPts val="0"/>
              </a:spcAft>
              <a:buSzPts val="1800"/>
              <a:buFont typeface="Noto Sans Symbols"/>
              <a:buChar char="❑"/>
            </a:pPr>
            <a:r>
              <a:rPr lang="es-CO" sz="1800">
                <a:latin typeface="Times New Roman"/>
                <a:ea typeface="Times New Roman"/>
                <a:cs typeface="Times New Roman"/>
                <a:sym typeface="Times New Roman"/>
              </a:rPr>
              <a:t> Tiempo medio del cliente en la cola de espera de la taquilla</a:t>
            </a:r>
            <a:endParaRPr/>
          </a:p>
          <a:p>
            <a:pPr marL="137160" lvl="0" indent="-137160" algn="l" rtl="0">
              <a:lnSpc>
                <a:spcPct val="90000"/>
              </a:lnSpc>
              <a:spcBef>
                <a:spcPts val="1050"/>
              </a:spcBef>
              <a:spcAft>
                <a:spcPts val="0"/>
              </a:spcAft>
              <a:buSzPts val="1800"/>
              <a:buFont typeface="Noto Sans Symbols"/>
              <a:buChar char="❑"/>
            </a:pPr>
            <a:r>
              <a:rPr lang="es-CO" sz="1800">
                <a:latin typeface="Times New Roman"/>
                <a:ea typeface="Times New Roman"/>
                <a:cs typeface="Times New Roman"/>
                <a:sym typeface="Times New Roman"/>
              </a:rPr>
              <a:t> Número medio de clientes en la cola de espera de la taquilla</a:t>
            </a:r>
            <a:endParaRPr/>
          </a:p>
          <a:p>
            <a:pPr marL="137160" lvl="0" indent="-137160" algn="l" rtl="0">
              <a:lnSpc>
                <a:spcPct val="90000"/>
              </a:lnSpc>
              <a:spcBef>
                <a:spcPts val="1050"/>
              </a:spcBef>
              <a:spcAft>
                <a:spcPts val="0"/>
              </a:spcAft>
              <a:buSzPts val="1800"/>
              <a:buFont typeface="Noto Sans Symbols"/>
              <a:buChar char="❑"/>
            </a:pPr>
            <a:r>
              <a:rPr lang="es-CO" sz="1800">
                <a:latin typeface="Times New Roman"/>
                <a:ea typeface="Times New Roman"/>
                <a:cs typeface="Times New Roman"/>
                <a:sym typeface="Times New Roman"/>
              </a:rPr>
              <a:t> Tiempo medio de servicio en la cola de espera de la taquilla</a:t>
            </a:r>
            <a:endParaRPr/>
          </a:p>
          <a:p>
            <a:pPr marL="137160" lvl="0" indent="-137160" algn="l" rtl="0">
              <a:lnSpc>
                <a:spcPct val="90000"/>
              </a:lnSpc>
              <a:spcBef>
                <a:spcPts val="1050"/>
              </a:spcBef>
              <a:spcAft>
                <a:spcPts val="0"/>
              </a:spcAft>
              <a:buSzPts val="1800"/>
              <a:buFont typeface="Noto Sans Symbols"/>
              <a:buChar char="❑"/>
            </a:pPr>
            <a:r>
              <a:rPr lang="es-CO" sz="1800">
                <a:latin typeface="Times New Roman"/>
                <a:ea typeface="Times New Roman"/>
                <a:cs typeface="Times New Roman"/>
                <a:sym typeface="Times New Roman"/>
              </a:rPr>
              <a:t> Tiempo medio de clientes en la cola de espera de la zona de comidas </a:t>
            </a:r>
            <a:endParaRPr/>
          </a:p>
          <a:p>
            <a:pPr marL="137160" lvl="0" indent="-137160" algn="l" rtl="0">
              <a:lnSpc>
                <a:spcPct val="90000"/>
              </a:lnSpc>
              <a:spcBef>
                <a:spcPts val="1050"/>
              </a:spcBef>
              <a:spcAft>
                <a:spcPts val="0"/>
              </a:spcAft>
              <a:buSzPts val="1800"/>
              <a:buFont typeface="Noto Sans Symbols"/>
              <a:buChar char="❑"/>
            </a:pPr>
            <a:r>
              <a:rPr lang="es-CO" sz="1800">
                <a:latin typeface="Times New Roman"/>
                <a:ea typeface="Times New Roman"/>
                <a:cs typeface="Times New Roman"/>
                <a:sym typeface="Times New Roman"/>
              </a:rPr>
              <a:t> Número medio de clientes en la cola de espera de la zona de comidas</a:t>
            </a:r>
            <a:endParaRPr/>
          </a:p>
          <a:p>
            <a:pPr marL="137160" lvl="0" indent="-137160" algn="l" rtl="0">
              <a:lnSpc>
                <a:spcPct val="90000"/>
              </a:lnSpc>
              <a:spcBef>
                <a:spcPts val="1050"/>
              </a:spcBef>
              <a:spcAft>
                <a:spcPts val="0"/>
              </a:spcAft>
              <a:buSzPts val="1800"/>
              <a:buFont typeface="Noto Sans Symbols"/>
              <a:buChar char="❑"/>
            </a:pPr>
            <a:r>
              <a:rPr lang="es-CO" sz="1800">
                <a:latin typeface="Times New Roman"/>
                <a:ea typeface="Times New Roman"/>
                <a:cs typeface="Times New Roman"/>
                <a:sym typeface="Times New Roman"/>
              </a:rPr>
              <a:t> Tiempo medio de servicio en la cola de espera de la zona de comidas</a:t>
            </a:r>
            <a:endParaRPr/>
          </a:p>
          <a:p>
            <a:pPr marL="137160" lvl="0" indent="-137160" algn="l" rtl="0">
              <a:lnSpc>
                <a:spcPct val="90000"/>
              </a:lnSpc>
              <a:spcBef>
                <a:spcPts val="1050"/>
              </a:spcBef>
              <a:spcAft>
                <a:spcPts val="0"/>
              </a:spcAft>
              <a:buSzPts val="1800"/>
              <a:buFont typeface="Noto Sans Symbols"/>
              <a:buChar char="❑"/>
            </a:pPr>
            <a:r>
              <a:rPr lang="es-CO" sz="1800">
                <a:latin typeface="Times New Roman"/>
                <a:ea typeface="Times New Roman"/>
                <a:cs typeface="Times New Roman"/>
                <a:sym typeface="Times New Roman"/>
              </a:rPr>
              <a:t> Tiempo medio en el sistema</a:t>
            </a:r>
            <a:endParaRPr/>
          </a:p>
          <a:p>
            <a:pPr marL="137160" lvl="0" indent="-137160" algn="l" rtl="0">
              <a:lnSpc>
                <a:spcPct val="90000"/>
              </a:lnSpc>
              <a:spcBef>
                <a:spcPts val="1050"/>
              </a:spcBef>
              <a:spcAft>
                <a:spcPts val="0"/>
              </a:spcAft>
              <a:buSzPts val="1800"/>
              <a:buFont typeface="Noto Sans Symbols"/>
              <a:buChar char="❑"/>
            </a:pPr>
            <a:r>
              <a:rPr lang="es-CO" sz="1800">
                <a:latin typeface="Times New Roman"/>
                <a:ea typeface="Times New Roman"/>
                <a:cs typeface="Times New Roman"/>
                <a:sym typeface="Times New Roman"/>
              </a:rPr>
              <a:t> Número medio de clientes en el sistema</a:t>
            </a:r>
            <a:endParaRPr/>
          </a:p>
        </p:txBody>
      </p:sp>
      <p:pic>
        <p:nvPicPr>
          <p:cNvPr id="153" name="Google Shape;153;p21"/>
          <p:cNvPicPr preferRelativeResize="0"/>
          <p:nvPr/>
        </p:nvPicPr>
        <p:blipFill rotWithShape="1">
          <a:blip r:embed="rId3">
            <a:alphaModFix/>
          </a:blip>
          <a:srcRect/>
          <a:stretch/>
        </p:blipFill>
        <p:spPr>
          <a:xfrm>
            <a:off x="311700" y="378569"/>
            <a:ext cx="697293" cy="705611"/>
          </a:xfrm>
          <a:prstGeom prst="rect">
            <a:avLst/>
          </a:prstGeom>
          <a:noFill/>
          <a:ln>
            <a:noFill/>
          </a:ln>
        </p:spPr>
      </p:pic>
      <p:pic>
        <p:nvPicPr>
          <p:cNvPr id="154" name="Google Shape;154;p21" descr="Resultado de imagen para cine multiplex villacentro png"/>
          <p:cNvPicPr preferRelativeResize="0"/>
          <p:nvPr/>
        </p:nvPicPr>
        <p:blipFill rotWithShape="1">
          <a:blip r:embed="rId4">
            <a:alphaModFix/>
          </a:blip>
          <a:srcRect/>
          <a:stretch/>
        </p:blipFill>
        <p:spPr>
          <a:xfrm>
            <a:off x="7742939" y="457724"/>
            <a:ext cx="1089361" cy="56000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902189" y="213132"/>
            <a:ext cx="7338060" cy="1131570"/>
          </a:xfrm>
          <a:prstGeom prst="rect">
            <a:avLst/>
          </a:prstGeom>
          <a:noFill/>
          <a:ln>
            <a:noFill/>
          </a:ln>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chemeClr val="dk2"/>
              </a:buClr>
              <a:buSzPts val="3000"/>
              <a:buFont typeface="Corbel"/>
              <a:buNone/>
            </a:pPr>
            <a:r>
              <a:rPr lang="es-CO"/>
              <a:t>ALCANCE Y SUPUESTOS DEL SISTEMA</a:t>
            </a:r>
            <a:endParaRPr/>
          </a:p>
        </p:txBody>
      </p:sp>
      <p:sp>
        <p:nvSpPr>
          <p:cNvPr id="160" name="Google Shape;160;p22"/>
          <p:cNvSpPr txBox="1">
            <a:spLocks noGrp="1"/>
          </p:cNvSpPr>
          <p:nvPr>
            <p:ph type="body" idx="1"/>
          </p:nvPr>
        </p:nvSpPr>
        <p:spPr>
          <a:xfrm>
            <a:off x="788275" y="1603353"/>
            <a:ext cx="7903779" cy="3154680"/>
          </a:xfrm>
          <a:prstGeom prst="rect">
            <a:avLst/>
          </a:prstGeom>
          <a:noFill/>
          <a:ln>
            <a:noFill/>
          </a:ln>
        </p:spPr>
        <p:txBody>
          <a:bodyPr spcFirstLastPara="1" wrap="square" lIns="91425" tIns="45700" rIns="91425" bIns="45700" anchor="t" anchorCtr="0">
            <a:noAutofit/>
          </a:bodyPr>
          <a:lstStyle/>
          <a:p>
            <a:pPr marL="137160" lvl="0" indent="-137160" algn="l" rtl="0">
              <a:lnSpc>
                <a:spcPct val="90000"/>
              </a:lnSpc>
              <a:spcBef>
                <a:spcPts val="0"/>
              </a:spcBef>
              <a:spcAft>
                <a:spcPts val="0"/>
              </a:spcAft>
              <a:buSzPts val="1800"/>
              <a:buFont typeface="Noto Sans Symbols"/>
              <a:buChar char="❑"/>
            </a:pPr>
            <a:r>
              <a:rPr lang="es-CO" sz="1800">
                <a:latin typeface="Times New Roman"/>
                <a:ea typeface="Times New Roman"/>
                <a:cs typeface="Times New Roman"/>
                <a:sym typeface="Times New Roman"/>
              </a:rPr>
              <a:t> El estudio se realiza en Cine Multiplex Villacentro en el segundo período académico de 2018 y va hasta la socialización de los resultados de la simulación.</a:t>
            </a:r>
            <a:endParaRPr/>
          </a:p>
          <a:p>
            <a:pPr marL="137160" lvl="0" indent="-137160" algn="l" rtl="0">
              <a:lnSpc>
                <a:spcPct val="90000"/>
              </a:lnSpc>
              <a:spcBef>
                <a:spcPts val="1050"/>
              </a:spcBef>
              <a:spcAft>
                <a:spcPts val="0"/>
              </a:spcAft>
              <a:buSzPts val="1800"/>
              <a:buFont typeface="Noto Sans Symbols"/>
              <a:buChar char="❑"/>
            </a:pPr>
            <a:r>
              <a:rPr lang="es-CO" sz="1800">
                <a:latin typeface="Times New Roman"/>
                <a:ea typeface="Times New Roman"/>
                <a:cs typeface="Times New Roman"/>
                <a:sym typeface="Times New Roman"/>
              </a:rPr>
              <a:t> Cine Múltiplex en sus instalaciones tiene varios puntos de servicio en donde solo se trabajará sobre la taquilla y comidas. </a:t>
            </a:r>
            <a:endParaRPr sz="1800">
              <a:latin typeface="Times New Roman"/>
              <a:ea typeface="Times New Roman"/>
              <a:cs typeface="Times New Roman"/>
              <a:sym typeface="Times New Roman"/>
            </a:endParaRPr>
          </a:p>
          <a:p>
            <a:pPr marL="137160" lvl="0" indent="-137160" algn="l" rtl="0">
              <a:lnSpc>
                <a:spcPct val="90000"/>
              </a:lnSpc>
              <a:spcBef>
                <a:spcPts val="1050"/>
              </a:spcBef>
              <a:spcAft>
                <a:spcPts val="0"/>
              </a:spcAft>
              <a:buSzPts val="1800"/>
              <a:buFont typeface="Noto Sans Symbols"/>
              <a:buChar char="❑"/>
            </a:pPr>
            <a:r>
              <a:rPr lang="es-CO" sz="1800">
                <a:latin typeface="Times New Roman"/>
                <a:ea typeface="Times New Roman"/>
                <a:cs typeface="Times New Roman"/>
                <a:sym typeface="Times New Roman"/>
              </a:rPr>
              <a:t> Se tendrá en cuenta la cartelera, si las películas son populares o tienen impacto en el cine.</a:t>
            </a:r>
            <a:endParaRPr/>
          </a:p>
          <a:p>
            <a:pPr marL="137160" lvl="0" indent="-137160" algn="l" rtl="0">
              <a:lnSpc>
                <a:spcPct val="90000"/>
              </a:lnSpc>
              <a:spcBef>
                <a:spcPts val="1050"/>
              </a:spcBef>
              <a:spcAft>
                <a:spcPts val="0"/>
              </a:spcAft>
              <a:buSzPts val="1800"/>
              <a:buFont typeface="Noto Sans Symbols"/>
              <a:buChar char="❑"/>
            </a:pPr>
            <a:r>
              <a:rPr lang="es-CO" sz="1800">
                <a:latin typeface="Times New Roman"/>
                <a:ea typeface="Times New Roman"/>
                <a:cs typeface="Times New Roman"/>
                <a:sym typeface="Times New Roman"/>
              </a:rPr>
              <a:t> Las tomas de datos se realizan capturando el tiempo con el reloj del tiempo de llegada, tiempo de espera y tiempo de servicio. Las unidades de tiempo se manejaron en segundos.</a:t>
            </a:r>
            <a:endParaRPr sz="1800">
              <a:latin typeface="Times New Roman"/>
              <a:ea typeface="Times New Roman"/>
              <a:cs typeface="Times New Roman"/>
              <a:sym typeface="Times New Roman"/>
            </a:endParaRPr>
          </a:p>
        </p:txBody>
      </p:sp>
      <p:pic>
        <p:nvPicPr>
          <p:cNvPr id="161" name="Google Shape;161;p22"/>
          <p:cNvPicPr preferRelativeResize="0"/>
          <p:nvPr/>
        </p:nvPicPr>
        <p:blipFill rotWithShape="1">
          <a:blip r:embed="rId3">
            <a:alphaModFix/>
          </a:blip>
          <a:srcRect/>
          <a:stretch/>
        </p:blipFill>
        <p:spPr>
          <a:xfrm>
            <a:off x="311700" y="378569"/>
            <a:ext cx="697293" cy="705611"/>
          </a:xfrm>
          <a:prstGeom prst="rect">
            <a:avLst/>
          </a:prstGeom>
          <a:noFill/>
          <a:ln>
            <a:noFill/>
          </a:ln>
        </p:spPr>
      </p:pic>
      <p:pic>
        <p:nvPicPr>
          <p:cNvPr id="162" name="Google Shape;162;p22" descr="Resultado de imagen para cine multiplex villacentro png"/>
          <p:cNvPicPr preferRelativeResize="0"/>
          <p:nvPr/>
        </p:nvPicPr>
        <p:blipFill rotWithShape="1">
          <a:blip r:embed="rId4">
            <a:alphaModFix/>
          </a:blip>
          <a:srcRect/>
          <a:stretch/>
        </p:blipFill>
        <p:spPr>
          <a:xfrm>
            <a:off x="7911105" y="498916"/>
            <a:ext cx="1089361" cy="56000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par>
    </p:tnLst>
  </p:timing>
</p:sld>
</file>

<file path=ppt/theme/theme1.xml><?xml version="1.0" encoding="utf-8"?>
<a:theme xmlns:a="http://schemas.openxmlformats.org/drawingml/2006/main" name="Con bandas">
  <a:themeElements>
    <a:clrScheme name="Azul">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749</Words>
  <Application>Microsoft Office PowerPoint</Application>
  <PresentationFormat>Presentación en pantalla (16:9)</PresentationFormat>
  <Paragraphs>76</Paragraphs>
  <Slides>18</Slides>
  <Notes>18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Times New Roman</vt:lpstr>
      <vt:lpstr>Corbel</vt:lpstr>
      <vt:lpstr>Noto Sans Symbols</vt:lpstr>
      <vt:lpstr>Arial</vt:lpstr>
      <vt:lpstr>Con bandas</vt:lpstr>
      <vt:lpstr>ESTUDIO DE SIMULACIÓN COLAS DE ESPERA (CINE MULTIPLEX VILLACENTRO)</vt:lpstr>
      <vt:lpstr>MOTIVACIÓN</vt:lpstr>
      <vt:lpstr>DESCRIPCIÓN DEL SISTEMA</vt:lpstr>
      <vt:lpstr>DEFINICIÓN DEL PROBLEMA</vt:lpstr>
      <vt:lpstr>JUSTIFICACIÓN</vt:lpstr>
      <vt:lpstr>OBJETIVOS</vt:lpstr>
      <vt:lpstr>PREGUNTAS A RESPONDER</vt:lpstr>
      <vt:lpstr>MEDIDAS DE DESEMPEÑO</vt:lpstr>
      <vt:lpstr>ALCANCE Y SUPUESTOS DEL SISTEMA</vt:lpstr>
      <vt:lpstr>ESCENARIOS E INTERVALO DE SIMULACIÓN</vt:lpstr>
      <vt:lpstr>DATOS RECOLECTADOS</vt:lpstr>
      <vt:lpstr>ANÁLISIS ESTADÍSTICO Y DISTRIBUCIONES DE PROBABILIDAD</vt:lpstr>
      <vt:lpstr>DISEÑO DEL MODELO DE SIMULACIÓN</vt:lpstr>
      <vt:lpstr>DISEÑO DEL MODELO DE SIMULACIÓN</vt:lpstr>
      <vt:lpstr>SOFTWARE DE SIMULACIÓN</vt:lpstr>
      <vt:lpstr>IMPLEMENTACIÓN</vt:lpstr>
      <vt:lpstr>IMPLEMENTACIÓN</vt:lpstr>
      <vt:lpstr>CONCLUSIONES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ESTUDIO DE SIMULACIÓN COLAS DE ESPERA (CINE MULTIPLEX VILLACENTRO)</dc:title>
  <dc:creator>EST_2F_MCA_018</dc:creator>
  <cp:lastModifiedBy>EST_2F_MCA_018</cp:lastModifiedBy>
  <cp:revision>2</cp:revision>
  <dcterms:modified xsi:type="dcterms:W3CDTF">2019-03-18T14:01:11Z</dcterms:modified>
</cp:coreProperties>
</file>