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media/image1.jpeg" ContentType="image/jpeg"/>
  <Override PartName="/ppt/media/image2.jpeg" ContentType="image/jpeg"/>
  <Override PartName="/ppt/media/image3.jpeg" ContentType="image/jpeg"/>
  <Override PartName="/ppt/media/image4.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Lst>
  <p:sldSz cx="6858000" cy="9144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4EA"/>
          </a:solidFill>
        </a:fill>
      </a:tcStyle>
    </a:wholeTbl>
    <a:band2H>
      <a:tcTxStyle b="def" i="def"/>
      <a:tcStyle>
        <a:tcBdr/>
        <a:fill>
          <a:solidFill>
            <a:srgbClr val="E8EBF5"/>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b="def" i="def"/>
      <a:tcStyle>
        <a:tcBdr/>
        <a:fill>
          <a:solidFill>
            <a:srgbClr val="F0F0F0"/>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b="def" i="def"/>
      <a:tcStyle>
        <a:tcBdr/>
        <a:fill>
          <a:solidFill>
            <a:srgbClr val="EB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91" name="Shape 91"/>
          <p:cNvSpPr/>
          <p:nvPr>
            <p:ph type="sldImg"/>
          </p:nvPr>
        </p:nvSpPr>
        <p:spPr>
          <a:xfrm>
            <a:off x="1143000" y="685800"/>
            <a:ext cx="4572000" cy="3429000"/>
          </a:xfrm>
          <a:prstGeom prst="rect">
            <a:avLst/>
          </a:prstGeom>
        </p:spPr>
        <p:txBody>
          <a:bodyPr/>
          <a:lstStyle/>
          <a:p>
            <a:pPr/>
          </a:p>
        </p:txBody>
      </p:sp>
      <p:sp>
        <p:nvSpPr>
          <p:cNvPr id="92" name="Shape 92"/>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Slide">
    <p:spTree>
      <p:nvGrpSpPr>
        <p:cNvPr id="1" name=""/>
        <p:cNvGrpSpPr/>
        <p:nvPr/>
      </p:nvGrpSpPr>
      <p:grpSpPr>
        <a:xfrm>
          <a:off x="0" y="0"/>
          <a:ext cx="0" cy="0"/>
          <a:chOff x="0" y="0"/>
          <a:chExt cx="0" cy="0"/>
        </a:xfrm>
      </p:grpSpPr>
      <p:sp>
        <p:nvSpPr>
          <p:cNvPr id="11" name="Title Text"/>
          <p:cNvSpPr txBox="1"/>
          <p:nvPr>
            <p:ph type="title"/>
          </p:nvPr>
        </p:nvSpPr>
        <p:spPr>
          <a:xfrm>
            <a:off x="514350" y="1496484"/>
            <a:ext cx="5829300" cy="3183467"/>
          </a:xfrm>
          <a:prstGeom prst="rect">
            <a:avLst/>
          </a:prstGeom>
        </p:spPr>
        <p:txBody>
          <a:bodyPr anchor="b"/>
          <a:lstStyle>
            <a:lvl1pPr algn="ctr">
              <a:defRPr sz="4500"/>
            </a:lvl1pPr>
          </a:lstStyle>
          <a:p>
            <a:pPr/>
            <a:r>
              <a:t>Title Text</a:t>
            </a:r>
          </a:p>
        </p:txBody>
      </p:sp>
      <p:sp>
        <p:nvSpPr>
          <p:cNvPr id="12" name="Body Level One…"/>
          <p:cNvSpPr txBox="1"/>
          <p:nvPr>
            <p:ph type="body" sz="quarter" idx="1"/>
          </p:nvPr>
        </p:nvSpPr>
        <p:spPr>
          <a:xfrm>
            <a:off x="857250" y="4802716"/>
            <a:ext cx="5143500" cy="2207684"/>
          </a:xfrm>
          <a:prstGeom prst="rect">
            <a:avLst/>
          </a:prstGeom>
        </p:spPr>
        <p:txBody>
          <a:bodyPr/>
          <a:lstStyle>
            <a:lvl1pPr marL="0" indent="0" algn="ctr">
              <a:buSzTx/>
              <a:buFontTx/>
              <a:buNone/>
              <a:defRPr sz="1800"/>
            </a:lvl1pPr>
            <a:lvl2pPr marL="0" indent="342900" algn="ctr">
              <a:buSzTx/>
              <a:buFontTx/>
              <a:buNone/>
              <a:defRPr sz="1800"/>
            </a:lvl2pPr>
            <a:lvl3pPr marL="0" indent="685800" algn="ctr">
              <a:buSzTx/>
              <a:buFontTx/>
              <a:buNone/>
              <a:defRPr sz="1800"/>
            </a:lvl3pPr>
            <a:lvl4pPr marL="0" indent="1028700" algn="ctr">
              <a:buSzTx/>
              <a:buFontTx/>
              <a:buNone/>
              <a:defRPr sz="1800"/>
            </a:lvl4pPr>
            <a:lvl5pPr marL="0" indent="1371600" algn="ctr">
              <a:buSzTx/>
              <a:buFontTx/>
              <a:buNone/>
              <a:defRPr sz="1800"/>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Content">
    <p:spTree>
      <p:nvGrpSpPr>
        <p:cNvPr id="1" name=""/>
        <p:cNvGrpSpPr/>
        <p:nvPr/>
      </p:nvGrpSpPr>
      <p:grpSpPr>
        <a:xfrm>
          <a:off x="0" y="0"/>
          <a:ext cx="0" cy="0"/>
          <a:chOff x="0" y="0"/>
          <a:chExt cx="0" cy="0"/>
        </a:xfrm>
      </p:grpSpPr>
      <p:sp>
        <p:nvSpPr>
          <p:cNvPr id="20" name="Title Text"/>
          <p:cNvSpPr txBox="1"/>
          <p:nvPr>
            <p:ph type="title"/>
          </p:nvPr>
        </p:nvSpPr>
        <p:spPr>
          <a:prstGeom prst="rect">
            <a:avLst/>
          </a:prstGeom>
        </p:spPr>
        <p:txBody>
          <a:bodyPr/>
          <a:lstStyle/>
          <a:p>
            <a:pPr/>
            <a:r>
              <a:t>Title Text</a:t>
            </a:r>
          </a:p>
        </p:txBody>
      </p:sp>
      <p:sp>
        <p:nvSpPr>
          <p:cNvPr id="21"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2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Header">
    <p:spTree>
      <p:nvGrpSpPr>
        <p:cNvPr id="1" name=""/>
        <p:cNvGrpSpPr/>
        <p:nvPr/>
      </p:nvGrpSpPr>
      <p:grpSpPr>
        <a:xfrm>
          <a:off x="0" y="0"/>
          <a:ext cx="0" cy="0"/>
          <a:chOff x="0" y="0"/>
          <a:chExt cx="0" cy="0"/>
        </a:xfrm>
      </p:grpSpPr>
      <p:sp>
        <p:nvSpPr>
          <p:cNvPr id="29" name="Title Text"/>
          <p:cNvSpPr txBox="1"/>
          <p:nvPr>
            <p:ph type="title"/>
          </p:nvPr>
        </p:nvSpPr>
        <p:spPr>
          <a:xfrm>
            <a:off x="467916" y="2279652"/>
            <a:ext cx="5915026" cy="3803650"/>
          </a:xfrm>
          <a:prstGeom prst="rect">
            <a:avLst/>
          </a:prstGeom>
        </p:spPr>
        <p:txBody>
          <a:bodyPr anchor="b"/>
          <a:lstStyle>
            <a:lvl1pPr>
              <a:defRPr sz="4500"/>
            </a:lvl1pPr>
          </a:lstStyle>
          <a:p>
            <a:pPr/>
            <a:r>
              <a:t>Title Text</a:t>
            </a:r>
          </a:p>
        </p:txBody>
      </p:sp>
      <p:sp>
        <p:nvSpPr>
          <p:cNvPr id="30" name="Body Level One…"/>
          <p:cNvSpPr txBox="1"/>
          <p:nvPr>
            <p:ph type="body" sz="quarter" idx="1"/>
          </p:nvPr>
        </p:nvSpPr>
        <p:spPr>
          <a:xfrm>
            <a:off x="467916" y="6119286"/>
            <a:ext cx="5915026" cy="2000250"/>
          </a:xfrm>
          <a:prstGeom prst="rect">
            <a:avLst/>
          </a:prstGeom>
        </p:spPr>
        <p:txBody>
          <a:bodyPr/>
          <a:lstStyle>
            <a:lvl1pPr marL="0" indent="0">
              <a:buSzTx/>
              <a:buFontTx/>
              <a:buNone/>
              <a:defRPr sz="1800"/>
            </a:lvl1pPr>
            <a:lvl2pPr marL="0" indent="342900">
              <a:buSzTx/>
              <a:buFontTx/>
              <a:buNone/>
              <a:defRPr sz="1800"/>
            </a:lvl2pPr>
            <a:lvl3pPr marL="0" indent="685800">
              <a:buSzTx/>
              <a:buFontTx/>
              <a:buNone/>
              <a:defRPr sz="1800"/>
            </a:lvl3pPr>
            <a:lvl4pPr marL="0" indent="1028700">
              <a:buSzTx/>
              <a:buFontTx/>
              <a:buNone/>
              <a:defRPr sz="1800"/>
            </a:lvl4pPr>
            <a:lvl5pPr marL="0" indent="1371600">
              <a:buSzTx/>
              <a:buFontTx/>
              <a:buNone/>
              <a:defRPr sz="1800"/>
            </a:lvl5pPr>
          </a:lstStyle>
          <a:p>
            <a:pPr/>
            <a:r>
              <a:t>Body Level One</a:t>
            </a:r>
          </a:p>
          <a:p>
            <a:pPr lvl="1"/>
            <a:r>
              <a:t>Body Level Two</a:t>
            </a:r>
          </a:p>
          <a:p>
            <a:pPr lvl="2"/>
            <a:r>
              <a:t>Body Level Three</a:t>
            </a:r>
          </a:p>
          <a:p>
            <a:pPr lvl="3"/>
            <a:r>
              <a:t>Body Level Four</a:t>
            </a:r>
          </a:p>
          <a:p>
            <a:pPr lvl="4"/>
            <a:r>
              <a:t>Body Level Five</a:t>
            </a:r>
          </a:p>
        </p:txBody>
      </p:sp>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wo Content">
    <p:spTree>
      <p:nvGrpSpPr>
        <p:cNvPr id="1" name=""/>
        <p:cNvGrpSpPr/>
        <p:nvPr/>
      </p:nvGrpSpPr>
      <p:grpSpPr>
        <a:xfrm>
          <a:off x="0" y="0"/>
          <a:ext cx="0" cy="0"/>
          <a:chOff x="0" y="0"/>
          <a:chExt cx="0" cy="0"/>
        </a:xfrm>
      </p:grpSpPr>
      <p:sp>
        <p:nvSpPr>
          <p:cNvPr id="38" name="Title Text"/>
          <p:cNvSpPr txBox="1"/>
          <p:nvPr>
            <p:ph type="title"/>
          </p:nvPr>
        </p:nvSpPr>
        <p:spPr>
          <a:prstGeom prst="rect">
            <a:avLst/>
          </a:prstGeom>
        </p:spPr>
        <p:txBody>
          <a:bodyPr/>
          <a:lstStyle/>
          <a:p>
            <a:pPr/>
            <a:r>
              <a:t>Title Text</a:t>
            </a:r>
          </a:p>
        </p:txBody>
      </p:sp>
      <p:sp>
        <p:nvSpPr>
          <p:cNvPr id="39" name="Body Level One…"/>
          <p:cNvSpPr txBox="1"/>
          <p:nvPr>
            <p:ph type="body" sz="half" idx="1"/>
          </p:nvPr>
        </p:nvSpPr>
        <p:spPr>
          <a:xfrm>
            <a:off x="471487" y="2434166"/>
            <a:ext cx="2914651" cy="5801785"/>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4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mparison">
    <p:spTree>
      <p:nvGrpSpPr>
        <p:cNvPr id="1" name=""/>
        <p:cNvGrpSpPr/>
        <p:nvPr/>
      </p:nvGrpSpPr>
      <p:grpSpPr>
        <a:xfrm>
          <a:off x="0" y="0"/>
          <a:ext cx="0" cy="0"/>
          <a:chOff x="0" y="0"/>
          <a:chExt cx="0" cy="0"/>
        </a:xfrm>
      </p:grpSpPr>
      <p:sp>
        <p:nvSpPr>
          <p:cNvPr id="47" name="Title Text"/>
          <p:cNvSpPr txBox="1"/>
          <p:nvPr>
            <p:ph type="title"/>
          </p:nvPr>
        </p:nvSpPr>
        <p:spPr>
          <a:xfrm>
            <a:off x="472381" y="486835"/>
            <a:ext cx="5915026" cy="1767418"/>
          </a:xfrm>
          <a:prstGeom prst="rect">
            <a:avLst/>
          </a:prstGeom>
        </p:spPr>
        <p:txBody>
          <a:bodyPr/>
          <a:lstStyle/>
          <a:p>
            <a:pPr/>
            <a:r>
              <a:t>Title Text</a:t>
            </a:r>
          </a:p>
        </p:txBody>
      </p:sp>
      <p:sp>
        <p:nvSpPr>
          <p:cNvPr id="48" name="Body Level One…"/>
          <p:cNvSpPr txBox="1"/>
          <p:nvPr>
            <p:ph type="body" sz="quarter" idx="1"/>
          </p:nvPr>
        </p:nvSpPr>
        <p:spPr>
          <a:xfrm>
            <a:off x="472381" y="2241550"/>
            <a:ext cx="2901256" cy="1098550"/>
          </a:xfrm>
          <a:prstGeom prst="rect">
            <a:avLst/>
          </a:prstGeom>
        </p:spPr>
        <p:txBody>
          <a:bodyPr anchor="b"/>
          <a:lstStyle>
            <a:lvl1pPr marL="0" indent="0">
              <a:buSzTx/>
              <a:buFontTx/>
              <a:buNone/>
              <a:defRPr b="1" sz="1800"/>
            </a:lvl1pPr>
            <a:lvl2pPr marL="0" indent="342900">
              <a:buSzTx/>
              <a:buFontTx/>
              <a:buNone/>
              <a:defRPr b="1" sz="1800"/>
            </a:lvl2pPr>
            <a:lvl3pPr marL="0" indent="685800">
              <a:buSzTx/>
              <a:buFontTx/>
              <a:buNone/>
              <a:defRPr b="1" sz="1800"/>
            </a:lvl3pPr>
            <a:lvl4pPr marL="0" indent="1028700">
              <a:buSzTx/>
              <a:buFontTx/>
              <a:buNone/>
              <a:defRPr b="1" sz="1800"/>
            </a:lvl4pPr>
            <a:lvl5pPr marL="0" indent="1371600">
              <a:buSzTx/>
              <a:buFontTx/>
              <a:buNone/>
              <a:defRPr b="1" sz="1800"/>
            </a:lvl5pPr>
          </a:lstStyle>
          <a:p>
            <a:pPr/>
            <a:r>
              <a:t>Body Level One</a:t>
            </a:r>
          </a:p>
          <a:p>
            <a:pPr lvl="1"/>
            <a:r>
              <a:t>Body Level Two</a:t>
            </a:r>
          </a:p>
          <a:p>
            <a:pPr lvl="2"/>
            <a:r>
              <a:t>Body Level Three</a:t>
            </a:r>
          </a:p>
          <a:p>
            <a:pPr lvl="3"/>
            <a:r>
              <a:t>Body Level Four</a:t>
            </a:r>
          </a:p>
          <a:p>
            <a:pPr lvl="4"/>
            <a:r>
              <a:t>Body Level Five</a:t>
            </a:r>
          </a:p>
        </p:txBody>
      </p:sp>
      <p:sp>
        <p:nvSpPr>
          <p:cNvPr id="49" name="Text Placeholder 4"/>
          <p:cNvSpPr/>
          <p:nvPr>
            <p:ph type="body" sz="quarter" idx="21"/>
          </p:nvPr>
        </p:nvSpPr>
        <p:spPr>
          <a:xfrm>
            <a:off x="3471862" y="2241550"/>
            <a:ext cx="2915544" cy="1098550"/>
          </a:xfrm>
          <a:prstGeom prst="rect">
            <a:avLst/>
          </a:prstGeom>
        </p:spPr>
        <p:txBody>
          <a:bodyPr anchor="b"/>
          <a:lstStyle/>
          <a:p>
            <a:pPr marL="0" indent="0">
              <a:buSzTx/>
              <a:buFontTx/>
              <a:buNone/>
              <a:defRPr b="1" sz="1800"/>
            </a:pPr>
          </a:p>
        </p:txBody>
      </p:sp>
      <p:sp>
        <p:nvSpPr>
          <p:cNvPr id="5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57" name="Title Text"/>
          <p:cNvSpPr txBox="1"/>
          <p:nvPr>
            <p:ph type="title"/>
          </p:nvPr>
        </p:nvSpPr>
        <p:spPr>
          <a:prstGeom prst="rect">
            <a:avLst/>
          </a:prstGeom>
        </p:spPr>
        <p:txBody>
          <a:bodyPr/>
          <a:lstStyle/>
          <a:p>
            <a:pPr/>
            <a:r>
              <a:t>Title Text</a:t>
            </a:r>
          </a:p>
        </p:txBody>
      </p:sp>
      <p:sp>
        <p:nvSpPr>
          <p:cNvPr id="5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6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ntent with Caption">
    <p:spTree>
      <p:nvGrpSpPr>
        <p:cNvPr id="1" name=""/>
        <p:cNvGrpSpPr/>
        <p:nvPr/>
      </p:nvGrpSpPr>
      <p:grpSpPr>
        <a:xfrm>
          <a:off x="0" y="0"/>
          <a:ext cx="0" cy="0"/>
          <a:chOff x="0" y="0"/>
          <a:chExt cx="0" cy="0"/>
        </a:xfrm>
      </p:grpSpPr>
      <p:sp>
        <p:nvSpPr>
          <p:cNvPr id="72" name="Title Text"/>
          <p:cNvSpPr txBox="1"/>
          <p:nvPr>
            <p:ph type="title"/>
          </p:nvPr>
        </p:nvSpPr>
        <p:spPr>
          <a:xfrm>
            <a:off x="472381" y="609600"/>
            <a:ext cx="2211884" cy="2133600"/>
          </a:xfrm>
          <a:prstGeom prst="rect">
            <a:avLst/>
          </a:prstGeom>
        </p:spPr>
        <p:txBody>
          <a:bodyPr anchor="b"/>
          <a:lstStyle>
            <a:lvl1pPr>
              <a:defRPr sz="2400"/>
            </a:lvl1pPr>
          </a:lstStyle>
          <a:p>
            <a:pPr/>
            <a:r>
              <a:t>Title Text</a:t>
            </a:r>
          </a:p>
        </p:txBody>
      </p:sp>
      <p:sp>
        <p:nvSpPr>
          <p:cNvPr id="73" name="Body Level One…"/>
          <p:cNvSpPr txBox="1"/>
          <p:nvPr>
            <p:ph type="body" sz="half" idx="1"/>
          </p:nvPr>
        </p:nvSpPr>
        <p:spPr>
          <a:xfrm>
            <a:off x="2915542" y="1316568"/>
            <a:ext cx="3471864" cy="6498168"/>
          </a:xfrm>
          <a:prstGeom prst="rect">
            <a:avLst/>
          </a:prstGeom>
        </p:spPr>
        <p:txBody>
          <a:bodyPr/>
          <a:lstStyle>
            <a:lvl1pPr>
              <a:defRPr sz="2400"/>
            </a:lvl1pPr>
            <a:lvl2pPr marL="538842" indent="-195942">
              <a:defRPr sz="2400"/>
            </a:lvl2pPr>
            <a:lvl3pPr marL="914400" indent="-228600">
              <a:defRPr sz="2400"/>
            </a:lvl3pPr>
            <a:lvl4pPr marL="1303019" indent="-274319">
              <a:defRPr sz="2400"/>
            </a:lvl4pPr>
            <a:lvl5pPr marL="1645920" indent="-274320">
              <a:defRPr sz="2400"/>
            </a:lvl5pPr>
          </a:lstStyle>
          <a:p>
            <a:pPr/>
            <a:r>
              <a:t>Body Level One</a:t>
            </a:r>
          </a:p>
          <a:p>
            <a:pPr lvl="1"/>
            <a:r>
              <a:t>Body Level Two</a:t>
            </a:r>
          </a:p>
          <a:p>
            <a:pPr lvl="2"/>
            <a:r>
              <a:t>Body Level Three</a:t>
            </a:r>
          </a:p>
          <a:p>
            <a:pPr lvl="3"/>
            <a:r>
              <a:t>Body Level Four</a:t>
            </a:r>
          </a:p>
          <a:p>
            <a:pPr lvl="4"/>
            <a:r>
              <a:t>Body Level Five</a:t>
            </a:r>
          </a:p>
        </p:txBody>
      </p:sp>
      <p:sp>
        <p:nvSpPr>
          <p:cNvPr id="74" name="Text Placeholder 3"/>
          <p:cNvSpPr/>
          <p:nvPr>
            <p:ph type="body" sz="quarter" idx="21"/>
          </p:nvPr>
        </p:nvSpPr>
        <p:spPr>
          <a:xfrm>
            <a:off x="472381" y="2743200"/>
            <a:ext cx="2211884" cy="5082117"/>
          </a:xfrm>
          <a:prstGeom prst="rect">
            <a:avLst/>
          </a:prstGeom>
        </p:spPr>
        <p:txBody>
          <a:bodyPr/>
          <a:lstStyle/>
          <a:p>
            <a:pPr marL="0" indent="0">
              <a:buSzTx/>
              <a:buFontTx/>
              <a:buNone/>
              <a:defRPr sz="1200"/>
            </a:pPr>
          </a:p>
        </p:txBody>
      </p:sp>
      <p:sp>
        <p:nvSpPr>
          <p:cNvPr id="7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icture with Caption">
    <p:spTree>
      <p:nvGrpSpPr>
        <p:cNvPr id="1" name=""/>
        <p:cNvGrpSpPr/>
        <p:nvPr/>
      </p:nvGrpSpPr>
      <p:grpSpPr>
        <a:xfrm>
          <a:off x="0" y="0"/>
          <a:ext cx="0" cy="0"/>
          <a:chOff x="0" y="0"/>
          <a:chExt cx="0" cy="0"/>
        </a:xfrm>
      </p:grpSpPr>
      <p:sp>
        <p:nvSpPr>
          <p:cNvPr id="82" name="Title Text"/>
          <p:cNvSpPr txBox="1"/>
          <p:nvPr>
            <p:ph type="title"/>
          </p:nvPr>
        </p:nvSpPr>
        <p:spPr>
          <a:xfrm>
            <a:off x="472381" y="609600"/>
            <a:ext cx="2211884" cy="2133600"/>
          </a:xfrm>
          <a:prstGeom prst="rect">
            <a:avLst/>
          </a:prstGeom>
        </p:spPr>
        <p:txBody>
          <a:bodyPr anchor="b"/>
          <a:lstStyle>
            <a:lvl1pPr>
              <a:defRPr sz="2400"/>
            </a:lvl1pPr>
          </a:lstStyle>
          <a:p>
            <a:pPr/>
            <a:r>
              <a:t>Title Text</a:t>
            </a:r>
          </a:p>
        </p:txBody>
      </p:sp>
      <p:sp>
        <p:nvSpPr>
          <p:cNvPr id="83" name="Picture Placeholder 2"/>
          <p:cNvSpPr/>
          <p:nvPr>
            <p:ph type="pic" sz="half" idx="21"/>
          </p:nvPr>
        </p:nvSpPr>
        <p:spPr>
          <a:xfrm>
            <a:off x="2915542" y="1316568"/>
            <a:ext cx="3471864" cy="6498168"/>
          </a:xfrm>
          <a:prstGeom prst="rect">
            <a:avLst/>
          </a:prstGeom>
        </p:spPr>
        <p:txBody>
          <a:bodyPr lIns="91439" rIns="91439">
            <a:noAutofit/>
          </a:bodyPr>
          <a:lstStyle/>
          <a:p>
            <a:pPr/>
          </a:p>
        </p:txBody>
      </p:sp>
      <p:sp>
        <p:nvSpPr>
          <p:cNvPr id="84" name="Body Level One…"/>
          <p:cNvSpPr txBox="1"/>
          <p:nvPr>
            <p:ph type="body" sz="quarter" idx="1"/>
          </p:nvPr>
        </p:nvSpPr>
        <p:spPr>
          <a:xfrm>
            <a:off x="472381" y="2743200"/>
            <a:ext cx="2211884" cy="5082117"/>
          </a:xfrm>
          <a:prstGeom prst="rect">
            <a:avLst/>
          </a:prstGeom>
        </p:spPr>
        <p:txBody>
          <a:bodyPr/>
          <a:lstStyle>
            <a:lvl1pPr marL="0" indent="0">
              <a:buSzTx/>
              <a:buFontTx/>
              <a:buNone/>
              <a:defRPr sz="1200"/>
            </a:lvl1pPr>
            <a:lvl2pPr marL="0" indent="342900">
              <a:buSzTx/>
              <a:buFontTx/>
              <a:buNone/>
              <a:defRPr sz="1200"/>
            </a:lvl2pPr>
            <a:lvl3pPr marL="0" indent="685800">
              <a:buSzTx/>
              <a:buFontTx/>
              <a:buNone/>
              <a:defRPr sz="1200"/>
            </a:lvl3pPr>
            <a:lvl4pPr marL="0" indent="1028700">
              <a:buSzTx/>
              <a:buFontTx/>
              <a:buNone/>
              <a:defRPr sz="1200"/>
            </a:lvl4pPr>
            <a:lvl5pPr marL="0" indent="1371600">
              <a:buSzTx/>
              <a:buFontTx/>
              <a:buNone/>
              <a:defRPr sz="1200"/>
            </a:lvl5pPr>
          </a:lstStyle>
          <a:p>
            <a:pPr/>
            <a:r>
              <a:t>Body Level One</a:t>
            </a:r>
          </a:p>
          <a:p>
            <a:pPr lvl="1"/>
            <a:r>
              <a:t>Body Level Two</a:t>
            </a:r>
          </a:p>
          <a:p>
            <a:pPr lvl="2"/>
            <a:r>
              <a:t>Body Level Three</a:t>
            </a:r>
          </a:p>
          <a:p>
            <a:pPr lvl="3"/>
            <a:r>
              <a:t>Body Level Four</a:t>
            </a:r>
          </a:p>
          <a:p>
            <a:pPr lvl="4"/>
            <a:r>
              <a:t>Body Level Five</a:t>
            </a:r>
          </a:p>
        </p:txBody>
      </p:sp>
      <p:sp>
        <p:nvSpPr>
          <p:cNvPr id="8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471487" y="486835"/>
            <a:ext cx="5915026" cy="1767418"/>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p>
            <a:pPr/>
            <a:r>
              <a:t>Title Text</a:t>
            </a:r>
          </a:p>
        </p:txBody>
      </p:sp>
      <p:sp>
        <p:nvSpPr>
          <p:cNvPr id="3" name="Body Level One…"/>
          <p:cNvSpPr txBox="1"/>
          <p:nvPr>
            <p:ph type="body" idx="1"/>
          </p:nvPr>
        </p:nvSpPr>
        <p:spPr>
          <a:xfrm>
            <a:off x="471487" y="2434166"/>
            <a:ext cx="5915026" cy="5801785"/>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6166510" y="8615595"/>
            <a:ext cx="220003" cy="205915"/>
          </a:xfrm>
          <a:prstGeom prst="rect">
            <a:avLst/>
          </a:prstGeom>
          <a:ln w="12700">
            <a:miter lim="400000"/>
          </a:ln>
        </p:spPr>
        <p:txBody>
          <a:bodyPr wrap="none" lIns="45719" rIns="45719" anchor="ctr">
            <a:spAutoFit/>
          </a:bodyPr>
          <a:lstStyle>
            <a:lvl1pPr algn="r">
              <a:defRPr sz="900">
                <a:solidFill>
                  <a:srgbClr val="888888"/>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transition xmlns:p14="http://schemas.microsoft.com/office/powerpoint/2010/main" spd="med" advClick="1"/>
  <p:txStyles>
    <p:titleStyle>
      <a:lvl1pPr marL="0" marR="0" indent="0" algn="l" defTabSz="685800" rtl="0" latinLnBrk="0">
        <a:lnSpc>
          <a:spcPct val="90000"/>
        </a:lnSpc>
        <a:spcBef>
          <a:spcPts val="0"/>
        </a:spcBef>
        <a:spcAft>
          <a:spcPts val="0"/>
        </a:spcAft>
        <a:buClrTx/>
        <a:buSzTx/>
        <a:buFontTx/>
        <a:buNone/>
        <a:tabLst/>
        <a:defRPr b="0" baseline="0" cap="none" i="0" spc="0" strike="noStrike" sz="3300" u="none">
          <a:solidFill>
            <a:srgbClr val="000000"/>
          </a:solidFill>
          <a:uFillTx/>
          <a:latin typeface="Calibri Light"/>
          <a:ea typeface="Calibri Light"/>
          <a:cs typeface="Calibri Light"/>
          <a:sym typeface="Calibri Light"/>
        </a:defRPr>
      </a:lvl1pPr>
      <a:lvl2pPr marL="0" marR="0" indent="0" algn="l" defTabSz="685800" rtl="0" latinLnBrk="0">
        <a:lnSpc>
          <a:spcPct val="90000"/>
        </a:lnSpc>
        <a:spcBef>
          <a:spcPts val="0"/>
        </a:spcBef>
        <a:spcAft>
          <a:spcPts val="0"/>
        </a:spcAft>
        <a:buClrTx/>
        <a:buSzTx/>
        <a:buFontTx/>
        <a:buNone/>
        <a:tabLst/>
        <a:defRPr b="0" baseline="0" cap="none" i="0" spc="0" strike="noStrike" sz="3300" u="none">
          <a:solidFill>
            <a:srgbClr val="000000"/>
          </a:solidFill>
          <a:uFillTx/>
          <a:latin typeface="Calibri Light"/>
          <a:ea typeface="Calibri Light"/>
          <a:cs typeface="Calibri Light"/>
          <a:sym typeface="Calibri Light"/>
        </a:defRPr>
      </a:lvl2pPr>
      <a:lvl3pPr marL="0" marR="0" indent="0" algn="l" defTabSz="685800" rtl="0" latinLnBrk="0">
        <a:lnSpc>
          <a:spcPct val="90000"/>
        </a:lnSpc>
        <a:spcBef>
          <a:spcPts val="0"/>
        </a:spcBef>
        <a:spcAft>
          <a:spcPts val="0"/>
        </a:spcAft>
        <a:buClrTx/>
        <a:buSzTx/>
        <a:buFontTx/>
        <a:buNone/>
        <a:tabLst/>
        <a:defRPr b="0" baseline="0" cap="none" i="0" spc="0" strike="noStrike" sz="3300" u="none">
          <a:solidFill>
            <a:srgbClr val="000000"/>
          </a:solidFill>
          <a:uFillTx/>
          <a:latin typeface="Calibri Light"/>
          <a:ea typeface="Calibri Light"/>
          <a:cs typeface="Calibri Light"/>
          <a:sym typeface="Calibri Light"/>
        </a:defRPr>
      </a:lvl3pPr>
      <a:lvl4pPr marL="0" marR="0" indent="0" algn="l" defTabSz="685800" rtl="0" latinLnBrk="0">
        <a:lnSpc>
          <a:spcPct val="90000"/>
        </a:lnSpc>
        <a:spcBef>
          <a:spcPts val="0"/>
        </a:spcBef>
        <a:spcAft>
          <a:spcPts val="0"/>
        </a:spcAft>
        <a:buClrTx/>
        <a:buSzTx/>
        <a:buFontTx/>
        <a:buNone/>
        <a:tabLst/>
        <a:defRPr b="0" baseline="0" cap="none" i="0" spc="0" strike="noStrike" sz="3300" u="none">
          <a:solidFill>
            <a:srgbClr val="000000"/>
          </a:solidFill>
          <a:uFillTx/>
          <a:latin typeface="Calibri Light"/>
          <a:ea typeface="Calibri Light"/>
          <a:cs typeface="Calibri Light"/>
          <a:sym typeface="Calibri Light"/>
        </a:defRPr>
      </a:lvl4pPr>
      <a:lvl5pPr marL="0" marR="0" indent="0" algn="l" defTabSz="685800" rtl="0" latinLnBrk="0">
        <a:lnSpc>
          <a:spcPct val="90000"/>
        </a:lnSpc>
        <a:spcBef>
          <a:spcPts val="0"/>
        </a:spcBef>
        <a:spcAft>
          <a:spcPts val="0"/>
        </a:spcAft>
        <a:buClrTx/>
        <a:buSzTx/>
        <a:buFontTx/>
        <a:buNone/>
        <a:tabLst/>
        <a:defRPr b="0" baseline="0" cap="none" i="0" spc="0" strike="noStrike" sz="3300" u="none">
          <a:solidFill>
            <a:srgbClr val="000000"/>
          </a:solidFill>
          <a:uFillTx/>
          <a:latin typeface="Calibri Light"/>
          <a:ea typeface="Calibri Light"/>
          <a:cs typeface="Calibri Light"/>
          <a:sym typeface="Calibri Light"/>
        </a:defRPr>
      </a:lvl5pPr>
      <a:lvl6pPr marL="0" marR="0" indent="0" algn="l" defTabSz="685800" rtl="0" latinLnBrk="0">
        <a:lnSpc>
          <a:spcPct val="90000"/>
        </a:lnSpc>
        <a:spcBef>
          <a:spcPts val="0"/>
        </a:spcBef>
        <a:spcAft>
          <a:spcPts val="0"/>
        </a:spcAft>
        <a:buClrTx/>
        <a:buSzTx/>
        <a:buFontTx/>
        <a:buNone/>
        <a:tabLst/>
        <a:defRPr b="0" baseline="0" cap="none" i="0" spc="0" strike="noStrike" sz="3300" u="none">
          <a:solidFill>
            <a:srgbClr val="000000"/>
          </a:solidFill>
          <a:uFillTx/>
          <a:latin typeface="Calibri Light"/>
          <a:ea typeface="Calibri Light"/>
          <a:cs typeface="Calibri Light"/>
          <a:sym typeface="Calibri Light"/>
        </a:defRPr>
      </a:lvl6pPr>
      <a:lvl7pPr marL="0" marR="0" indent="0" algn="l" defTabSz="685800" rtl="0" latinLnBrk="0">
        <a:lnSpc>
          <a:spcPct val="90000"/>
        </a:lnSpc>
        <a:spcBef>
          <a:spcPts val="0"/>
        </a:spcBef>
        <a:spcAft>
          <a:spcPts val="0"/>
        </a:spcAft>
        <a:buClrTx/>
        <a:buSzTx/>
        <a:buFontTx/>
        <a:buNone/>
        <a:tabLst/>
        <a:defRPr b="0" baseline="0" cap="none" i="0" spc="0" strike="noStrike" sz="3300" u="none">
          <a:solidFill>
            <a:srgbClr val="000000"/>
          </a:solidFill>
          <a:uFillTx/>
          <a:latin typeface="Calibri Light"/>
          <a:ea typeface="Calibri Light"/>
          <a:cs typeface="Calibri Light"/>
          <a:sym typeface="Calibri Light"/>
        </a:defRPr>
      </a:lvl7pPr>
      <a:lvl8pPr marL="0" marR="0" indent="0" algn="l" defTabSz="685800" rtl="0" latinLnBrk="0">
        <a:lnSpc>
          <a:spcPct val="90000"/>
        </a:lnSpc>
        <a:spcBef>
          <a:spcPts val="0"/>
        </a:spcBef>
        <a:spcAft>
          <a:spcPts val="0"/>
        </a:spcAft>
        <a:buClrTx/>
        <a:buSzTx/>
        <a:buFontTx/>
        <a:buNone/>
        <a:tabLst/>
        <a:defRPr b="0" baseline="0" cap="none" i="0" spc="0" strike="noStrike" sz="3300" u="none">
          <a:solidFill>
            <a:srgbClr val="000000"/>
          </a:solidFill>
          <a:uFillTx/>
          <a:latin typeface="Calibri Light"/>
          <a:ea typeface="Calibri Light"/>
          <a:cs typeface="Calibri Light"/>
          <a:sym typeface="Calibri Light"/>
        </a:defRPr>
      </a:lvl8pPr>
      <a:lvl9pPr marL="0" marR="0" indent="0" algn="l" defTabSz="685800" rtl="0" latinLnBrk="0">
        <a:lnSpc>
          <a:spcPct val="90000"/>
        </a:lnSpc>
        <a:spcBef>
          <a:spcPts val="0"/>
        </a:spcBef>
        <a:spcAft>
          <a:spcPts val="0"/>
        </a:spcAft>
        <a:buClrTx/>
        <a:buSzTx/>
        <a:buFontTx/>
        <a:buNone/>
        <a:tabLst/>
        <a:defRPr b="0" baseline="0" cap="none" i="0" spc="0" strike="noStrike" sz="3300" u="none">
          <a:solidFill>
            <a:srgbClr val="000000"/>
          </a:solidFill>
          <a:uFillTx/>
          <a:latin typeface="Calibri Light"/>
          <a:ea typeface="Calibri Light"/>
          <a:cs typeface="Calibri Light"/>
          <a:sym typeface="Calibri Light"/>
        </a:defRPr>
      </a:lvl9pPr>
    </p:titleStyle>
    <p:bodyStyle>
      <a:lvl1pPr marL="171450" marR="0" indent="-171450" algn="l" defTabSz="685800" rtl="0" latinLnBrk="0">
        <a:lnSpc>
          <a:spcPct val="90000"/>
        </a:lnSpc>
        <a:spcBef>
          <a:spcPts val="700"/>
        </a:spcBef>
        <a:spcAft>
          <a:spcPts val="0"/>
        </a:spcAft>
        <a:buClrTx/>
        <a:buSzPct val="100000"/>
        <a:buFont typeface="Arial"/>
        <a:buChar char="•"/>
        <a:tabLst/>
        <a:defRPr b="0" baseline="0" cap="none" i="0" spc="0" strike="noStrike" sz="2100" u="none">
          <a:solidFill>
            <a:srgbClr val="000000"/>
          </a:solidFill>
          <a:uFillTx/>
          <a:latin typeface="+mn-lt"/>
          <a:ea typeface="+mn-ea"/>
          <a:cs typeface="+mn-cs"/>
          <a:sym typeface="Calibri"/>
        </a:defRPr>
      </a:lvl1pPr>
      <a:lvl2pPr marL="542925" marR="0" indent="-200025" algn="l" defTabSz="685800" rtl="0" latinLnBrk="0">
        <a:lnSpc>
          <a:spcPct val="90000"/>
        </a:lnSpc>
        <a:spcBef>
          <a:spcPts val="700"/>
        </a:spcBef>
        <a:spcAft>
          <a:spcPts val="0"/>
        </a:spcAft>
        <a:buClrTx/>
        <a:buSzPct val="100000"/>
        <a:buFont typeface="Arial"/>
        <a:buChar char="•"/>
        <a:tabLst/>
        <a:defRPr b="0" baseline="0" cap="none" i="0" spc="0" strike="noStrike" sz="2100" u="none">
          <a:solidFill>
            <a:srgbClr val="000000"/>
          </a:solidFill>
          <a:uFillTx/>
          <a:latin typeface="+mn-lt"/>
          <a:ea typeface="+mn-ea"/>
          <a:cs typeface="+mn-cs"/>
          <a:sym typeface="Calibri"/>
        </a:defRPr>
      </a:lvl2pPr>
      <a:lvl3pPr marL="925830" marR="0" indent="-240030" algn="l" defTabSz="685800" rtl="0" latinLnBrk="0">
        <a:lnSpc>
          <a:spcPct val="90000"/>
        </a:lnSpc>
        <a:spcBef>
          <a:spcPts val="700"/>
        </a:spcBef>
        <a:spcAft>
          <a:spcPts val="0"/>
        </a:spcAft>
        <a:buClrTx/>
        <a:buSzPct val="100000"/>
        <a:buFont typeface="Arial"/>
        <a:buChar char="•"/>
        <a:tabLst/>
        <a:defRPr b="0" baseline="0" cap="none" i="0" spc="0" strike="noStrike" sz="2100" u="none">
          <a:solidFill>
            <a:srgbClr val="000000"/>
          </a:solidFill>
          <a:uFillTx/>
          <a:latin typeface="+mn-lt"/>
          <a:ea typeface="+mn-ea"/>
          <a:cs typeface="+mn-cs"/>
          <a:sym typeface="Calibri"/>
        </a:defRPr>
      </a:lvl3pPr>
      <a:lvl4pPr marL="1305657" marR="0" indent="-276957" algn="l" defTabSz="685800" rtl="0" latinLnBrk="0">
        <a:lnSpc>
          <a:spcPct val="90000"/>
        </a:lnSpc>
        <a:spcBef>
          <a:spcPts val="700"/>
        </a:spcBef>
        <a:spcAft>
          <a:spcPts val="0"/>
        </a:spcAft>
        <a:buClrTx/>
        <a:buSzPct val="100000"/>
        <a:buFont typeface="Arial"/>
        <a:buChar char="•"/>
        <a:tabLst/>
        <a:defRPr b="0" baseline="0" cap="none" i="0" spc="0" strike="noStrike" sz="2100" u="none">
          <a:solidFill>
            <a:srgbClr val="000000"/>
          </a:solidFill>
          <a:uFillTx/>
          <a:latin typeface="+mn-lt"/>
          <a:ea typeface="+mn-ea"/>
          <a:cs typeface="+mn-cs"/>
          <a:sym typeface="Calibri"/>
        </a:defRPr>
      </a:lvl4pPr>
      <a:lvl5pPr marL="1648557" marR="0" indent="-276957" algn="l" defTabSz="685800" rtl="0" latinLnBrk="0">
        <a:lnSpc>
          <a:spcPct val="90000"/>
        </a:lnSpc>
        <a:spcBef>
          <a:spcPts val="700"/>
        </a:spcBef>
        <a:spcAft>
          <a:spcPts val="0"/>
        </a:spcAft>
        <a:buClrTx/>
        <a:buSzPct val="100000"/>
        <a:buFont typeface="Arial"/>
        <a:buChar char="•"/>
        <a:tabLst/>
        <a:defRPr b="0" baseline="0" cap="none" i="0" spc="0" strike="noStrike" sz="2100" u="none">
          <a:solidFill>
            <a:srgbClr val="000000"/>
          </a:solidFill>
          <a:uFillTx/>
          <a:latin typeface="+mn-lt"/>
          <a:ea typeface="+mn-ea"/>
          <a:cs typeface="+mn-cs"/>
          <a:sym typeface="Calibri"/>
        </a:defRPr>
      </a:lvl5pPr>
      <a:lvl6pPr marL="1991457" marR="0" indent="-276957" algn="l" defTabSz="685800" rtl="0" latinLnBrk="0">
        <a:lnSpc>
          <a:spcPct val="90000"/>
        </a:lnSpc>
        <a:spcBef>
          <a:spcPts val="700"/>
        </a:spcBef>
        <a:spcAft>
          <a:spcPts val="0"/>
        </a:spcAft>
        <a:buClrTx/>
        <a:buSzPct val="100000"/>
        <a:buFont typeface="Arial"/>
        <a:buChar char="•"/>
        <a:tabLst/>
        <a:defRPr b="0" baseline="0" cap="none" i="0" spc="0" strike="noStrike" sz="2100" u="none">
          <a:solidFill>
            <a:srgbClr val="000000"/>
          </a:solidFill>
          <a:uFillTx/>
          <a:latin typeface="+mn-lt"/>
          <a:ea typeface="+mn-ea"/>
          <a:cs typeface="+mn-cs"/>
          <a:sym typeface="Calibri"/>
        </a:defRPr>
      </a:lvl6pPr>
      <a:lvl7pPr marL="2334357" marR="0" indent="-276957" algn="l" defTabSz="685800" rtl="0" latinLnBrk="0">
        <a:lnSpc>
          <a:spcPct val="90000"/>
        </a:lnSpc>
        <a:spcBef>
          <a:spcPts val="700"/>
        </a:spcBef>
        <a:spcAft>
          <a:spcPts val="0"/>
        </a:spcAft>
        <a:buClrTx/>
        <a:buSzPct val="100000"/>
        <a:buFont typeface="Arial"/>
        <a:buChar char="•"/>
        <a:tabLst/>
        <a:defRPr b="0" baseline="0" cap="none" i="0" spc="0" strike="noStrike" sz="2100" u="none">
          <a:solidFill>
            <a:srgbClr val="000000"/>
          </a:solidFill>
          <a:uFillTx/>
          <a:latin typeface="+mn-lt"/>
          <a:ea typeface="+mn-ea"/>
          <a:cs typeface="+mn-cs"/>
          <a:sym typeface="Calibri"/>
        </a:defRPr>
      </a:lvl7pPr>
      <a:lvl8pPr marL="2677257" marR="0" indent="-276957" algn="l" defTabSz="685800" rtl="0" latinLnBrk="0">
        <a:lnSpc>
          <a:spcPct val="90000"/>
        </a:lnSpc>
        <a:spcBef>
          <a:spcPts val="700"/>
        </a:spcBef>
        <a:spcAft>
          <a:spcPts val="0"/>
        </a:spcAft>
        <a:buClrTx/>
        <a:buSzPct val="100000"/>
        <a:buFont typeface="Arial"/>
        <a:buChar char="•"/>
        <a:tabLst/>
        <a:defRPr b="0" baseline="0" cap="none" i="0" spc="0" strike="noStrike" sz="2100" u="none">
          <a:solidFill>
            <a:srgbClr val="000000"/>
          </a:solidFill>
          <a:uFillTx/>
          <a:latin typeface="+mn-lt"/>
          <a:ea typeface="+mn-ea"/>
          <a:cs typeface="+mn-cs"/>
          <a:sym typeface="Calibri"/>
        </a:defRPr>
      </a:lvl8pPr>
      <a:lvl9pPr marL="3020157" marR="0" indent="-276957" algn="l" defTabSz="685800" rtl="0" latinLnBrk="0">
        <a:lnSpc>
          <a:spcPct val="90000"/>
        </a:lnSpc>
        <a:spcBef>
          <a:spcPts val="700"/>
        </a:spcBef>
        <a:spcAft>
          <a:spcPts val="0"/>
        </a:spcAft>
        <a:buClrTx/>
        <a:buSzPct val="100000"/>
        <a:buFont typeface="Arial"/>
        <a:buChar char="•"/>
        <a:tabLst/>
        <a:defRPr b="0" baseline="0" cap="none" i="0" spc="0" strike="noStrike" sz="2100" u="none">
          <a:solidFill>
            <a:srgbClr val="000000"/>
          </a:solidFill>
          <a:uFillTx/>
          <a:latin typeface="+mn-lt"/>
          <a:ea typeface="+mn-ea"/>
          <a:cs typeface="+mn-cs"/>
          <a:sym typeface="Calibri"/>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900" u="none">
          <a:solidFill>
            <a:schemeClr val="tx1"/>
          </a:solidFill>
          <a:uFillTx/>
          <a:latin typeface="+mn-lt"/>
          <a:ea typeface="+mn-ea"/>
          <a:cs typeface="+mn-cs"/>
          <a:sym typeface="Calibri"/>
        </a:defRPr>
      </a:lvl1pPr>
      <a:lvl2pPr marL="0" marR="0" indent="457200" algn="r" defTabSz="914400" rtl="0" latinLnBrk="0">
        <a:lnSpc>
          <a:spcPct val="100000"/>
        </a:lnSpc>
        <a:spcBef>
          <a:spcPts val="0"/>
        </a:spcBef>
        <a:spcAft>
          <a:spcPts val="0"/>
        </a:spcAft>
        <a:buClrTx/>
        <a:buSzTx/>
        <a:buFontTx/>
        <a:buNone/>
        <a:tabLst/>
        <a:defRPr b="0" baseline="0" cap="none" i="0" spc="0" strike="noStrike" sz="900" u="none">
          <a:solidFill>
            <a:schemeClr val="tx1"/>
          </a:solidFill>
          <a:uFillTx/>
          <a:latin typeface="+mn-lt"/>
          <a:ea typeface="+mn-ea"/>
          <a:cs typeface="+mn-cs"/>
          <a:sym typeface="Calibri"/>
        </a:defRPr>
      </a:lvl2pPr>
      <a:lvl3pPr marL="0" marR="0" indent="914400" algn="r" defTabSz="914400" rtl="0" latinLnBrk="0">
        <a:lnSpc>
          <a:spcPct val="100000"/>
        </a:lnSpc>
        <a:spcBef>
          <a:spcPts val="0"/>
        </a:spcBef>
        <a:spcAft>
          <a:spcPts val="0"/>
        </a:spcAft>
        <a:buClrTx/>
        <a:buSzTx/>
        <a:buFontTx/>
        <a:buNone/>
        <a:tabLst/>
        <a:defRPr b="0" baseline="0" cap="none" i="0" spc="0" strike="noStrike" sz="900" u="none">
          <a:solidFill>
            <a:schemeClr val="tx1"/>
          </a:solidFill>
          <a:uFillTx/>
          <a:latin typeface="+mn-lt"/>
          <a:ea typeface="+mn-ea"/>
          <a:cs typeface="+mn-cs"/>
          <a:sym typeface="Calibri"/>
        </a:defRPr>
      </a:lvl3pPr>
      <a:lvl4pPr marL="0" marR="0" indent="1371600" algn="r" defTabSz="914400" rtl="0" latinLnBrk="0">
        <a:lnSpc>
          <a:spcPct val="100000"/>
        </a:lnSpc>
        <a:spcBef>
          <a:spcPts val="0"/>
        </a:spcBef>
        <a:spcAft>
          <a:spcPts val="0"/>
        </a:spcAft>
        <a:buClrTx/>
        <a:buSzTx/>
        <a:buFontTx/>
        <a:buNone/>
        <a:tabLst/>
        <a:defRPr b="0" baseline="0" cap="none" i="0" spc="0" strike="noStrike" sz="900" u="none">
          <a:solidFill>
            <a:schemeClr val="tx1"/>
          </a:solidFill>
          <a:uFillTx/>
          <a:latin typeface="+mn-lt"/>
          <a:ea typeface="+mn-ea"/>
          <a:cs typeface="+mn-cs"/>
          <a:sym typeface="Calibri"/>
        </a:defRPr>
      </a:lvl4pPr>
      <a:lvl5pPr marL="0" marR="0" indent="1828800" algn="r" defTabSz="914400" rtl="0" latinLnBrk="0">
        <a:lnSpc>
          <a:spcPct val="100000"/>
        </a:lnSpc>
        <a:spcBef>
          <a:spcPts val="0"/>
        </a:spcBef>
        <a:spcAft>
          <a:spcPts val="0"/>
        </a:spcAft>
        <a:buClrTx/>
        <a:buSzTx/>
        <a:buFontTx/>
        <a:buNone/>
        <a:tabLst/>
        <a:defRPr b="0" baseline="0" cap="none" i="0" spc="0" strike="noStrike" sz="900" u="none">
          <a:solidFill>
            <a:schemeClr val="tx1"/>
          </a:solidFill>
          <a:uFillTx/>
          <a:latin typeface="+mn-lt"/>
          <a:ea typeface="+mn-ea"/>
          <a:cs typeface="+mn-cs"/>
          <a:sym typeface="Calibri"/>
        </a:defRPr>
      </a:lvl5pPr>
      <a:lvl6pPr marL="0" marR="0" indent="2286000" algn="r" defTabSz="914400" rtl="0" latinLnBrk="0">
        <a:lnSpc>
          <a:spcPct val="100000"/>
        </a:lnSpc>
        <a:spcBef>
          <a:spcPts val="0"/>
        </a:spcBef>
        <a:spcAft>
          <a:spcPts val="0"/>
        </a:spcAft>
        <a:buClrTx/>
        <a:buSzTx/>
        <a:buFontTx/>
        <a:buNone/>
        <a:tabLst/>
        <a:defRPr b="0" baseline="0" cap="none" i="0" spc="0" strike="noStrike" sz="900" u="none">
          <a:solidFill>
            <a:schemeClr val="tx1"/>
          </a:solidFill>
          <a:uFillTx/>
          <a:latin typeface="+mn-lt"/>
          <a:ea typeface="+mn-ea"/>
          <a:cs typeface="+mn-cs"/>
          <a:sym typeface="Calibri"/>
        </a:defRPr>
      </a:lvl6pPr>
      <a:lvl7pPr marL="0" marR="0" indent="2743200" algn="r" defTabSz="914400" rtl="0" latinLnBrk="0">
        <a:lnSpc>
          <a:spcPct val="100000"/>
        </a:lnSpc>
        <a:spcBef>
          <a:spcPts val="0"/>
        </a:spcBef>
        <a:spcAft>
          <a:spcPts val="0"/>
        </a:spcAft>
        <a:buClrTx/>
        <a:buSzTx/>
        <a:buFontTx/>
        <a:buNone/>
        <a:tabLst/>
        <a:defRPr b="0" baseline="0" cap="none" i="0" spc="0" strike="noStrike" sz="900" u="none">
          <a:solidFill>
            <a:schemeClr val="tx1"/>
          </a:solidFill>
          <a:uFillTx/>
          <a:latin typeface="+mn-lt"/>
          <a:ea typeface="+mn-ea"/>
          <a:cs typeface="+mn-cs"/>
          <a:sym typeface="Calibri"/>
        </a:defRPr>
      </a:lvl7pPr>
      <a:lvl8pPr marL="0" marR="0" indent="3200400" algn="r" defTabSz="914400" rtl="0" latinLnBrk="0">
        <a:lnSpc>
          <a:spcPct val="100000"/>
        </a:lnSpc>
        <a:spcBef>
          <a:spcPts val="0"/>
        </a:spcBef>
        <a:spcAft>
          <a:spcPts val="0"/>
        </a:spcAft>
        <a:buClrTx/>
        <a:buSzTx/>
        <a:buFontTx/>
        <a:buNone/>
        <a:tabLst/>
        <a:defRPr b="0" baseline="0" cap="none" i="0" spc="0" strike="noStrike" sz="900" u="none">
          <a:solidFill>
            <a:schemeClr val="tx1"/>
          </a:solidFill>
          <a:uFillTx/>
          <a:latin typeface="+mn-lt"/>
          <a:ea typeface="+mn-ea"/>
          <a:cs typeface="+mn-cs"/>
          <a:sym typeface="Calibri"/>
        </a:defRPr>
      </a:lvl8pPr>
      <a:lvl9pPr marL="0" marR="0" indent="3657600" algn="r" defTabSz="914400" rtl="0" latinLnBrk="0">
        <a:lnSpc>
          <a:spcPct val="100000"/>
        </a:lnSpc>
        <a:spcBef>
          <a:spcPts val="0"/>
        </a:spcBef>
        <a:spcAft>
          <a:spcPts val="0"/>
        </a:spcAft>
        <a:buClrTx/>
        <a:buSzTx/>
        <a:buFontTx/>
        <a:buNone/>
        <a:tabLst/>
        <a:defRPr b="0" baseline="0" cap="none" i="0" spc="0" strike="noStrike" sz="900" u="none">
          <a:solidFill>
            <a:schemeClr val="tx1"/>
          </a:solidFill>
          <a:uFillTx/>
          <a:latin typeface="+mn-lt"/>
          <a:ea typeface="+mn-ea"/>
          <a:cs typeface="+mn-cs"/>
          <a:sym typeface="Calibri"/>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jpeg"/></Relationships>

</file>

<file path=ppt/slides/_rels/slide11.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jpeg"/><Relationship Id="rId3" Type="http://schemas.openxmlformats.org/officeDocument/2006/relationships/image" Target="../media/image3.png"/></Relationships>

</file>

<file path=ppt/slides/_rels/slide12.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jpeg"/><Relationship Id="rId3" Type="http://schemas.openxmlformats.org/officeDocument/2006/relationships/image" Target="../media/image3.png"/></Relationships>

</file>

<file path=ppt/slides/_rels/slide13.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jpeg"/></Relationships>

</file>

<file path=ppt/slides/_rels/slide14.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jpeg"/></Relationships>

</file>

<file path=ppt/slides/_rels/slide15.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jpeg"/></Relationships>

</file>

<file path=ppt/slides/_rels/slide16.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jpeg"/><Relationship Id="rId3" Type="http://schemas.openxmlformats.org/officeDocument/2006/relationships/image" Target="../media/image2.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 Target="slide6.xml"/><Relationship Id="rId3" Type="http://schemas.openxmlformats.org/officeDocument/2006/relationships/slide" Target="slide10.xml"/><Relationship Id="rId4" Type="http://schemas.openxmlformats.org/officeDocument/2006/relationships/slide" Target="slide14.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jpeg"/></Relationships>

</file>

<file path=ppt/slides/_rels/slide5.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jpeg"/><Relationship Id="rId3" Type="http://schemas.openxmlformats.org/officeDocument/2006/relationships/image" Target="../media/image2.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jpeg"/></Relationships>

</file>

<file path=ppt/slides/_rels/slide7.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s>

</file>

<file path=ppt/slides/_rels/slide8.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jpeg"/></Relationships>

</file>

<file path=ppt/slides/_rels/slide9.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4" name="Title 1"/>
          <p:cNvSpPr txBox="1"/>
          <p:nvPr>
            <p:ph type="ctrTitle"/>
          </p:nvPr>
        </p:nvSpPr>
        <p:spPr>
          <a:xfrm>
            <a:off x="-1" y="601284"/>
            <a:ext cx="6858001" cy="7941432"/>
          </a:xfrm>
          <a:prstGeom prst="rect">
            <a:avLst/>
          </a:prstGeom>
        </p:spPr>
        <p:txBody>
          <a:bodyPr/>
          <a:lstStyle/>
          <a:p>
            <a:pPr defTabSz="665226">
              <a:defRPr sz="3880"/>
            </a:pPr>
            <a:r>
              <a:t>TEMPLATE </a:t>
            </a:r>
            <a:br/>
            <a:r>
              <a:t>Assignment A5a </a:t>
            </a:r>
            <a:br/>
            <a:r>
              <a:t>Low-Fidelity Paper Prototype</a:t>
            </a:r>
            <a:br/>
            <a:br/>
            <a:br/>
            <a:br/>
            <a:r>
              <a:rPr sz="2037"/>
              <a:t>Examples: Project VidStream, CSC318 2020F</a:t>
            </a:r>
            <a:br>
              <a:rPr sz="2037"/>
            </a:br>
            <a:br>
              <a:rPr sz="2037"/>
            </a:br>
            <a:br>
              <a:rPr sz="2037"/>
            </a:br>
            <a:br>
              <a:rPr sz="2037"/>
            </a:br>
            <a:br>
              <a:rPr sz="2037"/>
            </a:br>
            <a:br>
              <a:rPr sz="2037"/>
            </a:br>
            <a:r>
              <a:rPr sz="2037" u="sng"/>
              <a:t>Table of Contents</a:t>
            </a:r>
            <a:br>
              <a:rPr sz="2037" u="sng"/>
            </a:br>
            <a:br>
              <a:rPr sz="2037" u="sng"/>
            </a:br>
            <a:r>
              <a:rPr sz="2037"/>
              <a:t>5.1 Hierarchical Task Analysis		2</a:t>
            </a:r>
            <a:br>
              <a:rPr sz="2037"/>
            </a:br>
            <a:r>
              <a:rPr sz="2037"/>
              <a:t>5.2 Usability Testing Script		3</a:t>
            </a:r>
            <a:br>
              <a:rPr sz="2037"/>
            </a:br>
            <a:r>
              <a:rPr sz="2037"/>
              <a:t>5.3 Low-Fidelity Paper Prototype	4</a:t>
            </a:r>
            <a:br>
              <a:rPr sz="2037"/>
            </a:br>
            <a:r>
              <a:rPr sz="2037"/>
              <a:t>with Facilitation &amp; Observation </a:t>
            </a:r>
            <a:br>
              <a:rPr sz="2037"/>
            </a:br>
            <a:r>
              <a:rPr sz="2037"/>
              <a:t>notes off-side, outside Slideshow</a:t>
            </a:r>
            <a:br>
              <a:rPr sz="2037"/>
            </a:br>
            <a:br>
              <a:rPr sz="2037"/>
            </a:br>
            <a:br>
              <a:rPr sz="2037"/>
            </a:br>
          </a:p>
        </p:txBody>
      </p:sp>
      <p:sp>
        <p:nvSpPr>
          <p:cNvPr id="95" name="Slide Number Placeholder 4"/>
          <p:cNvSpPr txBox="1"/>
          <p:nvPr>
            <p:ph type="sldNum" sz="quarter" idx="2"/>
          </p:nvPr>
        </p:nvSpPr>
        <p:spPr>
          <a:xfrm>
            <a:off x="6224441" y="8615595"/>
            <a:ext cx="162072" cy="20591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5"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46" name="Rectangle 3"/>
          <p:cNvSpPr txBox="1"/>
          <p:nvPr/>
        </p:nvSpPr>
        <p:spPr>
          <a:xfrm>
            <a:off x="690544" y="357708"/>
            <a:ext cx="5802559" cy="120938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t>3. The video is too lengthy but you might want to revisit it later. Find a new video to watch without closing the previous video. How can you see which videos you have currently open?</a:t>
            </a:r>
          </a:p>
        </p:txBody>
      </p:sp>
      <p:pic>
        <p:nvPicPr>
          <p:cNvPr id="147" name="122029172_2522150054746488_5482199539578279967_n.jpg" descr="122029172_2522150054746488_5482199539578279967_n.jpg"/>
          <p:cNvPicPr>
            <a:picLocks noChangeAspect="1"/>
          </p:cNvPicPr>
          <p:nvPr/>
        </p:nvPicPr>
        <p:blipFill>
          <a:blip r:embed="rId2">
            <a:extLst/>
          </a:blip>
          <a:stretch>
            <a:fillRect/>
          </a:stretch>
        </p:blipFill>
        <p:spPr>
          <a:xfrm>
            <a:off x="1033368" y="2397123"/>
            <a:ext cx="4791265" cy="2861451"/>
          </a:xfrm>
          <a:prstGeom prst="rect">
            <a:avLst/>
          </a:prstGeom>
          <a:ln w="12700">
            <a:miter lim="400000"/>
          </a:ln>
        </p:spPr>
      </p:pic>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9"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50" name="Rectangle 3"/>
          <p:cNvSpPr txBox="1"/>
          <p:nvPr/>
        </p:nvSpPr>
        <p:spPr>
          <a:xfrm>
            <a:off x="690544" y="357708"/>
            <a:ext cx="5802559" cy="120938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t>3. The video is too lengthy but you might want to revisit it later. Find any new video to watch without closing the previous video. How can you see which videos you have currently open?</a:t>
            </a:r>
          </a:p>
        </p:txBody>
      </p:sp>
      <p:pic>
        <p:nvPicPr>
          <p:cNvPr id="151" name="122117424_769846756898240_3611115910182327908_n.jpg" descr="122117424_769846756898240_3611115910182327908_n.jpg"/>
          <p:cNvPicPr>
            <a:picLocks noChangeAspect="1"/>
          </p:cNvPicPr>
          <p:nvPr/>
        </p:nvPicPr>
        <p:blipFill>
          <a:blip r:embed="rId2">
            <a:extLst/>
          </a:blip>
          <a:stretch>
            <a:fillRect/>
          </a:stretch>
        </p:blipFill>
        <p:spPr>
          <a:xfrm>
            <a:off x="1011441" y="2385005"/>
            <a:ext cx="4835118" cy="4373990"/>
          </a:xfrm>
          <a:prstGeom prst="rect">
            <a:avLst/>
          </a:prstGeom>
          <a:ln w="12700">
            <a:miter lim="400000"/>
          </a:ln>
        </p:spPr>
      </p:pic>
      <p:pic>
        <p:nvPicPr>
          <p:cNvPr id="152" name="Screen Shot 2020-10-21 at 2.44.46 PM.png" descr="Screen Shot 2020-10-21 at 2.44.46 PM.png"/>
          <p:cNvPicPr>
            <a:picLocks noChangeAspect="1"/>
          </p:cNvPicPr>
          <p:nvPr/>
        </p:nvPicPr>
        <p:blipFill>
          <a:blip r:embed="rId3">
            <a:extLst/>
          </a:blip>
          <a:stretch>
            <a:fillRect/>
          </a:stretch>
        </p:blipFill>
        <p:spPr>
          <a:xfrm>
            <a:off x="2917152" y="2451803"/>
            <a:ext cx="1023695" cy="273662"/>
          </a:xfrm>
          <a:prstGeom prst="rect">
            <a:avLst/>
          </a:prstGeom>
          <a:ln w="12700">
            <a:miter lim="400000"/>
          </a:ln>
        </p:spPr>
      </p:pic>
      <p:sp>
        <p:nvSpPr>
          <p:cNvPr id="153" name="Video 1"/>
          <p:cNvSpPr txBox="1"/>
          <p:nvPr/>
        </p:nvSpPr>
        <p:spPr>
          <a:xfrm>
            <a:off x="2246791" y="2533642"/>
            <a:ext cx="573545" cy="248306"/>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1200"/>
            </a:lvl1pPr>
          </a:lstStyle>
          <a:p>
            <a:pPr/>
            <a:r>
              <a:t>Video 1</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5"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156" name="122029172_2522150054746488_5482199539578279967_n.jpg" descr="122029172_2522150054746488_5482199539578279967_n.jpg"/>
          <p:cNvPicPr>
            <a:picLocks noChangeAspect="1"/>
          </p:cNvPicPr>
          <p:nvPr/>
        </p:nvPicPr>
        <p:blipFill>
          <a:blip r:embed="rId2">
            <a:extLst/>
          </a:blip>
          <a:stretch>
            <a:fillRect/>
          </a:stretch>
        </p:blipFill>
        <p:spPr>
          <a:xfrm>
            <a:off x="1033368" y="2397123"/>
            <a:ext cx="4791265" cy="2861451"/>
          </a:xfrm>
          <a:prstGeom prst="rect">
            <a:avLst/>
          </a:prstGeom>
          <a:ln w="12700">
            <a:miter lim="400000"/>
          </a:ln>
        </p:spPr>
      </p:pic>
      <p:sp>
        <p:nvSpPr>
          <p:cNvPr id="157" name="Rectangle 3"/>
          <p:cNvSpPr txBox="1"/>
          <p:nvPr/>
        </p:nvSpPr>
        <p:spPr>
          <a:xfrm>
            <a:off x="690544" y="357708"/>
            <a:ext cx="5802559" cy="120938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t>3. The video is too lengthy but you might want to revisit it later. Find any new video to watch without closing the previous video. How can you see which videos you have currently open?</a:t>
            </a:r>
          </a:p>
        </p:txBody>
      </p:sp>
      <p:pic>
        <p:nvPicPr>
          <p:cNvPr id="158" name="Screen Shot 2020-10-21 at 2.44.46 PM.png" descr="Screen Shot 2020-10-21 at 2.44.46 PM.png"/>
          <p:cNvPicPr>
            <a:picLocks noChangeAspect="1"/>
          </p:cNvPicPr>
          <p:nvPr/>
        </p:nvPicPr>
        <p:blipFill>
          <a:blip r:embed="rId3">
            <a:extLst/>
          </a:blip>
          <a:stretch>
            <a:fillRect/>
          </a:stretch>
        </p:blipFill>
        <p:spPr>
          <a:xfrm>
            <a:off x="2408833" y="2460418"/>
            <a:ext cx="1023695" cy="273662"/>
          </a:xfrm>
          <a:prstGeom prst="rect">
            <a:avLst/>
          </a:prstGeom>
          <a:ln w="12700">
            <a:miter lim="400000"/>
          </a:ln>
        </p:spPr>
      </p:pic>
      <p:sp>
        <p:nvSpPr>
          <p:cNvPr id="159" name="Video 1"/>
          <p:cNvSpPr txBox="1"/>
          <p:nvPr/>
        </p:nvSpPr>
        <p:spPr>
          <a:xfrm>
            <a:off x="1833243" y="2550873"/>
            <a:ext cx="573545" cy="248306"/>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1200"/>
            </a:lvl1pPr>
          </a:lstStyle>
          <a:p>
            <a:pPr/>
            <a:r>
              <a:t>Video 1</a:t>
            </a:r>
          </a:p>
        </p:txBody>
      </p:sp>
      <p:sp>
        <p:nvSpPr>
          <p:cNvPr id="160" name="Video 2"/>
          <p:cNvSpPr txBox="1"/>
          <p:nvPr/>
        </p:nvSpPr>
        <p:spPr>
          <a:xfrm>
            <a:off x="2511640" y="2525473"/>
            <a:ext cx="573545" cy="248306"/>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1200"/>
            </a:lvl1pPr>
          </a:lstStyle>
          <a:p>
            <a:pPr/>
            <a:r>
              <a:t>Video 2</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2"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163" name="121967491_352318885823335_7344024528654111252_n.jpg" descr="121967491_352318885823335_7344024528654111252_n.jpg"/>
          <p:cNvPicPr>
            <a:picLocks noChangeAspect="1"/>
          </p:cNvPicPr>
          <p:nvPr/>
        </p:nvPicPr>
        <p:blipFill>
          <a:blip r:embed="rId2">
            <a:extLst/>
          </a:blip>
          <a:stretch>
            <a:fillRect/>
          </a:stretch>
        </p:blipFill>
        <p:spPr>
          <a:xfrm>
            <a:off x="1021080" y="3118330"/>
            <a:ext cx="4815840" cy="2907340"/>
          </a:xfrm>
          <a:prstGeom prst="rect">
            <a:avLst/>
          </a:prstGeom>
          <a:ln w="12700">
            <a:miter lim="400000"/>
          </a:ln>
        </p:spPr>
      </p:pic>
      <p:sp>
        <p:nvSpPr>
          <p:cNvPr id="164" name="Rectangle 3"/>
          <p:cNvSpPr txBox="1"/>
          <p:nvPr/>
        </p:nvSpPr>
        <p:spPr>
          <a:xfrm>
            <a:off x="690544" y="357708"/>
            <a:ext cx="5802559" cy="120938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t>3. The video is too lengthy but you might want to revisit it later. Find any new video to watch without closing the previous video. How can you see which videos you have currently open?</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6"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67" name="Rectangle 3"/>
          <p:cNvSpPr txBox="1"/>
          <p:nvPr/>
        </p:nvSpPr>
        <p:spPr>
          <a:xfrm>
            <a:off x="690544" y="357708"/>
            <a:ext cx="5802559" cy="91728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t>4. You realize your sleep schedule is important so you would like to block videos/streams from playing past 12:00am until 6:00am. </a:t>
            </a:r>
          </a:p>
        </p:txBody>
      </p:sp>
      <p:pic>
        <p:nvPicPr>
          <p:cNvPr id="168" name="121967491_352318885823335_7344024528654111252_n.jpg" descr="121967491_352318885823335_7344024528654111252_n.jpg"/>
          <p:cNvPicPr>
            <a:picLocks noChangeAspect="1"/>
          </p:cNvPicPr>
          <p:nvPr/>
        </p:nvPicPr>
        <p:blipFill>
          <a:blip r:embed="rId2">
            <a:extLst/>
          </a:blip>
          <a:stretch>
            <a:fillRect/>
          </a:stretch>
        </p:blipFill>
        <p:spPr>
          <a:xfrm>
            <a:off x="1021080" y="3118330"/>
            <a:ext cx="4815840" cy="2907340"/>
          </a:xfrm>
          <a:prstGeom prst="rect">
            <a:avLst/>
          </a:prstGeom>
          <a:ln w="12700">
            <a:miter lim="400000"/>
          </a:ln>
        </p:spPr>
      </p:pic>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70" name="122129067_1531619680371786_1995539322733330015_n.jpg" descr="122129067_1531619680371786_1995539322733330015_n.jpg"/>
          <p:cNvPicPr>
            <a:picLocks noChangeAspect="1"/>
          </p:cNvPicPr>
          <p:nvPr/>
        </p:nvPicPr>
        <p:blipFill>
          <a:blip r:embed="rId2">
            <a:extLst/>
          </a:blip>
          <a:stretch>
            <a:fillRect/>
          </a:stretch>
        </p:blipFill>
        <p:spPr>
          <a:xfrm>
            <a:off x="864087" y="2242204"/>
            <a:ext cx="5129826" cy="4659592"/>
          </a:xfrm>
          <a:prstGeom prst="rect">
            <a:avLst/>
          </a:prstGeom>
          <a:ln w="12700">
            <a:miter lim="400000"/>
          </a:ln>
        </p:spPr>
      </p:pic>
      <p:sp>
        <p:nvSpPr>
          <p:cNvPr id="171" name="TextBox 3"/>
          <p:cNvSpPr txBox="1"/>
          <p:nvPr/>
        </p:nvSpPr>
        <p:spPr>
          <a:xfrm>
            <a:off x="7190239" y="155643"/>
            <a:ext cx="4290780" cy="792768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a:solidFill>
                  <a:srgbClr val="FF0000"/>
                </a:solidFill>
              </a:defRPr>
            </a:pPr>
            <a:r>
              <a:t>Note this column of text does not show during the Usability Test Slide Show; but is used for your note taking &amp; record keeping. </a:t>
            </a:r>
          </a:p>
          <a:p>
            <a:pPr>
              <a:defRPr b="1"/>
            </a:pPr>
          </a:p>
          <a:p>
            <a:pPr>
              <a:defRPr b="1"/>
            </a:pPr>
          </a:p>
          <a:p>
            <a:pPr>
              <a:defRPr b="1"/>
            </a:pPr>
          </a:p>
          <a:p>
            <a:pPr>
              <a:defRPr b="1"/>
            </a:pPr>
            <a:r>
              <a:t>EXPECTED USER ACTION</a:t>
            </a:r>
          </a:p>
          <a:p>
            <a:pPr marL="285750" indent="-285750">
              <a:buSzPct val="100000"/>
              <a:buChar char="-"/>
            </a:pPr>
            <a:r>
              <a:t>Click [October 16]</a:t>
            </a:r>
          </a:p>
          <a:p>
            <a:pPr marL="285750" indent="-285750">
              <a:buSzPct val="100000"/>
              <a:buChar char="-"/>
            </a:pPr>
            <a:r>
              <a:t>Click [ADD +]</a:t>
            </a:r>
          </a:p>
          <a:p>
            <a:pPr/>
          </a:p>
          <a:p>
            <a:pPr/>
          </a:p>
          <a:p>
            <a:pPr/>
          </a:p>
          <a:p>
            <a:pPr>
              <a:defRPr b="1"/>
            </a:pPr>
            <a:r>
              <a:t>OBSERVED ACTION</a:t>
            </a:r>
          </a:p>
          <a:p>
            <a:pPr/>
          </a:p>
          <a:p>
            <a:pPr/>
          </a:p>
          <a:p>
            <a:pPr/>
          </a:p>
          <a:p>
            <a:pPr/>
          </a:p>
          <a:p>
            <a:pPr/>
          </a:p>
          <a:p>
            <a:pPr/>
          </a:p>
          <a:p>
            <a:pPr>
              <a:defRPr b="1"/>
            </a:pPr>
            <a:r>
              <a:t>USER QUOTES</a:t>
            </a:r>
          </a:p>
          <a:p>
            <a:pPr>
              <a:defRPr b="1"/>
            </a:pPr>
          </a:p>
          <a:p>
            <a:pPr>
              <a:defRPr b="1"/>
            </a:pPr>
          </a:p>
          <a:p>
            <a:pPr>
              <a:defRPr b="1"/>
            </a:pPr>
          </a:p>
          <a:p>
            <a:pPr>
              <a:defRPr b="1"/>
            </a:pPr>
          </a:p>
          <a:p>
            <a:pPr>
              <a:defRPr b="1"/>
            </a:pPr>
          </a:p>
          <a:p>
            <a:pPr>
              <a:defRPr b="1"/>
            </a:pPr>
          </a:p>
          <a:p>
            <a:pPr>
              <a:defRPr b="1"/>
            </a:pPr>
            <a:r>
              <a:t>DESIGN IMPLICATIONS </a:t>
            </a:r>
            <a:r>
              <a:rPr>
                <a:solidFill>
                  <a:srgbClr val="FF0000"/>
                </a:solidFill>
              </a:rPr>
              <a:t>for A5b Results</a:t>
            </a:r>
          </a:p>
        </p:txBody>
      </p:sp>
      <p:sp>
        <p:nvSpPr>
          <p:cNvPr id="172" name="Slide Number Placeholder 1"/>
          <p:cNvSpPr txBox="1"/>
          <p:nvPr>
            <p:ph type="sldNum" sz="quarter" idx="2"/>
          </p:nvPr>
        </p:nvSpPr>
        <p:spPr>
          <a:xfrm>
            <a:off x="6166510" y="8615595"/>
            <a:ext cx="220003" cy="20591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73" name="Rectangle 3"/>
          <p:cNvSpPr txBox="1"/>
          <p:nvPr/>
        </p:nvSpPr>
        <p:spPr>
          <a:xfrm>
            <a:off x="690544" y="357708"/>
            <a:ext cx="5802559" cy="91728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t>4. You realize your sleep schedule is important so you would like to block videos/streams from playing past 12:00am until 6:00am. </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75" name="122129067_1531619680371786_1995539322733330015_n.jpg" descr="122129067_1531619680371786_1995539322733330015_n.jpg"/>
          <p:cNvPicPr>
            <a:picLocks noChangeAspect="1"/>
          </p:cNvPicPr>
          <p:nvPr/>
        </p:nvPicPr>
        <p:blipFill>
          <a:blip r:embed="rId2">
            <a:extLst/>
          </a:blip>
          <a:stretch>
            <a:fillRect/>
          </a:stretch>
        </p:blipFill>
        <p:spPr>
          <a:xfrm>
            <a:off x="864087" y="2242204"/>
            <a:ext cx="5129826" cy="4659592"/>
          </a:xfrm>
          <a:prstGeom prst="rect">
            <a:avLst/>
          </a:prstGeom>
          <a:ln w="12700">
            <a:miter lim="400000"/>
          </a:ln>
        </p:spPr>
      </p:pic>
      <p:sp>
        <p:nvSpPr>
          <p:cNvPr id="176" name="TextBox 3"/>
          <p:cNvSpPr txBox="1"/>
          <p:nvPr/>
        </p:nvSpPr>
        <p:spPr>
          <a:xfrm>
            <a:off x="7190239" y="155643"/>
            <a:ext cx="4290780" cy="792768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a:solidFill>
                  <a:srgbClr val="FF0000"/>
                </a:solidFill>
              </a:defRPr>
            </a:pPr>
            <a:r>
              <a:t>Note this column of text does not show during the Usability Test Slide Show; but is used for your note taking &amp; record keeping. </a:t>
            </a:r>
          </a:p>
          <a:p>
            <a:pPr>
              <a:defRPr b="1"/>
            </a:pPr>
          </a:p>
          <a:p>
            <a:pPr>
              <a:defRPr b="1"/>
            </a:pPr>
          </a:p>
          <a:p>
            <a:pPr>
              <a:defRPr b="1"/>
            </a:pPr>
          </a:p>
          <a:p>
            <a:pPr>
              <a:defRPr b="1"/>
            </a:pPr>
            <a:r>
              <a:t>EXPECTED USER ACTION</a:t>
            </a:r>
          </a:p>
          <a:p>
            <a:pPr marL="285750" indent="-285750">
              <a:buSzPct val="100000"/>
              <a:buChar char="-"/>
            </a:pPr>
            <a:r>
              <a:t>Click [October 16]</a:t>
            </a:r>
          </a:p>
          <a:p>
            <a:pPr marL="285750" indent="-285750">
              <a:buSzPct val="100000"/>
              <a:buChar char="-"/>
            </a:pPr>
            <a:r>
              <a:t>Click [ADD +]</a:t>
            </a:r>
          </a:p>
          <a:p>
            <a:pPr/>
          </a:p>
          <a:p>
            <a:pPr/>
          </a:p>
          <a:p>
            <a:pPr/>
          </a:p>
          <a:p>
            <a:pPr>
              <a:defRPr b="1"/>
            </a:pPr>
            <a:r>
              <a:t>OBSERVED ACTION</a:t>
            </a:r>
          </a:p>
          <a:p>
            <a:pPr/>
          </a:p>
          <a:p>
            <a:pPr/>
          </a:p>
          <a:p>
            <a:pPr/>
          </a:p>
          <a:p>
            <a:pPr/>
          </a:p>
          <a:p>
            <a:pPr/>
          </a:p>
          <a:p>
            <a:pPr/>
          </a:p>
          <a:p>
            <a:pPr>
              <a:defRPr b="1"/>
            </a:pPr>
            <a:r>
              <a:t>USER QUOTES</a:t>
            </a:r>
          </a:p>
          <a:p>
            <a:pPr>
              <a:defRPr b="1"/>
            </a:pPr>
          </a:p>
          <a:p>
            <a:pPr>
              <a:defRPr b="1"/>
            </a:pPr>
          </a:p>
          <a:p>
            <a:pPr>
              <a:defRPr b="1"/>
            </a:pPr>
          </a:p>
          <a:p>
            <a:pPr>
              <a:defRPr b="1"/>
            </a:pPr>
          </a:p>
          <a:p>
            <a:pPr>
              <a:defRPr b="1"/>
            </a:pPr>
          </a:p>
          <a:p>
            <a:pPr>
              <a:defRPr b="1"/>
            </a:pPr>
          </a:p>
          <a:p>
            <a:pPr>
              <a:defRPr b="1"/>
            </a:pPr>
            <a:r>
              <a:t>DESIGN IMPLICATIONS </a:t>
            </a:r>
            <a:r>
              <a:rPr>
                <a:solidFill>
                  <a:srgbClr val="FF0000"/>
                </a:solidFill>
              </a:rPr>
              <a:t>for A5b Results</a:t>
            </a:r>
          </a:p>
        </p:txBody>
      </p:sp>
      <p:sp>
        <p:nvSpPr>
          <p:cNvPr id="177" name="Slide Number Placeholder 1"/>
          <p:cNvSpPr txBox="1"/>
          <p:nvPr>
            <p:ph type="sldNum" sz="quarter" idx="2"/>
          </p:nvPr>
        </p:nvSpPr>
        <p:spPr>
          <a:xfrm>
            <a:off x="6166510" y="8615595"/>
            <a:ext cx="220003" cy="20591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78" name="Rectangle 3"/>
          <p:cNvSpPr txBox="1"/>
          <p:nvPr/>
        </p:nvSpPr>
        <p:spPr>
          <a:xfrm>
            <a:off x="690544" y="357708"/>
            <a:ext cx="5802559" cy="91728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t>4. You realize your sleep schedule is important so you would like to block videos/streams from playing past 12:00am until 6:00am. </a:t>
            </a:r>
          </a:p>
        </p:txBody>
      </p:sp>
      <p:sp>
        <p:nvSpPr>
          <p:cNvPr id="179" name="Sleep"/>
          <p:cNvSpPr txBox="1"/>
          <p:nvPr/>
        </p:nvSpPr>
        <p:spPr>
          <a:xfrm>
            <a:off x="2410487" y="5618019"/>
            <a:ext cx="384744" cy="22851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1000"/>
            </a:lvl1pPr>
          </a:lstStyle>
          <a:p>
            <a:pPr/>
            <a:r>
              <a:t>Sleep</a:t>
            </a:r>
          </a:p>
        </p:txBody>
      </p:sp>
      <p:sp>
        <p:nvSpPr>
          <p:cNvPr id="180" name="Daily"/>
          <p:cNvSpPr txBox="1"/>
          <p:nvPr/>
        </p:nvSpPr>
        <p:spPr>
          <a:xfrm>
            <a:off x="2410487" y="5796712"/>
            <a:ext cx="358885" cy="228512"/>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1000"/>
            </a:lvl1pPr>
          </a:lstStyle>
          <a:p>
            <a:pPr/>
            <a:r>
              <a:t>Daily</a:t>
            </a:r>
          </a:p>
        </p:txBody>
      </p:sp>
      <p:sp>
        <p:nvSpPr>
          <p:cNvPr id="181" name="12"/>
          <p:cNvSpPr txBox="1"/>
          <p:nvPr/>
        </p:nvSpPr>
        <p:spPr>
          <a:xfrm>
            <a:off x="2322097" y="5977639"/>
            <a:ext cx="232878" cy="228512"/>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1000"/>
            </a:lvl1pPr>
          </a:lstStyle>
          <a:p>
            <a:pPr/>
            <a:r>
              <a:t>12</a:t>
            </a:r>
          </a:p>
        </p:txBody>
      </p:sp>
      <p:sp>
        <p:nvSpPr>
          <p:cNvPr id="182" name="00"/>
          <p:cNvSpPr txBox="1"/>
          <p:nvPr/>
        </p:nvSpPr>
        <p:spPr>
          <a:xfrm>
            <a:off x="2761492" y="5977639"/>
            <a:ext cx="232877" cy="228512"/>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1000"/>
            </a:lvl1pPr>
          </a:lstStyle>
          <a:p>
            <a:pPr/>
            <a:r>
              <a:t>00</a:t>
            </a:r>
          </a:p>
        </p:txBody>
      </p:sp>
      <p:sp>
        <p:nvSpPr>
          <p:cNvPr id="183" name="Duration"/>
          <p:cNvSpPr txBox="1"/>
          <p:nvPr/>
        </p:nvSpPr>
        <p:spPr>
          <a:xfrm>
            <a:off x="1850474" y="6488192"/>
            <a:ext cx="555710" cy="228512"/>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1000"/>
            </a:lvl1pPr>
          </a:lstStyle>
          <a:p>
            <a:pPr/>
            <a:r>
              <a:t>Duration</a:t>
            </a:r>
          </a:p>
        </p:txBody>
      </p:sp>
      <p:pic>
        <p:nvPicPr>
          <p:cNvPr id="184" name="Screen Shot 2020-10-21 at 2.49.55 PM.png" descr="Screen Shot 2020-10-21 at 2.49.55 PM.png"/>
          <p:cNvPicPr>
            <a:picLocks noChangeAspect="1"/>
          </p:cNvPicPr>
          <p:nvPr/>
        </p:nvPicPr>
        <p:blipFill>
          <a:blip r:embed="rId3">
            <a:extLst/>
          </a:blip>
          <a:stretch>
            <a:fillRect/>
          </a:stretch>
        </p:blipFill>
        <p:spPr>
          <a:xfrm>
            <a:off x="2423052" y="6527313"/>
            <a:ext cx="780894" cy="172699"/>
          </a:xfrm>
          <a:prstGeom prst="rect">
            <a:avLst/>
          </a:prstGeom>
          <a:ln w="12700">
            <a:miter lim="400000"/>
          </a:ln>
        </p:spPr>
      </p:pic>
      <p:sp>
        <p:nvSpPr>
          <p:cNvPr id="185" name="6"/>
          <p:cNvSpPr txBox="1"/>
          <p:nvPr/>
        </p:nvSpPr>
        <p:spPr>
          <a:xfrm>
            <a:off x="2434100" y="6488192"/>
            <a:ext cx="168509" cy="228512"/>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1000"/>
            </a:lvl1pPr>
          </a:lstStyle>
          <a:p>
            <a:pPr/>
            <a:r>
              <a:t>6</a:t>
            </a:r>
          </a:p>
        </p:txBody>
      </p:sp>
      <p:sp>
        <p:nvSpPr>
          <p:cNvPr id="186" name="00"/>
          <p:cNvSpPr txBox="1"/>
          <p:nvPr/>
        </p:nvSpPr>
        <p:spPr>
          <a:xfrm>
            <a:off x="2854029" y="6499407"/>
            <a:ext cx="232878" cy="228512"/>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1000"/>
            </a:lvl1pPr>
          </a:lstStyle>
          <a:p>
            <a:pPr/>
            <a:r>
              <a:t>00</a:t>
            </a:r>
          </a:p>
        </p:txBody>
      </p:sp>
      <p:sp>
        <p:nvSpPr>
          <p:cNvPr id="187" name="Circle"/>
          <p:cNvSpPr/>
          <p:nvPr/>
        </p:nvSpPr>
        <p:spPr>
          <a:xfrm>
            <a:off x="2363692" y="6251243"/>
            <a:ext cx="69320" cy="64857"/>
          </a:xfrm>
          <a:prstGeom prst="ellipse">
            <a:avLst/>
          </a:prstGeom>
          <a:solidFill>
            <a:srgbClr val="030303"/>
          </a:solidFill>
          <a:ln w="12700">
            <a:solidFill>
              <a:srgbClr val="000000"/>
            </a:solidFill>
            <a:miter/>
          </a:ln>
        </p:spPr>
        <p:txBody>
          <a:bodyPr lIns="45719" rIns="45719" anchor="ctr"/>
          <a:lstStyle/>
          <a:p>
            <a:pP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7" name="Title 1"/>
          <p:cNvSpPr txBox="1"/>
          <p:nvPr>
            <p:ph type="title"/>
          </p:nvPr>
        </p:nvSpPr>
        <p:spPr>
          <a:xfrm>
            <a:off x="471487" y="-378577"/>
            <a:ext cx="5915026" cy="1767416"/>
          </a:xfrm>
          <a:prstGeom prst="rect">
            <a:avLst/>
          </a:prstGeom>
        </p:spPr>
        <p:txBody>
          <a:bodyPr/>
          <a:lstStyle/>
          <a:p>
            <a:pPr/>
            <a:r>
              <a:t>A5.1 Hierarchical Task Analysis</a:t>
            </a:r>
          </a:p>
        </p:txBody>
      </p:sp>
      <p:sp>
        <p:nvSpPr>
          <p:cNvPr id="98" name="Slide Number Placeholder 11"/>
          <p:cNvSpPr txBox="1"/>
          <p:nvPr>
            <p:ph type="sldNum" sz="quarter" idx="2"/>
          </p:nvPr>
        </p:nvSpPr>
        <p:spPr>
          <a:xfrm>
            <a:off x="6224441" y="8615595"/>
            <a:ext cx="162072" cy="20591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99" name="Screen Shot 2020-10-21 at 2.24.20 PM.png" descr="Screen Shot 2020-10-21 at 2.24.20 PM.png"/>
          <p:cNvPicPr>
            <a:picLocks noChangeAspect="1"/>
          </p:cNvPicPr>
          <p:nvPr/>
        </p:nvPicPr>
        <p:blipFill>
          <a:blip r:embed="rId2">
            <a:extLst/>
          </a:blip>
          <a:stretch>
            <a:fillRect/>
          </a:stretch>
        </p:blipFill>
        <p:spPr>
          <a:xfrm>
            <a:off x="959906" y="2165350"/>
            <a:ext cx="4787901" cy="4813300"/>
          </a:xfrm>
          <a:prstGeom prst="rect">
            <a:avLst/>
          </a:prstGeom>
          <a:ln w="12700">
            <a:miter lim="400000"/>
          </a:ln>
        </p:spPr>
      </p:pic>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1" name="Title 1"/>
          <p:cNvSpPr txBox="1"/>
          <p:nvPr>
            <p:ph type="ctrTitle"/>
          </p:nvPr>
        </p:nvSpPr>
        <p:spPr>
          <a:xfrm>
            <a:off x="0" y="-441176"/>
            <a:ext cx="6858000" cy="1855680"/>
          </a:xfrm>
          <a:prstGeom prst="rect">
            <a:avLst/>
          </a:prstGeom>
        </p:spPr>
        <p:txBody>
          <a:bodyPr/>
          <a:lstStyle/>
          <a:p>
            <a:pPr>
              <a:defRPr sz="4000"/>
            </a:pPr>
            <a:r>
              <a:t>A5.2 Usability Testing Script</a:t>
            </a:r>
            <a:br/>
          </a:p>
        </p:txBody>
      </p:sp>
      <p:sp>
        <p:nvSpPr>
          <p:cNvPr id="102" name="Subtitle 2"/>
          <p:cNvSpPr txBox="1"/>
          <p:nvPr>
            <p:ph type="subTitle" idx="1"/>
          </p:nvPr>
        </p:nvSpPr>
        <p:spPr>
          <a:xfrm>
            <a:off x="146956" y="1104565"/>
            <a:ext cx="6564088" cy="7788731"/>
          </a:xfrm>
          <a:prstGeom prst="rect">
            <a:avLst/>
          </a:prstGeom>
        </p:spPr>
        <p:txBody>
          <a:bodyPr/>
          <a:lstStyle/>
          <a:p>
            <a:pPr algn="l">
              <a:lnSpc>
                <a:spcPct val="81000"/>
              </a:lnSpc>
              <a:defRPr b="1" sz="1600"/>
            </a:pPr>
            <a:r>
              <a:t>Scenario</a:t>
            </a:r>
            <a:r>
              <a:rPr b="0"/>
              <a:t>: You are a busy university student. You work hard but need breaks from studying. In these breaks, you struggle to keep track of time and take too long to find the right video to watch.</a:t>
            </a:r>
            <a:br>
              <a:rPr b="0"/>
            </a:br>
            <a:br>
              <a:rPr b="0"/>
            </a:br>
            <a:r>
              <a:rPr b="0"/>
              <a:t>Can you show me how you would do the following tasks using this app:</a:t>
            </a:r>
          </a:p>
          <a:p>
            <a:pPr algn="l">
              <a:lnSpc>
                <a:spcPct val="81000"/>
              </a:lnSpc>
              <a:defRPr sz="1600"/>
            </a:pPr>
          </a:p>
          <a:p>
            <a:pPr algn="l">
              <a:lnSpc>
                <a:spcPct val="81000"/>
              </a:lnSpc>
              <a:defRPr sz="1600"/>
            </a:pPr>
            <a:r>
              <a:t>1. You open the application and want to set a 30 minute alarm so that you can get back to work for at least 90 minutes without distractions.</a:t>
            </a:r>
          </a:p>
          <a:p>
            <a:pPr algn="l">
              <a:lnSpc>
                <a:spcPct val="81000"/>
              </a:lnSpc>
              <a:defRPr sz="1600"/>
            </a:pPr>
            <a:br/>
            <a:r>
              <a:t>2. Now that the alarm is set, how can you find a video or stream to watch? Let’s choose the newest video created by your favourite creator about video games.</a:t>
            </a:r>
          </a:p>
          <a:p>
            <a:pPr algn="l">
              <a:lnSpc>
                <a:spcPct val="81000"/>
              </a:lnSpc>
              <a:defRPr sz="1600"/>
            </a:pPr>
            <a:br/>
            <a:r>
              <a:t>3. The video is too lengthy but you might want to revisit it later. Find a new video to watch without closing the previous video. How can you see which videos you have currently open?</a:t>
            </a:r>
          </a:p>
          <a:p>
            <a:pPr algn="l">
              <a:lnSpc>
                <a:spcPct val="81000"/>
              </a:lnSpc>
              <a:defRPr sz="1600"/>
            </a:pPr>
          </a:p>
          <a:p>
            <a:pPr algn="l">
              <a:lnSpc>
                <a:spcPct val="81000"/>
              </a:lnSpc>
              <a:defRPr sz="1600"/>
            </a:pPr>
            <a:r>
              <a:t>4. You realize your sleep schedule is important so you would like to block videos/streams from playing past 12:00am until 6:00am. </a:t>
            </a:r>
          </a:p>
          <a:p>
            <a:pPr algn="l">
              <a:lnSpc>
                <a:spcPct val="81000"/>
              </a:lnSpc>
              <a:defRPr sz="1600"/>
            </a:pPr>
          </a:p>
          <a:p>
            <a:pPr algn="l">
              <a:lnSpc>
                <a:spcPct val="81000"/>
              </a:lnSpc>
              <a:defRPr b="1" sz="1600"/>
            </a:pPr>
            <a:r>
              <a:t>Please think aloud as you interact with the paper prototype. </a:t>
            </a:r>
          </a:p>
        </p:txBody>
      </p:sp>
      <p:sp>
        <p:nvSpPr>
          <p:cNvPr id="103" name="Slide Number Placeholder 3"/>
          <p:cNvSpPr txBox="1"/>
          <p:nvPr>
            <p:ph type="sldNum" sz="quarter" idx="2"/>
          </p:nvPr>
        </p:nvSpPr>
        <p:spPr>
          <a:xfrm>
            <a:off x="6224441" y="8615595"/>
            <a:ext cx="162072" cy="20591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04" name="Oval 6">
            <a:hlinkClick r:id="" invalidUrl="" action="ppaction://hlinkshowjump?jump=nextslide" tgtFrame="" tooltip="" history="1" highlightClick="0" endSnd="0"/>
          </p:cNvPr>
          <p:cNvSpPr/>
          <p:nvPr/>
        </p:nvSpPr>
        <p:spPr>
          <a:xfrm>
            <a:off x="119388" y="2556449"/>
            <a:ext cx="273884" cy="278046"/>
          </a:xfrm>
          <a:prstGeom prst="ellipse">
            <a:avLst/>
          </a:prstGeom>
          <a:solidFill>
            <a:schemeClr val="accent1">
              <a:alpha val="37000"/>
            </a:schemeClr>
          </a:solidFill>
          <a:ln w="12700">
            <a:solidFill>
              <a:srgbClr val="32538F"/>
            </a:solidFill>
            <a:miter/>
          </a:ln>
        </p:spPr>
        <p:txBody>
          <a:bodyPr lIns="45719" rIns="45719" anchor="ctr"/>
          <a:lstStyle/>
          <a:p>
            <a:pPr algn="ctr">
              <a:defRPr>
                <a:solidFill>
                  <a:srgbClr val="FFFFFF"/>
                </a:solidFill>
              </a:defRPr>
            </a:pPr>
          </a:p>
        </p:txBody>
      </p:sp>
      <p:sp>
        <p:nvSpPr>
          <p:cNvPr id="105" name="Oval 6">
            <a:hlinkClick r:id="rId2" invalidUrl="" action="ppaction://hlinksldjump" tgtFrame="" tooltip="" history="1" highlightClick="0" endSnd="0"/>
          </p:cNvPr>
          <p:cNvSpPr/>
          <p:nvPr/>
        </p:nvSpPr>
        <p:spPr>
          <a:xfrm>
            <a:off x="119388" y="3295155"/>
            <a:ext cx="273884" cy="278046"/>
          </a:xfrm>
          <a:prstGeom prst="ellipse">
            <a:avLst/>
          </a:prstGeom>
          <a:solidFill>
            <a:schemeClr val="accent1">
              <a:alpha val="37000"/>
            </a:schemeClr>
          </a:solidFill>
          <a:ln w="12700">
            <a:solidFill>
              <a:srgbClr val="32538F"/>
            </a:solidFill>
            <a:miter/>
          </a:ln>
        </p:spPr>
        <p:txBody>
          <a:bodyPr lIns="45719" rIns="45719" anchor="ctr"/>
          <a:lstStyle/>
          <a:p>
            <a:pPr algn="ctr">
              <a:defRPr>
                <a:solidFill>
                  <a:srgbClr val="FFFFFF"/>
                </a:solidFill>
              </a:defRPr>
            </a:pPr>
          </a:p>
        </p:txBody>
      </p:sp>
      <p:sp>
        <p:nvSpPr>
          <p:cNvPr id="106" name="Oval 6">
            <a:hlinkClick r:id="rId3" invalidUrl="" action="ppaction://hlinksldjump" tgtFrame="" tooltip="" history="1" highlightClick="0" endSnd="0"/>
          </p:cNvPr>
          <p:cNvSpPr/>
          <p:nvPr/>
        </p:nvSpPr>
        <p:spPr>
          <a:xfrm>
            <a:off x="119388" y="4234253"/>
            <a:ext cx="273884" cy="278046"/>
          </a:xfrm>
          <a:prstGeom prst="ellipse">
            <a:avLst/>
          </a:prstGeom>
          <a:solidFill>
            <a:schemeClr val="accent1">
              <a:alpha val="37000"/>
            </a:schemeClr>
          </a:solidFill>
          <a:ln w="12700">
            <a:solidFill>
              <a:srgbClr val="32538F"/>
            </a:solidFill>
            <a:miter/>
          </a:ln>
        </p:spPr>
        <p:txBody>
          <a:bodyPr lIns="45719" rIns="45719" anchor="ctr"/>
          <a:lstStyle/>
          <a:p>
            <a:pPr algn="ctr">
              <a:defRPr>
                <a:solidFill>
                  <a:srgbClr val="FFFFFF"/>
                </a:solidFill>
              </a:defRPr>
            </a:pPr>
          </a:p>
        </p:txBody>
      </p:sp>
      <p:sp>
        <p:nvSpPr>
          <p:cNvPr id="107" name="Oval 6">
            <a:hlinkClick r:id="rId4" invalidUrl="" action="ppaction://hlinksldjump" tgtFrame="" tooltip="" history="1" highlightClick="0" endSnd="0"/>
          </p:cNvPr>
          <p:cNvSpPr/>
          <p:nvPr/>
        </p:nvSpPr>
        <p:spPr>
          <a:xfrm>
            <a:off x="119388" y="5268123"/>
            <a:ext cx="273884" cy="278046"/>
          </a:xfrm>
          <a:prstGeom prst="ellipse">
            <a:avLst/>
          </a:prstGeom>
          <a:solidFill>
            <a:schemeClr val="accent1">
              <a:alpha val="37000"/>
            </a:schemeClr>
          </a:solidFill>
          <a:ln w="12700">
            <a:solidFill>
              <a:srgbClr val="32538F"/>
            </a:solidFill>
            <a:miter/>
          </a:ln>
        </p:spPr>
        <p:txBody>
          <a:bodyPr lIns="45719" rIns="45719" anchor="ctr"/>
          <a:lstStyle/>
          <a:p>
            <a:pPr algn="ctr">
              <a:defRPr>
                <a:solidFill>
                  <a:srgbClr val="FFFFFF"/>
                </a:solidFill>
              </a:defRPr>
            </a:pP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9" name="Rectangle 5"/>
          <p:cNvSpPr txBox="1"/>
          <p:nvPr/>
        </p:nvSpPr>
        <p:spPr>
          <a:xfrm>
            <a:off x="673291" y="254191"/>
            <a:ext cx="5802559" cy="207298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2800"/>
            </a:pPr>
            <a:r>
              <a:t>A5.3  Low-Fidelity Paper Prototype</a:t>
            </a:r>
            <a:br/>
          </a:p>
          <a:p>
            <a:pPr/>
            <a:r>
              <a:t>Task 1. You open the application and want to set a 30 minute alarm so that you can get back to work for at least 90 minutes without distractions.</a:t>
            </a:r>
            <a:br/>
          </a:p>
        </p:txBody>
      </p:sp>
      <p:sp>
        <p:nvSpPr>
          <p:cNvPr id="110" name="TextBox 6"/>
          <p:cNvSpPr txBox="1"/>
          <p:nvPr/>
        </p:nvSpPr>
        <p:spPr>
          <a:xfrm>
            <a:off x="7124926" y="254191"/>
            <a:ext cx="4455298" cy="792768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a:solidFill>
                  <a:srgbClr val="FF0000"/>
                </a:solidFill>
              </a:defRPr>
            </a:pPr>
            <a:r>
              <a:t>Note this column of text does not show during the Usability Test Slide Show; but is used for your note taking &amp; record keeping. </a:t>
            </a:r>
          </a:p>
          <a:p>
            <a:pPr>
              <a:defRPr>
                <a:solidFill>
                  <a:srgbClr val="FF0000"/>
                </a:solidFill>
              </a:defRPr>
            </a:pPr>
          </a:p>
          <a:p>
            <a:pPr>
              <a:defRPr>
                <a:solidFill>
                  <a:srgbClr val="FF0000"/>
                </a:solidFill>
              </a:defRPr>
            </a:pPr>
            <a:r>
              <a:t>Note the task instructions are repeated here to reduce participant’s memory load.</a:t>
            </a:r>
            <a:br/>
            <a:endParaRPr b="1"/>
          </a:p>
          <a:p>
            <a:pPr>
              <a:defRPr b="1"/>
            </a:pPr>
          </a:p>
          <a:p>
            <a:pPr>
              <a:defRPr b="1"/>
            </a:pPr>
            <a:r>
              <a:t>EXPECTED USER ACTION</a:t>
            </a:r>
          </a:p>
          <a:p>
            <a:pPr marL="285750" indent="-285750">
              <a:buSzPct val="100000"/>
              <a:buChar char="-"/>
            </a:pPr>
            <a:r>
              <a:t>Click [MANAGE TASKS]</a:t>
            </a:r>
          </a:p>
          <a:p>
            <a:pPr/>
          </a:p>
          <a:p>
            <a:pPr/>
          </a:p>
          <a:p>
            <a:pPr/>
          </a:p>
          <a:p>
            <a:pPr>
              <a:defRPr b="1"/>
            </a:pPr>
            <a:r>
              <a:t>OBSERVED ACTION</a:t>
            </a:r>
          </a:p>
          <a:p>
            <a:pPr/>
          </a:p>
          <a:p>
            <a:pPr/>
          </a:p>
          <a:p>
            <a:pPr/>
          </a:p>
          <a:p>
            <a:pPr/>
          </a:p>
          <a:p>
            <a:pPr/>
          </a:p>
          <a:p>
            <a:pPr/>
          </a:p>
          <a:p>
            <a:pPr>
              <a:defRPr b="1"/>
            </a:pPr>
            <a:r>
              <a:t>USER QUOTES</a:t>
            </a:r>
          </a:p>
          <a:p>
            <a:pPr>
              <a:defRPr b="1"/>
            </a:pPr>
          </a:p>
          <a:p>
            <a:pPr>
              <a:defRPr b="1"/>
            </a:pPr>
          </a:p>
          <a:p>
            <a:pPr>
              <a:defRPr b="1"/>
            </a:pPr>
          </a:p>
          <a:p>
            <a:pPr>
              <a:defRPr b="1"/>
            </a:pPr>
          </a:p>
          <a:p>
            <a:pPr>
              <a:defRPr b="1"/>
            </a:pPr>
          </a:p>
          <a:p>
            <a:pPr>
              <a:defRPr b="1"/>
            </a:pPr>
            <a:r>
              <a:t>DESIGN IMPLICATIONS </a:t>
            </a:r>
            <a:r>
              <a:rPr>
                <a:solidFill>
                  <a:srgbClr val="FF0000"/>
                </a:solidFill>
              </a:rPr>
              <a:t>for A5b Results</a:t>
            </a:r>
          </a:p>
        </p:txBody>
      </p:sp>
      <p:sp>
        <p:nvSpPr>
          <p:cNvPr id="111" name="Straight Arrow Connector 7"/>
          <p:cNvSpPr/>
          <p:nvPr/>
        </p:nvSpPr>
        <p:spPr>
          <a:xfrm flipH="1" flipV="1">
            <a:off x="6857999" y="1306285"/>
            <a:ext cx="221207" cy="148235"/>
          </a:xfrm>
          <a:prstGeom prst="line">
            <a:avLst/>
          </a:prstGeom>
          <a:ln w="6350">
            <a:solidFill>
              <a:srgbClr val="FF0000"/>
            </a:solidFill>
            <a:miter/>
            <a:tailEnd type="triangle"/>
          </a:ln>
        </p:spPr>
        <p:txBody>
          <a:bodyPr lIns="45719" rIns="45719"/>
          <a:lstStyle/>
          <a:p>
            <a:pPr/>
          </a:p>
        </p:txBody>
      </p:sp>
      <p:sp>
        <p:nvSpPr>
          <p:cNvPr id="112" name="Slide Number Placeholder 10"/>
          <p:cNvSpPr txBox="1"/>
          <p:nvPr>
            <p:ph type="sldNum" sz="quarter" idx="2"/>
          </p:nvPr>
        </p:nvSpPr>
        <p:spPr>
          <a:xfrm>
            <a:off x="6224441" y="8615595"/>
            <a:ext cx="162072" cy="20591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113" name="122117424_769846756898240_3611115910182327908_n.jpg" descr="122117424_769846756898240_3611115910182327908_n.jpg"/>
          <p:cNvPicPr>
            <a:picLocks noChangeAspect="1"/>
          </p:cNvPicPr>
          <p:nvPr/>
        </p:nvPicPr>
        <p:blipFill>
          <a:blip r:embed="rId2">
            <a:extLst/>
          </a:blip>
          <a:stretch>
            <a:fillRect/>
          </a:stretch>
        </p:blipFill>
        <p:spPr>
          <a:xfrm>
            <a:off x="1011441" y="3099584"/>
            <a:ext cx="4835118" cy="4373991"/>
          </a:xfrm>
          <a:prstGeom prst="rect">
            <a:avLst/>
          </a:prstGeom>
          <a:ln w="12700">
            <a:miter lim="400000"/>
          </a:ln>
        </p:spPr>
      </p:pic>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15" name="122129067_1531619680371786_1995539322733330015_n.jpg" descr="122129067_1531619680371786_1995539322733330015_n.jpg"/>
          <p:cNvPicPr>
            <a:picLocks noChangeAspect="1"/>
          </p:cNvPicPr>
          <p:nvPr/>
        </p:nvPicPr>
        <p:blipFill>
          <a:blip r:embed="rId2">
            <a:extLst/>
          </a:blip>
          <a:stretch>
            <a:fillRect/>
          </a:stretch>
        </p:blipFill>
        <p:spPr>
          <a:xfrm>
            <a:off x="864087" y="2242204"/>
            <a:ext cx="5129826" cy="4659592"/>
          </a:xfrm>
          <a:prstGeom prst="rect">
            <a:avLst/>
          </a:prstGeom>
          <a:ln w="12700">
            <a:miter lim="400000"/>
          </a:ln>
        </p:spPr>
      </p:pic>
      <p:sp>
        <p:nvSpPr>
          <p:cNvPr id="116" name="TextBox 3"/>
          <p:cNvSpPr txBox="1"/>
          <p:nvPr/>
        </p:nvSpPr>
        <p:spPr>
          <a:xfrm>
            <a:off x="7190239" y="155643"/>
            <a:ext cx="4290780" cy="792768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a:solidFill>
                  <a:srgbClr val="FF0000"/>
                </a:solidFill>
              </a:defRPr>
            </a:pPr>
            <a:r>
              <a:t>Note this column of text does not show during the Usability Test Slide Show; but is used for your note taking &amp; record keeping. </a:t>
            </a:r>
          </a:p>
          <a:p>
            <a:pPr>
              <a:defRPr b="1"/>
            </a:pPr>
          </a:p>
          <a:p>
            <a:pPr>
              <a:defRPr b="1"/>
            </a:pPr>
          </a:p>
          <a:p>
            <a:pPr>
              <a:defRPr b="1"/>
            </a:pPr>
          </a:p>
          <a:p>
            <a:pPr>
              <a:defRPr b="1"/>
            </a:pPr>
            <a:r>
              <a:t>EXPECTED USER ACTION</a:t>
            </a:r>
          </a:p>
          <a:p>
            <a:pPr marL="285750" indent="-285750">
              <a:buSzPct val="100000"/>
              <a:buChar char="-"/>
            </a:pPr>
            <a:r>
              <a:t>Click [October 16]</a:t>
            </a:r>
          </a:p>
          <a:p>
            <a:pPr marL="285750" indent="-285750">
              <a:buSzPct val="100000"/>
              <a:buChar char="-"/>
            </a:pPr>
            <a:r>
              <a:t>Click [ADD +]</a:t>
            </a:r>
          </a:p>
          <a:p>
            <a:pPr/>
          </a:p>
          <a:p>
            <a:pPr/>
          </a:p>
          <a:p>
            <a:pPr/>
          </a:p>
          <a:p>
            <a:pPr>
              <a:defRPr b="1"/>
            </a:pPr>
            <a:r>
              <a:t>OBSERVED ACTION</a:t>
            </a:r>
          </a:p>
          <a:p>
            <a:pPr/>
          </a:p>
          <a:p>
            <a:pPr/>
          </a:p>
          <a:p>
            <a:pPr/>
          </a:p>
          <a:p>
            <a:pPr/>
          </a:p>
          <a:p>
            <a:pPr/>
          </a:p>
          <a:p>
            <a:pPr/>
          </a:p>
          <a:p>
            <a:pPr>
              <a:defRPr b="1"/>
            </a:pPr>
            <a:r>
              <a:t>USER QUOTES</a:t>
            </a:r>
          </a:p>
          <a:p>
            <a:pPr>
              <a:defRPr b="1"/>
            </a:pPr>
          </a:p>
          <a:p>
            <a:pPr>
              <a:defRPr b="1"/>
            </a:pPr>
          </a:p>
          <a:p>
            <a:pPr>
              <a:defRPr b="1"/>
            </a:pPr>
          </a:p>
          <a:p>
            <a:pPr>
              <a:defRPr b="1"/>
            </a:pPr>
          </a:p>
          <a:p>
            <a:pPr>
              <a:defRPr b="1"/>
            </a:pPr>
          </a:p>
          <a:p>
            <a:pPr>
              <a:defRPr b="1"/>
            </a:pPr>
          </a:p>
          <a:p>
            <a:pPr>
              <a:defRPr b="1"/>
            </a:pPr>
            <a:r>
              <a:t>DESIGN IMPLICATIONS </a:t>
            </a:r>
            <a:r>
              <a:rPr>
                <a:solidFill>
                  <a:srgbClr val="FF0000"/>
                </a:solidFill>
              </a:rPr>
              <a:t>for A5b Results</a:t>
            </a:r>
          </a:p>
        </p:txBody>
      </p:sp>
      <p:sp>
        <p:nvSpPr>
          <p:cNvPr id="117" name="Rectangle 5"/>
          <p:cNvSpPr txBox="1"/>
          <p:nvPr/>
        </p:nvSpPr>
        <p:spPr>
          <a:xfrm>
            <a:off x="690544" y="357708"/>
            <a:ext cx="5802559" cy="91728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t>Task 1. You open the application and want to set a 30 minute alarm so that you can get back to work for at least 90 minutes without distractions.</a:t>
            </a:r>
          </a:p>
        </p:txBody>
      </p:sp>
      <p:sp>
        <p:nvSpPr>
          <p:cNvPr id="118" name="Slide Number Placeholder 1"/>
          <p:cNvSpPr txBox="1"/>
          <p:nvPr>
            <p:ph type="sldNum" sz="quarter" idx="2"/>
          </p:nvPr>
        </p:nvSpPr>
        <p:spPr>
          <a:xfrm>
            <a:off x="6224441" y="8615595"/>
            <a:ext cx="162072" cy="20591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19" name="Duration"/>
          <p:cNvSpPr txBox="1"/>
          <p:nvPr/>
        </p:nvSpPr>
        <p:spPr>
          <a:xfrm>
            <a:off x="1850474" y="6488192"/>
            <a:ext cx="555710" cy="228512"/>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1000"/>
            </a:lvl1pPr>
          </a:lstStyle>
          <a:p>
            <a:pPr/>
            <a:r>
              <a:t>Duration</a:t>
            </a:r>
          </a:p>
        </p:txBody>
      </p:sp>
      <p:pic>
        <p:nvPicPr>
          <p:cNvPr id="120" name="Screen Shot 2020-10-21 at 2.49.55 PM.png" descr="Screen Shot 2020-10-21 at 2.49.55 PM.png"/>
          <p:cNvPicPr>
            <a:picLocks noChangeAspect="1"/>
          </p:cNvPicPr>
          <p:nvPr/>
        </p:nvPicPr>
        <p:blipFill>
          <a:blip r:embed="rId3">
            <a:extLst/>
          </a:blip>
          <a:stretch>
            <a:fillRect/>
          </a:stretch>
        </p:blipFill>
        <p:spPr>
          <a:xfrm>
            <a:off x="2423052" y="6527313"/>
            <a:ext cx="780894" cy="172699"/>
          </a:xfrm>
          <a:prstGeom prst="rect">
            <a:avLst/>
          </a:prstGeom>
          <a:ln w="12700">
            <a:miter lim="400000"/>
          </a:ln>
        </p:spPr>
      </p:pic>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2" name="Rectangle 3"/>
          <p:cNvSpPr txBox="1"/>
          <p:nvPr/>
        </p:nvSpPr>
        <p:spPr>
          <a:xfrm>
            <a:off x="690544" y="357708"/>
            <a:ext cx="5802559" cy="91728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t>2. Now that the alarm is set, how can you find a video or stream to watch? Let’s choose the newest video created by your favourite creator about video games.</a:t>
            </a:r>
          </a:p>
        </p:txBody>
      </p:sp>
      <p:sp>
        <p:nvSpPr>
          <p:cNvPr id="123" name="TextBox 4"/>
          <p:cNvSpPr txBox="1"/>
          <p:nvPr/>
        </p:nvSpPr>
        <p:spPr>
          <a:xfrm>
            <a:off x="7242921" y="148947"/>
            <a:ext cx="4290780" cy="880398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a:solidFill>
                  <a:srgbClr val="FF0000"/>
                </a:solidFill>
              </a:defRPr>
            </a:pPr>
            <a:r>
              <a:t>Note this column of text does not show during the Usability Test Slide Show; but is used for your note taking &amp; record keeping. </a:t>
            </a:r>
          </a:p>
          <a:p>
            <a:pPr>
              <a:defRPr b="1"/>
            </a:pPr>
          </a:p>
          <a:p>
            <a:pPr>
              <a:defRPr b="1"/>
            </a:pPr>
            <a:r>
              <a:t>EXPECTED USER ACTION</a:t>
            </a:r>
          </a:p>
          <a:p>
            <a:pPr marL="285750" indent="-285750">
              <a:buSzPct val="100000"/>
              <a:buChar char="-"/>
            </a:pPr>
            <a:r>
              <a:t>Type FROM [20:00]</a:t>
            </a:r>
          </a:p>
          <a:p>
            <a:pPr marL="285750" indent="-285750">
              <a:buSzPct val="100000"/>
              <a:buChar char="-"/>
            </a:pPr>
            <a:r>
              <a:t>Type TO [21:00]</a:t>
            </a:r>
          </a:p>
          <a:p>
            <a:pPr marL="285750" indent="-285750">
              <a:buSzPct val="100000"/>
              <a:buChar char="-"/>
            </a:pPr>
            <a:r>
              <a:t>Type LOCATION [Athletic Centre]</a:t>
            </a:r>
          </a:p>
          <a:p>
            <a:pPr marL="285750" indent="-285750">
              <a:buSzPct val="100000"/>
              <a:buChar char="-"/>
            </a:pPr>
            <a:r>
              <a:t>Check [EXERCISE]</a:t>
            </a:r>
          </a:p>
          <a:p>
            <a:pPr marL="285750" indent="-285750">
              <a:buSzPct val="100000"/>
              <a:buChar char="-"/>
            </a:pPr>
            <a:r>
              <a:t>Check [Weekly]</a:t>
            </a:r>
          </a:p>
          <a:p>
            <a:pPr marL="285750" indent="-285750">
              <a:buSzPct val="100000"/>
              <a:buChar char="-"/>
            </a:pPr>
            <a:r>
              <a:t>Check [Alarm (optional)]</a:t>
            </a:r>
          </a:p>
          <a:p>
            <a:pPr marL="285750" indent="-285750">
              <a:buSzPct val="100000"/>
              <a:buChar char="-"/>
            </a:pPr>
            <a:r>
              <a:t>Click [CHECK MARK]</a:t>
            </a:r>
            <a:br/>
            <a:r>
              <a:rPr>
                <a:solidFill>
                  <a:srgbClr val="FF0000"/>
                </a:solidFill>
              </a:rPr>
              <a:t>NOTE it’s good practice to ask users</a:t>
            </a:r>
            <a:br>
              <a:rPr>
                <a:solidFill>
                  <a:srgbClr val="FF0000"/>
                </a:solidFill>
              </a:rPr>
            </a:br>
            <a:r>
              <a:rPr>
                <a:solidFill>
                  <a:srgbClr val="FF0000"/>
                </a:solidFill>
              </a:rPr>
              <a:t>“What do you expect to happen next?”</a:t>
            </a:r>
            <a:endParaRPr>
              <a:solidFill>
                <a:srgbClr val="FF0000"/>
              </a:solidFill>
            </a:endParaRPr>
          </a:p>
          <a:p>
            <a:pPr/>
          </a:p>
          <a:p>
            <a:pPr/>
          </a:p>
          <a:p>
            <a:pPr>
              <a:defRPr b="1"/>
            </a:pPr>
            <a:r>
              <a:t>OBSERVED ACTION</a:t>
            </a:r>
          </a:p>
          <a:p>
            <a:pPr/>
          </a:p>
          <a:p>
            <a:pPr/>
          </a:p>
          <a:p>
            <a:pPr/>
          </a:p>
          <a:p>
            <a:pPr>
              <a:defRPr b="1"/>
            </a:pPr>
            <a:r>
              <a:t>USER QUOTES</a:t>
            </a:r>
          </a:p>
          <a:p>
            <a:pPr>
              <a:defRPr b="1"/>
            </a:pPr>
          </a:p>
          <a:p>
            <a:pPr>
              <a:defRPr b="1"/>
            </a:pPr>
          </a:p>
          <a:p>
            <a:pPr>
              <a:defRPr b="1"/>
            </a:pPr>
          </a:p>
          <a:p>
            <a:pPr>
              <a:defRPr b="1"/>
            </a:pPr>
            <a:r>
              <a:t>DESIGN IMPLICATIONS </a:t>
            </a:r>
            <a:r>
              <a:rPr>
                <a:solidFill>
                  <a:srgbClr val="FF0000"/>
                </a:solidFill>
              </a:rPr>
              <a:t>for A5b Results</a:t>
            </a:r>
            <a:endParaRPr>
              <a:solidFill>
                <a:srgbClr val="FF0000"/>
              </a:solidFill>
            </a:endParaRPr>
          </a:p>
          <a:p>
            <a:pPr>
              <a:defRPr b="1">
                <a:solidFill>
                  <a:srgbClr val="FF0000"/>
                </a:solidFill>
              </a:defRPr>
            </a:pPr>
          </a:p>
          <a:p>
            <a:pPr>
              <a:defRPr b="1">
                <a:solidFill>
                  <a:srgbClr val="FF0000"/>
                </a:solidFill>
              </a:defRPr>
            </a:pPr>
          </a:p>
          <a:p>
            <a:pPr>
              <a:defRPr b="1">
                <a:solidFill>
                  <a:srgbClr val="FF0000"/>
                </a:solidFill>
              </a:defRPr>
            </a:pPr>
          </a:p>
          <a:p>
            <a:pPr>
              <a:defRPr b="1">
                <a:solidFill>
                  <a:srgbClr val="FF0000"/>
                </a:solidFill>
              </a:defRPr>
            </a:pPr>
            <a:r>
              <a:t>[NEXT] </a:t>
            </a:r>
            <a:r>
              <a:rPr b="0">
                <a:solidFill>
                  <a:srgbClr val="000000"/>
                </a:solidFill>
              </a:rPr>
              <a:t>button is an </a:t>
            </a:r>
            <a:r>
              <a:rPr>
                <a:solidFill>
                  <a:srgbClr val="000000"/>
                </a:solidFill>
              </a:rPr>
              <a:t>Action Button </a:t>
            </a:r>
            <a:r>
              <a:rPr b="0">
                <a:solidFill>
                  <a:srgbClr val="000000"/>
                </a:solidFill>
              </a:rPr>
              <a:t>you can program in Powerpoint for navigation.</a:t>
            </a:r>
          </a:p>
        </p:txBody>
      </p:sp>
      <p:sp>
        <p:nvSpPr>
          <p:cNvPr id="124" name="Slide Number Placeholder 1"/>
          <p:cNvSpPr txBox="1"/>
          <p:nvPr>
            <p:ph type="sldNum" sz="quarter" idx="2"/>
          </p:nvPr>
        </p:nvSpPr>
        <p:spPr>
          <a:xfrm>
            <a:off x="6224441" y="8615595"/>
            <a:ext cx="162072" cy="20591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125" name="122129067_1531619680371786_1995539322733330015_n.jpg" descr="122129067_1531619680371786_1995539322733330015_n.jpg"/>
          <p:cNvPicPr>
            <a:picLocks noChangeAspect="1"/>
          </p:cNvPicPr>
          <p:nvPr/>
        </p:nvPicPr>
        <p:blipFill>
          <a:blip r:embed="rId2">
            <a:extLst/>
          </a:blip>
          <a:stretch>
            <a:fillRect/>
          </a:stretch>
        </p:blipFill>
        <p:spPr>
          <a:xfrm>
            <a:off x="864087" y="2221145"/>
            <a:ext cx="5129826" cy="4659591"/>
          </a:xfrm>
          <a:prstGeom prst="rect">
            <a:avLst/>
          </a:prstGeom>
          <a:ln w="12700">
            <a:miter lim="400000"/>
          </a:ln>
        </p:spPr>
      </p:pic>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7" name="Slide Number"/>
          <p:cNvSpPr txBox="1"/>
          <p:nvPr>
            <p:ph type="sldNum" sz="quarter" idx="2"/>
          </p:nvPr>
        </p:nvSpPr>
        <p:spPr>
          <a:xfrm>
            <a:off x="6224441" y="8615595"/>
            <a:ext cx="162072" cy="20591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28" name="Rectangle 3"/>
          <p:cNvSpPr txBox="1"/>
          <p:nvPr/>
        </p:nvSpPr>
        <p:spPr>
          <a:xfrm>
            <a:off x="690544" y="357708"/>
            <a:ext cx="5802559" cy="91728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t>2. Now that the alarm is set, how can you find a video or stream to watch? Let’s choose the newest video created by your favourite creator about video games.</a:t>
            </a:r>
          </a:p>
        </p:txBody>
      </p:sp>
      <p:pic>
        <p:nvPicPr>
          <p:cNvPr id="129" name="122117424_769846756898240_3611115910182327908_n.jpg" descr="122117424_769846756898240_3611115910182327908_n.jpg"/>
          <p:cNvPicPr>
            <a:picLocks noChangeAspect="1"/>
          </p:cNvPicPr>
          <p:nvPr/>
        </p:nvPicPr>
        <p:blipFill>
          <a:blip r:embed="rId2">
            <a:extLst/>
          </a:blip>
          <a:stretch>
            <a:fillRect/>
          </a:stretch>
        </p:blipFill>
        <p:spPr>
          <a:xfrm>
            <a:off x="1011441" y="2385005"/>
            <a:ext cx="4835118" cy="4373990"/>
          </a:xfrm>
          <a:prstGeom prst="rect">
            <a:avLst/>
          </a:prstGeom>
          <a:ln w="12700">
            <a:miter lim="400000"/>
          </a:ln>
        </p:spPr>
      </p:pic>
      <p:sp>
        <p:nvSpPr>
          <p:cNvPr id="130" name="Alarm"/>
          <p:cNvSpPr txBox="1"/>
          <p:nvPr/>
        </p:nvSpPr>
        <p:spPr>
          <a:xfrm>
            <a:off x="1255999" y="2550873"/>
            <a:ext cx="660684" cy="333088"/>
          </a:xfrm>
          <a:prstGeom prst="rect">
            <a:avLst/>
          </a:prstGeom>
          <a:solidFill>
            <a:srgbClr val="FFFFFF"/>
          </a:solidFill>
          <a:ln w="12700">
            <a:miter lim="400000"/>
          </a:ln>
          <a:extLst>
            <a:ext uri="{C572A759-6A51-4108-AA02-DFA0A04FC94B}">
              <ma14:wrappingTextBoxFlag xmlns:ma14="http://schemas.microsoft.com/office/mac/drawingml/2011/main" val="1"/>
            </a:ext>
          </a:extLst>
        </p:spPr>
        <p:txBody>
          <a:bodyPr wrap="none" lIns="45719" rIns="45719">
            <a:spAutoFit/>
          </a:bodyPr>
          <a:lstStyle/>
          <a:p>
            <a:pPr/>
            <a:r>
              <a:t>Alarm</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2" name="Slide Number"/>
          <p:cNvSpPr txBox="1"/>
          <p:nvPr>
            <p:ph type="sldNum" sz="quarter" idx="2"/>
          </p:nvPr>
        </p:nvSpPr>
        <p:spPr>
          <a:xfrm>
            <a:off x="6224441" y="8615595"/>
            <a:ext cx="162072" cy="20591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33" name="Rectangle 3"/>
          <p:cNvSpPr txBox="1"/>
          <p:nvPr/>
        </p:nvSpPr>
        <p:spPr>
          <a:xfrm>
            <a:off x="690544" y="357708"/>
            <a:ext cx="5802559" cy="91728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t>2. Now that the alarm is set, how can you find a video or stream to watch? Let’s choose the newest video created by your favourite creator about video games.</a:t>
            </a:r>
          </a:p>
        </p:txBody>
      </p:sp>
      <p:pic>
        <p:nvPicPr>
          <p:cNvPr id="134" name="122117424_769846756898240_3611115910182327908_n.jpg" descr="122117424_769846756898240_3611115910182327908_n.jpg"/>
          <p:cNvPicPr>
            <a:picLocks noChangeAspect="1"/>
          </p:cNvPicPr>
          <p:nvPr/>
        </p:nvPicPr>
        <p:blipFill>
          <a:blip r:embed="rId2">
            <a:extLst/>
          </a:blip>
          <a:stretch>
            <a:fillRect/>
          </a:stretch>
        </p:blipFill>
        <p:spPr>
          <a:xfrm>
            <a:off x="1011441" y="2385005"/>
            <a:ext cx="4835118" cy="4373990"/>
          </a:xfrm>
          <a:prstGeom prst="rect">
            <a:avLst/>
          </a:prstGeom>
          <a:ln w="12700">
            <a:miter lim="400000"/>
          </a:ln>
        </p:spPr>
      </p:pic>
      <p:sp>
        <p:nvSpPr>
          <p:cNvPr id="135" name="Alarm"/>
          <p:cNvSpPr txBox="1"/>
          <p:nvPr/>
        </p:nvSpPr>
        <p:spPr>
          <a:xfrm>
            <a:off x="1255999" y="2550873"/>
            <a:ext cx="660684" cy="333088"/>
          </a:xfrm>
          <a:prstGeom prst="rect">
            <a:avLst/>
          </a:prstGeom>
          <a:solidFill>
            <a:srgbClr val="FFFFFF"/>
          </a:solidFill>
          <a:ln w="12700">
            <a:miter lim="400000"/>
          </a:ln>
          <a:extLst>
            <a:ext uri="{C572A759-6A51-4108-AA02-DFA0A04FC94B}">
              <ma14:wrappingTextBoxFlag xmlns:ma14="http://schemas.microsoft.com/office/mac/drawingml/2011/main" val="1"/>
            </a:ext>
          </a:extLst>
        </p:spPr>
        <p:txBody>
          <a:bodyPr wrap="none" lIns="45719" rIns="45719">
            <a:spAutoFit/>
          </a:bodyPr>
          <a:lstStyle/>
          <a:p>
            <a:pPr/>
            <a:r>
              <a:t>Alarm</a:t>
            </a:r>
          </a:p>
        </p:txBody>
      </p:sp>
      <p:sp>
        <p:nvSpPr>
          <p:cNvPr id="136" name="Gaming"/>
          <p:cNvSpPr txBox="1"/>
          <p:nvPr/>
        </p:nvSpPr>
        <p:spPr>
          <a:xfrm>
            <a:off x="2401871" y="3024730"/>
            <a:ext cx="581805" cy="248306"/>
          </a:xfrm>
          <a:prstGeom prst="rect">
            <a:avLst/>
          </a:prstGeom>
          <a:solidFill>
            <a:srgbClr val="FFFFFF"/>
          </a:solidFill>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1200"/>
            </a:lvl1pPr>
          </a:lstStyle>
          <a:p>
            <a:pPr/>
            <a:r>
              <a:t>Gaming</a:t>
            </a:r>
          </a:p>
        </p:txBody>
      </p:sp>
      <p:sp>
        <p:nvSpPr>
          <p:cNvPr id="137" name="Favourite"/>
          <p:cNvSpPr txBox="1"/>
          <p:nvPr/>
        </p:nvSpPr>
        <p:spPr>
          <a:xfrm>
            <a:off x="3250952" y="3024730"/>
            <a:ext cx="681743" cy="248306"/>
          </a:xfrm>
          <a:prstGeom prst="rect">
            <a:avLst/>
          </a:prstGeom>
          <a:solidFill>
            <a:srgbClr val="FFFFFF"/>
          </a:solidFill>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1200"/>
            </a:lvl1pPr>
          </a:lstStyle>
          <a:p>
            <a:pPr/>
            <a:r>
              <a:t>Favourite</a:t>
            </a:r>
          </a:p>
        </p:txBody>
      </p:sp>
      <p:sp>
        <p:nvSpPr>
          <p:cNvPr id="138" name="Newest"/>
          <p:cNvSpPr txBox="1"/>
          <p:nvPr/>
        </p:nvSpPr>
        <p:spPr>
          <a:xfrm>
            <a:off x="5018773" y="3091421"/>
            <a:ext cx="569973" cy="248306"/>
          </a:xfrm>
          <a:prstGeom prst="rect">
            <a:avLst/>
          </a:prstGeom>
          <a:solidFill>
            <a:srgbClr val="FFFFFF"/>
          </a:solidFill>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1200"/>
            </a:lvl1pPr>
          </a:lstStyle>
          <a:p>
            <a:pPr/>
            <a:r>
              <a:t>Newest</a:t>
            </a:r>
          </a:p>
        </p:txBody>
      </p:sp>
      <p:sp>
        <p:nvSpPr>
          <p:cNvPr id="139" name="Text"/>
          <p:cNvSpPr txBox="1"/>
          <p:nvPr/>
        </p:nvSpPr>
        <p:spPr>
          <a:xfrm>
            <a:off x="2339328" y="3220654"/>
            <a:ext cx="451550" cy="225709"/>
          </a:xfrm>
          <a:prstGeom prst="rect">
            <a:avLst/>
          </a:prstGeom>
          <a:solidFill>
            <a:srgbClr val="FFFFFF"/>
          </a:solidFill>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1100"/>
            </a:lvl1pPr>
          </a:lstStyle>
          <a:p>
            <a:pPr/>
            <a:r>
              <a:t>           </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1" name="Slide Number"/>
          <p:cNvSpPr txBox="1"/>
          <p:nvPr>
            <p:ph type="sldNum" sz="quarter" idx="2"/>
          </p:nvPr>
        </p:nvSpPr>
        <p:spPr>
          <a:xfrm>
            <a:off x="6224441" y="8615595"/>
            <a:ext cx="162072" cy="20591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42" name="Rectangle 3"/>
          <p:cNvSpPr txBox="1"/>
          <p:nvPr/>
        </p:nvSpPr>
        <p:spPr>
          <a:xfrm>
            <a:off x="690544" y="357708"/>
            <a:ext cx="5802559" cy="91728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t>2. Now that the alarm is set, how can you find a video or stream to watch? Let’s choose the newest video created by your favourite creator about video games.</a:t>
            </a:r>
          </a:p>
        </p:txBody>
      </p:sp>
      <p:pic>
        <p:nvPicPr>
          <p:cNvPr id="143" name="122029172_2522150054746488_5482199539578279967_n.jpg" descr="122029172_2522150054746488_5482199539578279967_n.jpg"/>
          <p:cNvPicPr>
            <a:picLocks noChangeAspect="1"/>
          </p:cNvPicPr>
          <p:nvPr/>
        </p:nvPicPr>
        <p:blipFill>
          <a:blip r:embed="rId2">
            <a:extLst/>
          </a:blip>
          <a:stretch>
            <a:fillRect/>
          </a:stretch>
        </p:blipFill>
        <p:spPr>
          <a:xfrm>
            <a:off x="1033368" y="2397123"/>
            <a:ext cx="4791265" cy="2861451"/>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