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image" Target="../media/image7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rminator"/>
          <p:cNvSpPr/>
          <p:nvPr/>
        </p:nvSpPr>
        <p:spPr>
          <a:xfrm rot="16200000">
            <a:off x="18558717" y="1262182"/>
            <a:ext cx="2031697" cy="1015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2" name="Rectangle"/>
          <p:cNvSpPr/>
          <p:nvPr/>
        </p:nvSpPr>
        <p:spPr>
          <a:xfrm>
            <a:off x="8439798" y="617831"/>
            <a:ext cx="11111510" cy="820276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3" name="Digital Clock"/>
          <p:cNvSpPr/>
          <p:nvPr/>
        </p:nvSpPr>
        <p:spPr>
          <a:xfrm>
            <a:off x="6565682" y="1219677"/>
            <a:ext cx="1450056" cy="7519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Digital Clock</a:t>
            </a:r>
          </a:p>
        </p:txBody>
      </p:sp>
      <p:sp>
        <p:nvSpPr>
          <p:cNvPr id="154" name="Home ."/>
          <p:cNvSpPr/>
          <p:nvPr/>
        </p:nvSpPr>
        <p:spPr>
          <a:xfrm>
            <a:off x="5827511" y="2556702"/>
            <a:ext cx="2290954" cy="764669"/>
          </a:xfrm>
          <a:prstGeom prst="rect">
            <a:avLst/>
          </a:prstGeom>
          <a:solidFill>
            <a:srgbClr val="D5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Home </a:t>
            </a:r>
            <a:r>
              <a:rPr>
                <a:solidFill>
                  <a:srgbClr val="D5D5D5"/>
                </a:solidFill>
              </a:rPr>
              <a:t>.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7933" y="2689546"/>
            <a:ext cx="498981" cy="498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aved ."/>
          <p:cNvSpPr/>
          <p:nvPr/>
        </p:nvSpPr>
        <p:spPr>
          <a:xfrm>
            <a:off x="5827511" y="3318789"/>
            <a:ext cx="2290954" cy="7646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3000"/>
              <a:t>Saved</a:t>
            </a:r>
            <a:r>
              <a:t>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57" name="History ."/>
          <p:cNvSpPr/>
          <p:nvPr/>
        </p:nvSpPr>
        <p:spPr>
          <a:xfrm>
            <a:off x="5827511" y="4070866"/>
            <a:ext cx="2290954" cy="7646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2700"/>
              <a:t>History</a:t>
            </a:r>
            <a:r>
              <a:t>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58" name="Time    .…"/>
          <p:cNvSpPr/>
          <p:nvPr/>
        </p:nvSpPr>
        <p:spPr>
          <a:xfrm>
            <a:off x="5827511" y="4822943"/>
            <a:ext cx="2290954" cy="7646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Time    </a:t>
            </a:r>
            <a:r>
              <a:rPr>
                <a:solidFill>
                  <a:srgbClr val="FFFFFF"/>
                </a:solidFill>
              </a:rPr>
              <a:t>.</a:t>
            </a:r>
          </a:p>
          <a:p>
            <a:pPr algn="r" defTabSz="8255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Control 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59" name="Settings ."/>
          <p:cNvSpPr/>
          <p:nvPr/>
        </p:nvSpPr>
        <p:spPr>
          <a:xfrm>
            <a:off x="5827511" y="5585030"/>
            <a:ext cx="2290954" cy="7646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2200"/>
              <a:t>Settings</a:t>
            </a:r>
            <a:r>
              <a:t>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7933" y="3451634"/>
            <a:ext cx="498981" cy="498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47933" y="4192863"/>
            <a:ext cx="498981" cy="520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37086" y="4955787"/>
            <a:ext cx="520675" cy="520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06595" y="5676536"/>
            <a:ext cx="581657" cy="581657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Rectangle"/>
          <p:cNvSpPr/>
          <p:nvPr/>
        </p:nvSpPr>
        <p:spPr>
          <a:xfrm>
            <a:off x="5847031" y="7553835"/>
            <a:ext cx="900785" cy="7519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50004" y="7730116"/>
            <a:ext cx="494839" cy="399406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earch Bar"/>
          <p:cNvSpPr/>
          <p:nvPr/>
        </p:nvSpPr>
        <p:spPr>
          <a:xfrm>
            <a:off x="8727870" y="1035275"/>
            <a:ext cx="10535365" cy="48628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825500">
              <a:defRPr sz="21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Search Bar</a:t>
            </a:r>
          </a:p>
        </p:txBody>
      </p:sp>
      <p:sp>
        <p:nvSpPr>
          <p:cNvPr id="167" name="Rectangle"/>
          <p:cNvSpPr/>
          <p:nvPr/>
        </p:nvSpPr>
        <p:spPr>
          <a:xfrm>
            <a:off x="5646477" y="622934"/>
            <a:ext cx="14561773" cy="819256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8600895" y="1160971"/>
            <a:ext cx="285320" cy="28532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enre"/>
          <p:cNvSpPr/>
          <p:nvPr/>
        </p:nvSpPr>
        <p:spPr>
          <a:xfrm>
            <a:off x="8924261" y="1769343"/>
            <a:ext cx="2290954" cy="38670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  Genre</a:t>
            </a:r>
          </a:p>
        </p:txBody>
      </p:sp>
      <p:sp>
        <p:nvSpPr>
          <p:cNvPr id="170" name="Creator"/>
          <p:cNvSpPr/>
          <p:nvPr/>
        </p:nvSpPr>
        <p:spPr>
          <a:xfrm>
            <a:off x="11541471" y="1769343"/>
            <a:ext cx="2290954" cy="38670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  Creator</a:t>
            </a:r>
          </a:p>
        </p:txBody>
      </p:sp>
      <p:sp>
        <p:nvSpPr>
          <p:cNvPr id="171" name="Location"/>
          <p:cNvSpPr/>
          <p:nvPr/>
        </p:nvSpPr>
        <p:spPr>
          <a:xfrm>
            <a:off x="14158681" y="1769343"/>
            <a:ext cx="2290954" cy="38670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  Location</a:t>
            </a:r>
          </a:p>
        </p:txBody>
      </p:sp>
      <p:sp>
        <p:nvSpPr>
          <p:cNvPr id="172" name="Sort By"/>
          <p:cNvSpPr/>
          <p:nvPr/>
        </p:nvSpPr>
        <p:spPr>
          <a:xfrm>
            <a:off x="16775890" y="1769343"/>
            <a:ext cx="2290954" cy="38670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  Sort By</a:t>
            </a:r>
          </a:p>
        </p:txBody>
      </p:sp>
      <p:sp>
        <p:nvSpPr>
          <p:cNvPr id="173" name="Trending"/>
          <p:cNvSpPr txBox="1"/>
          <p:nvPr/>
        </p:nvSpPr>
        <p:spPr>
          <a:xfrm>
            <a:off x="8823338" y="2531891"/>
            <a:ext cx="108839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Trending</a:t>
            </a:r>
          </a:p>
        </p:txBody>
      </p:sp>
      <p:sp>
        <p:nvSpPr>
          <p:cNvPr id="174" name="Video 1"/>
          <p:cNvSpPr/>
          <p:nvPr/>
        </p:nvSpPr>
        <p:spPr>
          <a:xfrm>
            <a:off x="8782672" y="3307023"/>
            <a:ext cx="3229187" cy="22923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Video 1</a:t>
            </a:r>
          </a:p>
        </p:txBody>
      </p:sp>
      <p:sp>
        <p:nvSpPr>
          <p:cNvPr id="175" name="Video 2"/>
          <p:cNvSpPr/>
          <p:nvPr/>
        </p:nvSpPr>
        <p:spPr>
          <a:xfrm>
            <a:off x="12380959" y="3307023"/>
            <a:ext cx="3229187" cy="22923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Video 2</a:t>
            </a:r>
          </a:p>
        </p:txBody>
      </p:sp>
      <p:sp>
        <p:nvSpPr>
          <p:cNvPr id="176" name="Video 3"/>
          <p:cNvSpPr/>
          <p:nvPr/>
        </p:nvSpPr>
        <p:spPr>
          <a:xfrm>
            <a:off x="15979246" y="3307023"/>
            <a:ext cx="3229188" cy="22923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Video 3</a:t>
            </a:r>
          </a:p>
        </p:txBody>
      </p:sp>
      <p:sp>
        <p:nvSpPr>
          <p:cNvPr id="177" name="Video 4"/>
          <p:cNvSpPr/>
          <p:nvPr/>
        </p:nvSpPr>
        <p:spPr>
          <a:xfrm>
            <a:off x="8782672" y="6067728"/>
            <a:ext cx="3229187" cy="22923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Video 4</a:t>
            </a:r>
          </a:p>
        </p:txBody>
      </p:sp>
      <p:sp>
        <p:nvSpPr>
          <p:cNvPr id="178" name="Video 5"/>
          <p:cNvSpPr/>
          <p:nvPr/>
        </p:nvSpPr>
        <p:spPr>
          <a:xfrm>
            <a:off x="12380959" y="6067728"/>
            <a:ext cx="3229187" cy="22923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Video 5</a:t>
            </a:r>
          </a:p>
        </p:txBody>
      </p:sp>
      <p:sp>
        <p:nvSpPr>
          <p:cNvPr id="179" name="Video 6"/>
          <p:cNvSpPr/>
          <p:nvPr/>
        </p:nvSpPr>
        <p:spPr>
          <a:xfrm>
            <a:off x="15979246" y="6067728"/>
            <a:ext cx="3229188" cy="22923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Video 6</a:t>
            </a:r>
          </a:p>
        </p:txBody>
      </p:sp>
      <p:sp>
        <p:nvSpPr>
          <p:cNvPr id="180" name="Tab 1"/>
          <p:cNvSpPr txBox="1"/>
          <p:nvPr/>
        </p:nvSpPr>
        <p:spPr>
          <a:xfrm rot="5400000">
            <a:off x="19386019" y="1539423"/>
            <a:ext cx="85405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pPr/>
            <a:r>
              <a:t>Tab 1</a:t>
            </a:r>
          </a:p>
        </p:txBody>
      </p:sp>
      <p:sp>
        <p:nvSpPr>
          <p:cNvPr id="181" name="+"/>
          <p:cNvSpPr/>
          <p:nvPr/>
        </p:nvSpPr>
        <p:spPr>
          <a:xfrm>
            <a:off x="19644415" y="2935910"/>
            <a:ext cx="448667" cy="386706"/>
          </a:xfrm>
          <a:prstGeom prst="rect">
            <a:avLst/>
          </a:prstGeom>
          <a:ln w="127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82" name="View Tabs"/>
          <p:cNvSpPr/>
          <p:nvPr/>
        </p:nvSpPr>
        <p:spPr>
          <a:xfrm rot="5400000">
            <a:off x="19241186" y="7839079"/>
            <a:ext cx="1255125" cy="486281"/>
          </a:xfrm>
          <a:prstGeom prst="rect">
            <a:avLst/>
          </a:prstGeom>
          <a:ln w="127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View Tabs</a:t>
            </a:r>
          </a:p>
        </p:txBody>
      </p:sp>
      <p:sp>
        <p:nvSpPr>
          <p:cNvPr id="183" name="Triangle"/>
          <p:cNvSpPr/>
          <p:nvPr/>
        </p:nvSpPr>
        <p:spPr>
          <a:xfrm rot="18900000">
            <a:off x="10820602" y="1768138"/>
            <a:ext cx="258522" cy="258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4" name="Triangle"/>
          <p:cNvSpPr/>
          <p:nvPr/>
        </p:nvSpPr>
        <p:spPr>
          <a:xfrm rot="18900000">
            <a:off x="13411928" y="1768138"/>
            <a:ext cx="258522" cy="258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5" name="Triangle"/>
          <p:cNvSpPr/>
          <p:nvPr/>
        </p:nvSpPr>
        <p:spPr>
          <a:xfrm rot="18900000">
            <a:off x="15952455" y="1768138"/>
            <a:ext cx="258522" cy="258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6" name="Triangle"/>
          <p:cNvSpPr/>
          <p:nvPr/>
        </p:nvSpPr>
        <p:spPr>
          <a:xfrm rot="18900000">
            <a:off x="18614294" y="1768138"/>
            <a:ext cx="258522" cy="258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rminator"/>
          <p:cNvSpPr/>
          <p:nvPr/>
        </p:nvSpPr>
        <p:spPr>
          <a:xfrm rot="16200000">
            <a:off x="18558716" y="1262182"/>
            <a:ext cx="2031698" cy="1015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9" name="Rectangle"/>
          <p:cNvSpPr/>
          <p:nvPr/>
        </p:nvSpPr>
        <p:spPr>
          <a:xfrm>
            <a:off x="8439798" y="617831"/>
            <a:ext cx="11111510" cy="820276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0" name="Alarm"/>
          <p:cNvSpPr/>
          <p:nvPr/>
        </p:nvSpPr>
        <p:spPr>
          <a:xfrm>
            <a:off x="6565682" y="1219677"/>
            <a:ext cx="1450056" cy="7519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Alarm</a:t>
            </a:r>
          </a:p>
        </p:txBody>
      </p:sp>
      <p:sp>
        <p:nvSpPr>
          <p:cNvPr id="191" name="Home ."/>
          <p:cNvSpPr/>
          <p:nvPr/>
        </p:nvSpPr>
        <p:spPr>
          <a:xfrm>
            <a:off x="5827511" y="2556702"/>
            <a:ext cx="2290954" cy="7646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Home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7933" y="2689546"/>
            <a:ext cx="498981" cy="49898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aved ."/>
          <p:cNvSpPr/>
          <p:nvPr/>
        </p:nvSpPr>
        <p:spPr>
          <a:xfrm>
            <a:off x="5827511" y="3318790"/>
            <a:ext cx="2290954" cy="7646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3000"/>
              <a:t>Saved</a:t>
            </a:r>
            <a:r>
              <a:t>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94" name="History ."/>
          <p:cNvSpPr/>
          <p:nvPr/>
        </p:nvSpPr>
        <p:spPr>
          <a:xfrm>
            <a:off x="5827511" y="4070866"/>
            <a:ext cx="2290954" cy="7646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2700"/>
              <a:t>History</a:t>
            </a:r>
            <a:r>
              <a:t>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95" name="Time    .…"/>
          <p:cNvSpPr/>
          <p:nvPr/>
        </p:nvSpPr>
        <p:spPr>
          <a:xfrm>
            <a:off x="5827511" y="4822943"/>
            <a:ext cx="2290954" cy="764669"/>
          </a:xfrm>
          <a:prstGeom prst="rect">
            <a:avLst/>
          </a:prstGeom>
          <a:solidFill>
            <a:srgbClr val="D5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Time    </a:t>
            </a:r>
            <a:r>
              <a:rPr>
                <a:solidFill>
                  <a:srgbClr val="FFFFFF"/>
                </a:solidFill>
              </a:rPr>
              <a:t>.</a:t>
            </a:r>
          </a:p>
          <a:p>
            <a:pPr algn="r" defTabSz="8255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Control 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96" name="Settings ."/>
          <p:cNvSpPr/>
          <p:nvPr/>
        </p:nvSpPr>
        <p:spPr>
          <a:xfrm>
            <a:off x="5827511" y="5585030"/>
            <a:ext cx="2290954" cy="7646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2200"/>
              <a:t>Settings</a:t>
            </a:r>
            <a:r>
              <a:t>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7933" y="3451633"/>
            <a:ext cx="498981" cy="498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47933" y="4192863"/>
            <a:ext cx="498981" cy="520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527" t="527" r="534" b="610"/>
          <a:stretch>
            <a:fillRect/>
          </a:stretch>
        </p:blipFill>
        <p:spPr>
          <a:xfrm>
            <a:off x="6039834" y="4958535"/>
            <a:ext cx="515144" cy="514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8632" y="172"/>
                  <a:pt x="7617" y="593"/>
                  <a:pt x="6024" y="1599"/>
                </a:cubicBezTo>
                <a:cubicBezTo>
                  <a:pt x="4533" y="2540"/>
                  <a:pt x="2539" y="4537"/>
                  <a:pt x="1598" y="6029"/>
                </a:cubicBezTo>
                <a:cubicBezTo>
                  <a:pt x="592" y="7623"/>
                  <a:pt x="172" y="8639"/>
                  <a:pt x="0" y="10808"/>
                </a:cubicBezTo>
                <a:cubicBezTo>
                  <a:pt x="172" y="12978"/>
                  <a:pt x="593" y="13996"/>
                  <a:pt x="1598" y="15588"/>
                </a:cubicBezTo>
                <a:cubicBezTo>
                  <a:pt x="2538" y="17078"/>
                  <a:pt x="4453" y="19064"/>
                  <a:pt x="5858" y="19985"/>
                </a:cubicBezTo>
                <a:cubicBezTo>
                  <a:pt x="7477" y="21046"/>
                  <a:pt x="8517" y="21444"/>
                  <a:pt x="11133" y="21600"/>
                </a:cubicBezTo>
                <a:cubicBezTo>
                  <a:pt x="13090" y="21412"/>
                  <a:pt x="14077" y="20975"/>
                  <a:pt x="15593" y="20018"/>
                </a:cubicBezTo>
                <a:cubicBezTo>
                  <a:pt x="17083" y="19076"/>
                  <a:pt x="19061" y="17096"/>
                  <a:pt x="20002" y="15605"/>
                </a:cubicBezTo>
                <a:cubicBezTo>
                  <a:pt x="21008" y="14011"/>
                  <a:pt x="21428" y="12978"/>
                  <a:pt x="21600" y="10808"/>
                </a:cubicBezTo>
                <a:cubicBezTo>
                  <a:pt x="21428" y="8639"/>
                  <a:pt x="21008" y="7623"/>
                  <a:pt x="20002" y="6029"/>
                </a:cubicBezTo>
                <a:cubicBezTo>
                  <a:pt x="19061" y="4537"/>
                  <a:pt x="17083" y="2540"/>
                  <a:pt x="15593" y="1599"/>
                </a:cubicBezTo>
                <a:cubicBezTo>
                  <a:pt x="14000" y="593"/>
                  <a:pt x="12968" y="172"/>
                  <a:pt x="10800" y="0"/>
                </a:cubicBezTo>
                <a:close/>
                <a:moveTo>
                  <a:pt x="10750" y="749"/>
                </a:moveTo>
                <a:cubicBezTo>
                  <a:pt x="11379" y="770"/>
                  <a:pt x="12063" y="931"/>
                  <a:pt x="13013" y="1216"/>
                </a:cubicBezTo>
                <a:cubicBezTo>
                  <a:pt x="16515" y="2266"/>
                  <a:pt x="19332" y="5035"/>
                  <a:pt x="20235" y="8310"/>
                </a:cubicBezTo>
                <a:cubicBezTo>
                  <a:pt x="21378" y="12450"/>
                  <a:pt x="19335" y="17424"/>
                  <a:pt x="15742" y="19235"/>
                </a:cubicBezTo>
                <a:cubicBezTo>
                  <a:pt x="12621" y="20808"/>
                  <a:pt x="10597" y="20996"/>
                  <a:pt x="7738" y="20001"/>
                </a:cubicBezTo>
                <a:cubicBezTo>
                  <a:pt x="4447" y="18856"/>
                  <a:pt x="2259" y="16489"/>
                  <a:pt x="1182" y="12890"/>
                </a:cubicBezTo>
                <a:cubicBezTo>
                  <a:pt x="467" y="10504"/>
                  <a:pt x="561" y="9860"/>
                  <a:pt x="2014" y="6928"/>
                </a:cubicBezTo>
                <a:cubicBezTo>
                  <a:pt x="3291" y="4349"/>
                  <a:pt x="4345" y="3294"/>
                  <a:pt x="6923" y="2015"/>
                </a:cubicBezTo>
                <a:cubicBezTo>
                  <a:pt x="8783" y="1092"/>
                  <a:pt x="9702" y="716"/>
                  <a:pt x="10750" y="749"/>
                </a:cubicBezTo>
                <a:close/>
                <a:moveTo>
                  <a:pt x="13446" y="6195"/>
                </a:moveTo>
                <a:cubicBezTo>
                  <a:pt x="13333" y="6135"/>
                  <a:pt x="13070" y="6396"/>
                  <a:pt x="12780" y="6895"/>
                </a:cubicBezTo>
                <a:cubicBezTo>
                  <a:pt x="12393" y="7560"/>
                  <a:pt x="11785" y="7929"/>
                  <a:pt x="11432" y="7711"/>
                </a:cubicBezTo>
                <a:cubicBezTo>
                  <a:pt x="11080" y="7493"/>
                  <a:pt x="10798" y="8171"/>
                  <a:pt x="10800" y="9226"/>
                </a:cubicBezTo>
                <a:lnTo>
                  <a:pt x="10817" y="11158"/>
                </a:lnTo>
                <a:lnTo>
                  <a:pt x="12165" y="9110"/>
                </a:lnTo>
                <a:cubicBezTo>
                  <a:pt x="12910" y="7983"/>
                  <a:pt x="13521" y="6754"/>
                  <a:pt x="13512" y="6378"/>
                </a:cubicBezTo>
                <a:cubicBezTo>
                  <a:pt x="13510" y="6285"/>
                  <a:pt x="13484" y="6215"/>
                  <a:pt x="13446" y="619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06595" y="5676536"/>
            <a:ext cx="581657" cy="581657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Rectangle"/>
          <p:cNvSpPr/>
          <p:nvPr/>
        </p:nvSpPr>
        <p:spPr>
          <a:xfrm>
            <a:off x="5847031" y="7553835"/>
            <a:ext cx="900785" cy="7519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50004" y="7730116"/>
            <a:ext cx="494839" cy="399406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Rectangle"/>
          <p:cNvSpPr/>
          <p:nvPr/>
        </p:nvSpPr>
        <p:spPr>
          <a:xfrm>
            <a:off x="5646477" y="622934"/>
            <a:ext cx="14561773" cy="819256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4" name="Time Control"/>
          <p:cNvSpPr txBox="1"/>
          <p:nvPr/>
        </p:nvSpPr>
        <p:spPr>
          <a:xfrm>
            <a:off x="8857692" y="980771"/>
            <a:ext cx="2156156" cy="523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Time Control</a:t>
            </a:r>
          </a:p>
        </p:txBody>
      </p:sp>
      <p:sp>
        <p:nvSpPr>
          <p:cNvPr id="205" name="Digital Clock"/>
          <p:cNvSpPr/>
          <p:nvPr/>
        </p:nvSpPr>
        <p:spPr>
          <a:xfrm>
            <a:off x="8699108" y="1760677"/>
            <a:ext cx="5167351" cy="235671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Digital Clock</a:t>
            </a:r>
          </a:p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6" name="Repeated Events"/>
          <p:cNvSpPr/>
          <p:nvPr/>
        </p:nvSpPr>
        <p:spPr>
          <a:xfrm>
            <a:off x="8699108" y="4446740"/>
            <a:ext cx="5167351" cy="40274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Repeated Events</a:t>
            </a:r>
          </a:p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7" name="Alarm"/>
          <p:cNvSpPr/>
          <p:nvPr/>
        </p:nvSpPr>
        <p:spPr>
          <a:xfrm>
            <a:off x="14140784" y="1737262"/>
            <a:ext cx="5167351" cy="402748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Alarm</a:t>
            </a:r>
          </a:p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8" name="Disable Video Now"/>
          <p:cNvSpPr/>
          <p:nvPr/>
        </p:nvSpPr>
        <p:spPr>
          <a:xfrm>
            <a:off x="14140784" y="6099307"/>
            <a:ext cx="5167351" cy="235671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Disable Video Now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9" name="Clock…"/>
          <p:cNvSpPr txBox="1"/>
          <p:nvPr/>
        </p:nvSpPr>
        <p:spPr>
          <a:xfrm>
            <a:off x="9670183" y="2632335"/>
            <a:ext cx="898856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Clock</a:t>
            </a:r>
          </a:p>
          <a:p>
            <a:pPr/>
          </a:p>
          <a:p>
            <a:pPr/>
            <a:r>
              <a:t>Timer</a:t>
            </a:r>
          </a:p>
        </p:txBody>
      </p:sp>
      <p:sp>
        <p:nvSpPr>
          <p:cNvPr id="210" name="Circle"/>
          <p:cNvSpPr/>
          <p:nvPr/>
        </p:nvSpPr>
        <p:spPr>
          <a:xfrm>
            <a:off x="10958733" y="2739334"/>
            <a:ext cx="399406" cy="39940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1" name="Circle"/>
          <p:cNvSpPr/>
          <p:nvPr/>
        </p:nvSpPr>
        <p:spPr>
          <a:xfrm>
            <a:off x="10958733" y="3501421"/>
            <a:ext cx="399406" cy="3994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2" name="24-hour clock"/>
          <p:cNvSpPr txBox="1"/>
          <p:nvPr/>
        </p:nvSpPr>
        <p:spPr>
          <a:xfrm>
            <a:off x="11747833" y="2795298"/>
            <a:ext cx="1135775" cy="28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24-hour clock</a:t>
            </a:r>
          </a:p>
        </p:txBody>
      </p:sp>
      <p:sp>
        <p:nvSpPr>
          <p:cNvPr id="213" name="Time elapsed"/>
          <p:cNvSpPr txBox="1"/>
          <p:nvPr/>
        </p:nvSpPr>
        <p:spPr>
          <a:xfrm>
            <a:off x="11800689" y="3557385"/>
            <a:ext cx="1102094" cy="28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Time elapsed</a:t>
            </a:r>
          </a:p>
        </p:txBody>
      </p:sp>
      <p:graphicFrame>
        <p:nvGraphicFramePr>
          <p:cNvPr id="214" name="Table"/>
          <p:cNvGraphicFramePr/>
          <p:nvPr/>
        </p:nvGraphicFramePr>
        <p:xfrm>
          <a:off x="8832723" y="5289272"/>
          <a:ext cx="4938787" cy="30490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86865"/>
                <a:gridCol w="1504539"/>
                <a:gridCol w="2234680"/>
              </a:tblGrid>
              <a:tr h="352075">
                <a:tc>
                  <a:txBody>
                    <a:bodyPr/>
                    <a:lstStyle/>
                    <a:p>
                      <a:pPr algn="l" defTabSz="914400"/>
                      <a: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t>Time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t>Frequency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703502">
                <a:tc>
                  <a:txBody>
                    <a:bodyPr/>
                    <a:lstStyle/>
                    <a:p>
                      <a:pPr algn="l" defTabSz="914400"/>
                      <a:r>
                        <a:t>CSC318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t>Wed 
18:00 - 20:00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t>Weekly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980726">
                <a:tc>
                  <a:txBody>
                    <a:bodyPr/>
                    <a:lstStyle/>
                    <a:p>
                      <a:pPr algn="l" defTabSz="914400"/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5" name="Tab 1"/>
          <p:cNvSpPr txBox="1"/>
          <p:nvPr/>
        </p:nvSpPr>
        <p:spPr>
          <a:xfrm rot="5400000">
            <a:off x="19386020" y="1539423"/>
            <a:ext cx="85405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pPr/>
            <a:r>
              <a:t>Tab 1</a:t>
            </a:r>
          </a:p>
        </p:txBody>
      </p:sp>
      <p:sp>
        <p:nvSpPr>
          <p:cNvPr id="216" name="+"/>
          <p:cNvSpPr/>
          <p:nvPr/>
        </p:nvSpPr>
        <p:spPr>
          <a:xfrm>
            <a:off x="19644416" y="2935910"/>
            <a:ext cx="448667" cy="386706"/>
          </a:xfrm>
          <a:prstGeom prst="rect">
            <a:avLst/>
          </a:prstGeom>
          <a:ln w="127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17" name="View Tabs"/>
          <p:cNvSpPr/>
          <p:nvPr/>
        </p:nvSpPr>
        <p:spPr>
          <a:xfrm rot="5400000">
            <a:off x="19241186" y="7839078"/>
            <a:ext cx="1255126" cy="486281"/>
          </a:xfrm>
          <a:prstGeom prst="rect">
            <a:avLst/>
          </a:prstGeom>
          <a:ln w="127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View Tabs</a:t>
            </a:r>
          </a:p>
        </p:txBody>
      </p:sp>
      <p:sp>
        <p:nvSpPr>
          <p:cNvPr id="218" name="+"/>
          <p:cNvSpPr/>
          <p:nvPr/>
        </p:nvSpPr>
        <p:spPr>
          <a:xfrm>
            <a:off x="13169853" y="6466258"/>
            <a:ext cx="448667" cy="386706"/>
          </a:xfrm>
          <a:prstGeom prst="rect">
            <a:avLst/>
          </a:prstGeom>
          <a:ln w="127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19" name="-"/>
          <p:cNvSpPr/>
          <p:nvPr/>
        </p:nvSpPr>
        <p:spPr>
          <a:xfrm>
            <a:off x="13169853" y="5774011"/>
            <a:ext cx="448667" cy="386706"/>
          </a:xfrm>
          <a:prstGeom prst="rect">
            <a:avLst/>
          </a:prstGeom>
          <a:ln w="127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20" name="Amount of Time"/>
          <p:cNvSpPr txBox="1"/>
          <p:nvPr/>
        </p:nvSpPr>
        <p:spPr>
          <a:xfrm>
            <a:off x="14774313" y="2739392"/>
            <a:ext cx="192125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Amount of Time</a:t>
            </a:r>
          </a:p>
        </p:txBody>
      </p:sp>
      <p:sp>
        <p:nvSpPr>
          <p:cNvPr id="221" name="Disable Videos"/>
          <p:cNvSpPr txBox="1"/>
          <p:nvPr/>
        </p:nvSpPr>
        <p:spPr>
          <a:xfrm>
            <a:off x="14838067" y="3217362"/>
            <a:ext cx="179374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Disable Videos</a:t>
            </a:r>
          </a:p>
        </p:txBody>
      </p:sp>
      <p:sp>
        <p:nvSpPr>
          <p:cNvPr id="222" name="Duration"/>
          <p:cNvSpPr txBox="1"/>
          <p:nvPr/>
        </p:nvSpPr>
        <p:spPr>
          <a:xfrm>
            <a:off x="16057936" y="3701124"/>
            <a:ext cx="107873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929292"/>
                </a:solidFill>
              </a:defRPr>
            </a:lvl1pPr>
          </a:lstStyle>
          <a:p>
            <a:pPr/>
            <a:r>
              <a:t>Duration</a:t>
            </a:r>
          </a:p>
        </p:txBody>
      </p:sp>
      <p:sp>
        <p:nvSpPr>
          <p:cNvPr id="223" name="Finish Watching…"/>
          <p:cNvSpPr txBox="1"/>
          <p:nvPr/>
        </p:nvSpPr>
        <p:spPr>
          <a:xfrm>
            <a:off x="15639217" y="4101156"/>
            <a:ext cx="1916177" cy="70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929292"/>
                </a:solidFill>
              </a:defRPr>
            </a:pPr>
            <a:r>
              <a:t>Finish Watching</a:t>
            </a:r>
          </a:p>
          <a:p>
            <a:pPr>
              <a:defRPr sz="2000">
                <a:solidFill>
                  <a:srgbClr val="929292"/>
                </a:solidFill>
              </a:defRPr>
            </a:pPr>
            <a:r>
              <a:t>Last Video</a:t>
            </a:r>
          </a:p>
        </p:txBody>
      </p:sp>
      <p:sp>
        <p:nvSpPr>
          <p:cNvPr id="224" name="Circle"/>
          <p:cNvSpPr/>
          <p:nvPr/>
        </p:nvSpPr>
        <p:spPr>
          <a:xfrm>
            <a:off x="17935238" y="3217303"/>
            <a:ext cx="399406" cy="3994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5" name="Circle"/>
          <p:cNvSpPr/>
          <p:nvPr/>
        </p:nvSpPr>
        <p:spPr>
          <a:xfrm>
            <a:off x="17935238" y="4189198"/>
            <a:ext cx="399406" cy="3994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6" name="Rectangle"/>
          <p:cNvSpPr/>
          <p:nvPr/>
        </p:nvSpPr>
        <p:spPr>
          <a:xfrm>
            <a:off x="17449066" y="2745625"/>
            <a:ext cx="885578" cy="3867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7" name="Rectangle"/>
          <p:cNvSpPr/>
          <p:nvPr/>
        </p:nvSpPr>
        <p:spPr>
          <a:xfrm>
            <a:off x="17449066" y="3707415"/>
            <a:ext cx="885578" cy="3867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8" name="mins"/>
          <p:cNvSpPr txBox="1"/>
          <p:nvPr/>
        </p:nvSpPr>
        <p:spPr>
          <a:xfrm>
            <a:off x="18399918" y="2751737"/>
            <a:ext cx="60144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mins</a:t>
            </a:r>
          </a:p>
        </p:txBody>
      </p:sp>
      <p:sp>
        <p:nvSpPr>
          <p:cNvPr id="229" name="mins"/>
          <p:cNvSpPr txBox="1"/>
          <p:nvPr/>
        </p:nvSpPr>
        <p:spPr>
          <a:xfrm>
            <a:off x="18399918" y="3713468"/>
            <a:ext cx="60144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mins</a:t>
            </a:r>
          </a:p>
        </p:txBody>
      </p:sp>
      <p:sp>
        <p:nvSpPr>
          <p:cNvPr id="230" name="Duration"/>
          <p:cNvSpPr txBox="1"/>
          <p:nvPr/>
        </p:nvSpPr>
        <p:spPr>
          <a:xfrm>
            <a:off x="15125592" y="7220825"/>
            <a:ext cx="107873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929292"/>
                </a:solidFill>
              </a:defRPr>
            </a:lvl1pPr>
          </a:lstStyle>
          <a:p>
            <a:pPr/>
            <a:r>
              <a:t>Duration</a:t>
            </a:r>
          </a:p>
        </p:txBody>
      </p:sp>
      <p:sp>
        <p:nvSpPr>
          <p:cNvPr id="231" name="Rectangle"/>
          <p:cNvSpPr/>
          <p:nvPr/>
        </p:nvSpPr>
        <p:spPr>
          <a:xfrm>
            <a:off x="16516721" y="7227117"/>
            <a:ext cx="885578" cy="3867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2" name="mins"/>
          <p:cNvSpPr txBox="1"/>
          <p:nvPr/>
        </p:nvSpPr>
        <p:spPr>
          <a:xfrm>
            <a:off x="17467572" y="7233170"/>
            <a:ext cx="60144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mins</a:t>
            </a:r>
          </a:p>
        </p:txBody>
      </p:sp>
      <p:sp>
        <p:nvSpPr>
          <p:cNvPr id="233" name="Rectangle"/>
          <p:cNvSpPr/>
          <p:nvPr/>
        </p:nvSpPr>
        <p:spPr>
          <a:xfrm>
            <a:off x="8689043" y="9195476"/>
            <a:ext cx="5449637" cy="314294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4" name="Line"/>
          <p:cNvSpPr/>
          <p:nvPr/>
        </p:nvSpPr>
        <p:spPr>
          <a:xfrm flipH="1">
            <a:off x="12487261" y="7006915"/>
            <a:ext cx="876413" cy="20396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" name="Name"/>
          <p:cNvSpPr txBox="1"/>
          <p:nvPr/>
        </p:nvSpPr>
        <p:spPr>
          <a:xfrm>
            <a:off x="9358355" y="9374113"/>
            <a:ext cx="78714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Name</a:t>
            </a:r>
          </a:p>
        </p:txBody>
      </p:sp>
      <p:sp>
        <p:nvSpPr>
          <p:cNvPr id="236" name="Frequency"/>
          <p:cNvSpPr txBox="1"/>
          <p:nvPr/>
        </p:nvSpPr>
        <p:spPr>
          <a:xfrm>
            <a:off x="9097243" y="9832822"/>
            <a:ext cx="130937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Frequency</a:t>
            </a:r>
          </a:p>
        </p:txBody>
      </p:sp>
      <p:sp>
        <p:nvSpPr>
          <p:cNvPr id="237" name="Start Time"/>
          <p:cNvSpPr txBox="1"/>
          <p:nvPr/>
        </p:nvSpPr>
        <p:spPr>
          <a:xfrm>
            <a:off x="9109054" y="10320566"/>
            <a:ext cx="128574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Start Time</a:t>
            </a:r>
          </a:p>
        </p:txBody>
      </p:sp>
      <p:sp>
        <p:nvSpPr>
          <p:cNvPr id="238" name="Disable Videos"/>
          <p:cNvSpPr txBox="1"/>
          <p:nvPr/>
        </p:nvSpPr>
        <p:spPr>
          <a:xfrm>
            <a:off x="8855054" y="10815588"/>
            <a:ext cx="179374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Disable Videos</a:t>
            </a:r>
          </a:p>
        </p:txBody>
      </p:sp>
      <p:sp>
        <p:nvSpPr>
          <p:cNvPr id="239" name="Duration"/>
          <p:cNvSpPr txBox="1"/>
          <p:nvPr/>
        </p:nvSpPr>
        <p:spPr>
          <a:xfrm>
            <a:off x="10218461" y="11302872"/>
            <a:ext cx="107873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929292"/>
                </a:solidFill>
              </a:defRPr>
            </a:lvl1pPr>
          </a:lstStyle>
          <a:p>
            <a:pPr/>
            <a:r>
              <a:t>Duration</a:t>
            </a:r>
          </a:p>
        </p:txBody>
      </p:sp>
      <p:sp>
        <p:nvSpPr>
          <p:cNvPr id="240" name="Circle"/>
          <p:cNvSpPr/>
          <p:nvPr/>
        </p:nvSpPr>
        <p:spPr>
          <a:xfrm>
            <a:off x="12095762" y="10819052"/>
            <a:ext cx="399406" cy="3994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1" name="Rectangle"/>
          <p:cNvSpPr/>
          <p:nvPr/>
        </p:nvSpPr>
        <p:spPr>
          <a:xfrm>
            <a:off x="11609591" y="11309164"/>
            <a:ext cx="885578" cy="3867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2" name="mins"/>
          <p:cNvSpPr txBox="1"/>
          <p:nvPr/>
        </p:nvSpPr>
        <p:spPr>
          <a:xfrm>
            <a:off x="12560442" y="11315217"/>
            <a:ext cx="60144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mins</a:t>
            </a:r>
          </a:p>
        </p:txBody>
      </p:sp>
      <p:sp>
        <p:nvSpPr>
          <p:cNvPr id="243" name="Rectangle"/>
          <p:cNvSpPr/>
          <p:nvPr/>
        </p:nvSpPr>
        <p:spPr>
          <a:xfrm>
            <a:off x="11609591" y="9380405"/>
            <a:ext cx="1781049" cy="3867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4" name="Rectangle"/>
          <p:cNvSpPr/>
          <p:nvPr/>
        </p:nvSpPr>
        <p:spPr>
          <a:xfrm>
            <a:off x="12380977" y="10344784"/>
            <a:ext cx="885578" cy="3867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5" name="mins"/>
          <p:cNvSpPr txBox="1"/>
          <p:nvPr/>
        </p:nvSpPr>
        <p:spPr>
          <a:xfrm>
            <a:off x="13331828" y="10350837"/>
            <a:ext cx="60144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mins</a:t>
            </a:r>
          </a:p>
        </p:txBody>
      </p:sp>
      <p:sp>
        <p:nvSpPr>
          <p:cNvPr id="246" name="Rectangle"/>
          <p:cNvSpPr/>
          <p:nvPr/>
        </p:nvSpPr>
        <p:spPr>
          <a:xfrm>
            <a:off x="10763422" y="10357187"/>
            <a:ext cx="885578" cy="3867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7" name="Hrs"/>
          <p:cNvSpPr txBox="1"/>
          <p:nvPr/>
        </p:nvSpPr>
        <p:spPr>
          <a:xfrm>
            <a:off x="11780110" y="10363240"/>
            <a:ext cx="469774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Hrs</a:t>
            </a:r>
          </a:p>
        </p:txBody>
      </p:sp>
      <p:sp>
        <p:nvSpPr>
          <p:cNvPr id="248" name="Rectangle"/>
          <p:cNvSpPr/>
          <p:nvPr/>
        </p:nvSpPr>
        <p:spPr>
          <a:xfrm>
            <a:off x="10650258" y="9839113"/>
            <a:ext cx="1781049" cy="3867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9" name="Triangle"/>
          <p:cNvSpPr/>
          <p:nvPr/>
        </p:nvSpPr>
        <p:spPr>
          <a:xfrm rot="18900000">
            <a:off x="12062739" y="9844249"/>
            <a:ext cx="258522" cy="258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0" name="Rectangle"/>
          <p:cNvSpPr/>
          <p:nvPr/>
        </p:nvSpPr>
        <p:spPr>
          <a:xfrm>
            <a:off x="12503662" y="9841131"/>
            <a:ext cx="1450056" cy="3867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1" name="Cancel"/>
          <p:cNvSpPr/>
          <p:nvPr/>
        </p:nvSpPr>
        <p:spPr>
          <a:xfrm>
            <a:off x="13076441" y="11887547"/>
            <a:ext cx="1015849" cy="3867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Cancel</a:t>
            </a:r>
          </a:p>
        </p:txBody>
      </p:sp>
      <p:sp>
        <p:nvSpPr>
          <p:cNvPr id="252" name="Add"/>
          <p:cNvSpPr/>
          <p:nvPr/>
        </p:nvSpPr>
        <p:spPr>
          <a:xfrm>
            <a:off x="12365089" y="11887547"/>
            <a:ext cx="588748" cy="3867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Add</a:t>
            </a:r>
          </a:p>
        </p:txBody>
      </p:sp>
      <p:sp>
        <p:nvSpPr>
          <p:cNvPr id="253" name="When the alarm here goes…"/>
          <p:cNvSpPr txBox="1"/>
          <p:nvPr/>
        </p:nvSpPr>
        <p:spPr>
          <a:xfrm>
            <a:off x="707610" y="987671"/>
            <a:ext cx="4354069" cy="1934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When the alarm here goes</a:t>
            </a:r>
          </a:p>
          <a:p>
            <a:pPr/>
            <a:r>
              <a:t>Below 5 minutes left,</a:t>
            </a:r>
          </a:p>
          <a:p>
            <a:pPr/>
            <a:r>
              <a:t>The frames of videos and other</a:t>
            </a:r>
          </a:p>
          <a:p>
            <a:pPr/>
            <a:r>
              <a:t>Boxes will become red to</a:t>
            </a:r>
          </a:p>
          <a:p>
            <a:pPr/>
            <a:r>
              <a:t>Indicate the time is almost 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"/>
          <p:cNvSpPr/>
          <p:nvPr/>
        </p:nvSpPr>
        <p:spPr>
          <a:xfrm>
            <a:off x="8439798" y="617831"/>
            <a:ext cx="11769120" cy="820276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6" name="Alarm"/>
          <p:cNvSpPr/>
          <p:nvPr/>
        </p:nvSpPr>
        <p:spPr>
          <a:xfrm>
            <a:off x="6565682" y="1219677"/>
            <a:ext cx="1450056" cy="7519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Alarm</a:t>
            </a:r>
          </a:p>
        </p:txBody>
      </p:sp>
      <p:sp>
        <p:nvSpPr>
          <p:cNvPr id="257" name="Home ."/>
          <p:cNvSpPr/>
          <p:nvPr/>
        </p:nvSpPr>
        <p:spPr>
          <a:xfrm>
            <a:off x="5827511" y="2556702"/>
            <a:ext cx="2290954" cy="7646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Home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7933" y="2689546"/>
            <a:ext cx="498981" cy="498981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aved ."/>
          <p:cNvSpPr/>
          <p:nvPr/>
        </p:nvSpPr>
        <p:spPr>
          <a:xfrm>
            <a:off x="5827511" y="3318790"/>
            <a:ext cx="2290954" cy="7646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3000"/>
              <a:t>Saved</a:t>
            </a:r>
            <a:r>
              <a:t>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60" name="History ."/>
          <p:cNvSpPr/>
          <p:nvPr/>
        </p:nvSpPr>
        <p:spPr>
          <a:xfrm>
            <a:off x="5827511" y="4070866"/>
            <a:ext cx="2290954" cy="7646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2700"/>
              <a:t>History</a:t>
            </a:r>
            <a:r>
              <a:t>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61" name="Time    .…"/>
          <p:cNvSpPr/>
          <p:nvPr/>
        </p:nvSpPr>
        <p:spPr>
          <a:xfrm>
            <a:off x="5827511" y="4822943"/>
            <a:ext cx="2290954" cy="7646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Time    </a:t>
            </a:r>
            <a:r>
              <a:rPr>
                <a:solidFill>
                  <a:srgbClr val="FFFFFF"/>
                </a:solidFill>
              </a:rPr>
              <a:t>.</a:t>
            </a:r>
          </a:p>
          <a:p>
            <a:pPr algn="r" defTabSz="8255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Control 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62" name="Settings ."/>
          <p:cNvSpPr/>
          <p:nvPr/>
        </p:nvSpPr>
        <p:spPr>
          <a:xfrm>
            <a:off x="5827511" y="5585030"/>
            <a:ext cx="2290954" cy="7646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2200"/>
              <a:t>Settings</a:t>
            </a:r>
            <a:r>
              <a:t>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2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7933" y="3451633"/>
            <a:ext cx="498981" cy="498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47933" y="4192863"/>
            <a:ext cx="498981" cy="520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37086" y="4955787"/>
            <a:ext cx="520675" cy="520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06595" y="5676536"/>
            <a:ext cx="581657" cy="581657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Rectangle"/>
          <p:cNvSpPr/>
          <p:nvPr/>
        </p:nvSpPr>
        <p:spPr>
          <a:xfrm>
            <a:off x="5847031" y="7553835"/>
            <a:ext cx="900785" cy="7519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6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50004" y="7730116"/>
            <a:ext cx="494839" cy="399406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Rectangle"/>
          <p:cNvSpPr/>
          <p:nvPr/>
        </p:nvSpPr>
        <p:spPr>
          <a:xfrm>
            <a:off x="5646477" y="622934"/>
            <a:ext cx="14561773" cy="819256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aphicFrame>
        <p:nvGraphicFramePr>
          <p:cNvPr id="270" name="Table"/>
          <p:cNvGraphicFramePr/>
          <p:nvPr/>
        </p:nvGraphicFramePr>
        <p:xfrm>
          <a:off x="8615457" y="835466"/>
          <a:ext cx="8117290" cy="5116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26147"/>
                <a:gridCol w="1021550"/>
                <a:gridCol w="1024683"/>
                <a:gridCol w="1036892"/>
              </a:tblGrid>
              <a:tr h="498979"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Views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4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4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pic>
        <p:nvPicPr>
          <p:cNvPr id="271" name="Screen Shot 2020-10-28 at 2.20.46 PM.png" descr="Screen Shot 2020-10-28 at 2.20.46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28384" y="866873"/>
            <a:ext cx="581657" cy="436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Screen Shot 2020-10-28 at 2.22.01 PM.png" descr="Screen Shot 2020-10-28 at 2.22.01 P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901171" y="863927"/>
            <a:ext cx="581658" cy="442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Screen Shot 2020-10-28 at 2.22.22 PM.png" descr="Screen Shot 2020-10-28 at 2.22.22 P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910296" y="866873"/>
            <a:ext cx="641421" cy="436167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Video 1"/>
          <p:cNvSpPr/>
          <p:nvPr/>
        </p:nvSpPr>
        <p:spPr>
          <a:xfrm>
            <a:off x="8778263" y="1792859"/>
            <a:ext cx="2290954" cy="162631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Video 1</a:t>
            </a:r>
          </a:p>
        </p:txBody>
      </p:sp>
      <p:sp>
        <p:nvSpPr>
          <p:cNvPr id="275" name="Video 2"/>
          <p:cNvSpPr/>
          <p:nvPr/>
        </p:nvSpPr>
        <p:spPr>
          <a:xfrm>
            <a:off x="11524196" y="1792859"/>
            <a:ext cx="2290954" cy="162631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Video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rminator"/>
          <p:cNvSpPr/>
          <p:nvPr/>
        </p:nvSpPr>
        <p:spPr>
          <a:xfrm rot="16200000">
            <a:off x="18558716" y="1262182"/>
            <a:ext cx="2031698" cy="1015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8" name="Rectangle"/>
          <p:cNvSpPr/>
          <p:nvPr/>
        </p:nvSpPr>
        <p:spPr>
          <a:xfrm>
            <a:off x="8439798" y="617831"/>
            <a:ext cx="11111510" cy="820276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9" name="Alarm"/>
          <p:cNvSpPr/>
          <p:nvPr/>
        </p:nvSpPr>
        <p:spPr>
          <a:xfrm>
            <a:off x="6565682" y="1219677"/>
            <a:ext cx="1450056" cy="7519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Alarm</a:t>
            </a:r>
          </a:p>
        </p:txBody>
      </p:sp>
      <p:sp>
        <p:nvSpPr>
          <p:cNvPr id="280" name="Home ."/>
          <p:cNvSpPr/>
          <p:nvPr/>
        </p:nvSpPr>
        <p:spPr>
          <a:xfrm>
            <a:off x="5827511" y="2556702"/>
            <a:ext cx="2290954" cy="7646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Home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2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7933" y="2689546"/>
            <a:ext cx="498981" cy="498981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Saved ."/>
          <p:cNvSpPr/>
          <p:nvPr/>
        </p:nvSpPr>
        <p:spPr>
          <a:xfrm>
            <a:off x="5827511" y="3318790"/>
            <a:ext cx="2290954" cy="7646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3000"/>
              <a:t>Saved</a:t>
            </a:r>
            <a:r>
              <a:t>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83" name="History ."/>
          <p:cNvSpPr/>
          <p:nvPr/>
        </p:nvSpPr>
        <p:spPr>
          <a:xfrm>
            <a:off x="5827511" y="4070866"/>
            <a:ext cx="2290954" cy="7646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2700"/>
              <a:t>History</a:t>
            </a:r>
            <a:r>
              <a:t>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84" name="Time    .…"/>
          <p:cNvSpPr/>
          <p:nvPr/>
        </p:nvSpPr>
        <p:spPr>
          <a:xfrm>
            <a:off x="5827511" y="4822943"/>
            <a:ext cx="2290954" cy="7646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Time    </a:t>
            </a:r>
            <a:r>
              <a:rPr>
                <a:solidFill>
                  <a:srgbClr val="FFFFFF"/>
                </a:solidFill>
              </a:rPr>
              <a:t>.</a:t>
            </a:r>
          </a:p>
          <a:p>
            <a:pPr algn="r" defTabSz="8255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Control 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85" name="Settings ."/>
          <p:cNvSpPr/>
          <p:nvPr/>
        </p:nvSpPr>
        <p:spPr>
          <a:xfrm>
            <a:off x="5827511" y="5585030"/>
            <a:ext cx="2290954" cy="7646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2200"/>
              <a:t>Settings</a:t>
            </a:r>
            <a:r>
              <a:t> </a:t>
            </a:r>
            <a:r>
              <a:rPr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28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7933" y="3451633"/>
            <a:ext cx="498981" cy="498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47933" y="4192863"/>
            <a:ext cx="498981" cy="520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37086" y="4955787"/>
            <a:ext cx="520675" cy="520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06595" y="5676536"/>
            <a:ext cx="581657" cy="581657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Rectangle"/>
          <p:cNvSpPr/>
          <p:nvPr/>
        </p:nvSpPr>
        <p:spPr>
          <a:xfrm>
            <a:off x="5847031" y="7553835"/>
            <a:ext cx="900785" cy="7519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9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50004" y="7730116"/>
            <a:ext cx="494839" cy="399406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Rectangle"/>
          <p:cNvSpPr/>
          <p:nvPr/>
        </p:nvSpPr>
        <p:spPr>
          <a:xfrm>
            <a:off x="5646477" y="622934"/>
            <a:ext cx="14561773" cy="819256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3" name="Tab 1"/>
          <p:cNvSpPr txBox="1"/>
          <p:nvPr/>
        </p:nvSpPr>
        <p:spPr>
          <a:xfrm rot="5400000">
            <a:off x="19386020" y="1539423"/>
            <a:ext cx="85405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pPr/>
            <a:r>
              <a:t>Tab 1</a:t>
            </a:r>
          </a:p>
        </p:txBody>
      </p:sp>
      <p:sp>
        <p:nvSpPr>
          <p:cNvPr id="294" name="+"/>
          <p:cNvSpPr/>
          <p:nvPr/>
        </p:nvSpPr>
        <p:spPr>
          <a:xfrm>
            <a:off x="19644416" y="2935910"/>
            <a:ext cx="448667" cy="386706"/>
          </a:xfrm>
          <a:prstGeom prst="rect">
            <a:avLst/>
          </a:prstGeom>
          <a:ln w="127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95" name="View Tabs"/>
          <p:cNvSpPr/>
          <p:nvPr/>
        </p:nvSpPr>
        <p:spPr>
          <a:xfrm rot="5400000">
            <a:off x="19241186" y="7839078"/>
            <a:ext cx="1255126" cy="486281"/>
          </a:xfrm>
          <a:prstGeom prst="rect">
            <a:avLst/>
          </a:prstGeom>
          <a:ln w="127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View Tabs</a:t>
            </a:r>
          </a:p>
        </p:txBody>
      </p:sp>
      <p:sp>
        <p:nvSpPr>
          <p:cNvPr id="296" name="Video/Stream"/>
          <p:cNvSpPr/>
          <p:nvPr/>
        </p:nvSpPr>
        <p:spPr>
          <a:xfrm>
            <a:off x="8515267" y="691057"/>
            <a:ext cx="10943980" cy="459356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Video/Stream</a:t>
            </a:r>
          </a:p>
        </p:txBody>
      </p:sp>
      <p:sp>
        <p:nvSpPr>
          <p:cNvPr id="297" name="Chat"/>
          <p:cNvSpPr/>
          <p:nvPr/>
        </p:nvSpPr>
        <p:spPr>
          <a:xfrm>
            <a:off x="8523563" y="5280379"/>
            <a:ext cx="10943980" cy="32779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