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91fa3425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791fa3425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791fa3425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791fa3425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791fa3425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791fa3425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791fa3425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791fa3425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James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6de219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6de219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James &amp; Umid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791fa3425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791fa3425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James &amp; Umid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791fa3425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791fa3425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James &amp; Umid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791fa3425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791fa3425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Owen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791fa3425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791fa3425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Owen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791fa3425_4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791fa3425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Owen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e8298f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e8298f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Gabriel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e8298fa9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e8298fa9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Isaac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791fa3425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791fa3425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91fa3425_4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791fa3425_4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91fa3425_4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91fa3425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8298fa9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8298fa9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212C"/>
                </a:solidFill>
              </a:rPr>
              <a:t>Speaker: Owen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-"/>
            </a:pPr>
            <a:r>
              <a:rPr lang="en">
                <a:solidFill>
                  <a:srgbClr val="1B212C"/>
                </a:solidFill>
              </a:rPr>
              <a:t>Why we did a survey</a:t>
            </a:r>
            <a:endParaRPr>
              <a:solidFill>
                <a:srgbClr val="1B212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Char char="-"/>
            </a:pPr>
            <a:r>
              <a:rPr lang="en">
                <a:solidFill>
                  <a:srgbClr val="1B212C"/>
                </a:solidFill>
              </a:rPr>
              <a:t>Target Audience</a:t>
            </a:r>
            <a:endParaRPr>
              <a:solidFill>
                <a:srgbClr val="1B212C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8298fa9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8298fa9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James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8298fa9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8298fa9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91fa3425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91fa3425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91fa34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91fa34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100"/>
              <a:buFont typeface="Arial"/>
              <a:buNone/>
            </a:pPr>
            <a:r>
              <a:rPr lang="en">
                <a:solidFill>
                  <a:srgbClr val="1B212C"/>
                </a:solidFill>
              </a:rPr>
              <a:t>Speaker: Gabriel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3F7hge" TargetMode="External"/><Relationship Id="rId4" Type="http://schemas.openxmlformats.org/officeDocument/2006/relationships/hyperlink" Target="https://bit.ly/33F7hg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Rethinking the Livestream  Esports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-1143850" y="-107475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61025" y="4421875"/>
            <a:ext cx="4705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By: Gabriel A., Umid T.,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Isaac N.,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James H., Nigel N.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Stream?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new, web extension where users can easily watch all their favourite streams and videos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Stream?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new, web extension where users can easily watch all their favourite streams and videos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 integrated time management system that allows users to be more productive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Stream?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new, web extension where users can easily watch all their favourite streams and videos</a:t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 integrated time management system that allows users to be more productive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600"/>
              </a:spcAft>
              <a:buSzPts val="2100"/>
              <a:buChar char="●"/>
            </a:pPr>
            <a:r>
              <a:rPr lang="en" sz="2100"/>
              <a:t>A reinvented chat system that promotes a more friendly and community focused experience</a:t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23850" y="2746150"/>
            <a:ext cx="18963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https://bit.ly/33F7hg</a:t>
            </a:r>
            <a:r>
              <a:rPr lang="en" u="sng">
                <a:solidFill>
                  <a:schemeClr val="hlink"/>
                </a:solidFill>
                <a:hlinkClick r:id="rId4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Design: Ideas to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449900" y="1003050"/>
            <a:ext cx="70389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From Individual </a:t>
            </a:r>
            <a:r>
              <a:rPr lang="en" sz="1400"/>
              <a:t>Lo Fi</a:t>
            </a:r>
            <a:r>
              <a:rPr lang="en" sz="1400"/>
              <a:t> prototype to combined </a:t>
            </a:r>
            <a:r>
              <a:rPr lang="en" sz="1400"/>
              <a:t>Lo Fi</a:t>
            </a:r>
            <a:r>
              <a:rPr lang="en" sz="1400"/>
              <a:t>- prototype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off Individual Usability Testing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25" y="2039488"/>
            <a:ext cx="2442900" cy="12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625" y="2039500"/>
            <a:ext cx="2829474" cy="19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5359250" y="2824163"/>
            <a:ext cx="690900" cy="41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3375" y="2039500"/>
            <a:ext cx="2209399" cy="12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850" y="3413638"/>
            <a:ext cx="2209400" cy="140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3375" y="3439700"/>
            <a:ext cx="2209399" cy="135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Design: Refine the Design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972550"/>
            <a:ext cx="37437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Cognitive Walkthroughs to think about the feelings of the user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Nielsen Heuristics Analysis to identify even more potential flaws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325" y="393750"/>
            <a:ext cx="2411001" cy="29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173" y="1936375"/>
            <a:ext cx="2183975" cy="28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Design: Turning Design Into Reality</a:t>
            </a: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25" y="1986600"/>
            <a:ext cx="3104728" cy="217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925" y="1986600"/>
            <a:ext cx="3791900" cy="21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/>
          <p:nvPr/>
        </p:nvSpPr>
        <p:spPr>
          <a:xfrm>
            <a:off x="3565775" y="2830375"/>
            <a:ext cx="1573500" cy="58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1423750" y="992450"/>
            <a:ext cx="69126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Combined Low-fi Prototype to Hi-fi Prototype.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off of Nielsen’s 10 Heuristics for User Interfaces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097400" y="473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Users Have To Say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531175" y="1348700"/>
            <a:ext cx="38541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</a:t>
            </a:r>
            <a:r>
              <a:rPr lang="en" sz="2000"/>
              <a:t>This is a nice addition so that I don't have go to a different platform to discuss the event.</a:t>
            </a:r>
            <a:r>
              <a:rPr lang="en" sz="2000"/>
              <a:t>"</a:t>
            </a:r>
            <a:br>
              <a:rPr lang="en" sz="2000"/>
            </a:br>
            <a:r>
              <a:rPr i="1" lang="en" sz="2000"/>
              <a:t>–Participant 1</a:t>
            </a:r>
            <a:endParaRPr i="1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097400" y="473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Users Have To Say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531175" y="1348700"/>
            <a:ext cx="38541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"This is a nice addition so that I don't have go to a different platform to discuss the event."</a:t>
            </a:r>
            <a:br>
              <a:rPr lang="en" sz="2000"/>
            </a:br>
            <a:r>
              <a:rPr i="1" lang="en" sz="2000"/>
              <a:t>–Participant 1</a:t>
            </a:r>
            <a:endParaRPr i="1" sz="20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4856025" y="1806325"/>
            <a:ext cx="40875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"I think that's pretty cool to have a time managing app on the website."</a:t>
            </a:r>
            <a:br>
              <a:rPr lang="en" sz="2000"/>
            </a:br>
            <a:r>
              <a:rPr i="1" lang="en" sz="2000"/>
              <a:t>–Participant 1</a:t>
            </a:r>
            <a:endParaRPr i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097400" y="473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Users Have To Say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531175" y="1348700"/>
            <a:ext cx="38541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"This is a nice addition so that I don't have go to a different platform to discuss the event."</a:t>
            </a:r>
            <a:br>
              <a:rPr lang="en" sz="2000"/>
            </a:br>
            <a:r>
              <a:rPr i="1" lang="en" sz="2000"/>
              <a:t>–Participant 1</a:t>
            </a:r>
            <a:endParaRPr i="1" sz="2000"/>
          </a:p>
        </p:txBody>
      </p:sp>
      <p:sp>
        <p:nvSpPr>
          <p:cNvPr id="260" name="Google Shape;260;p31"/>
          <p:cNvSpPr txBox="1"/>
          <p:nvPr/>
        </p:nvSpPr>
        <p:spPr>
          <a:xfrm>
            <a:off x="1059400" y="3144100"/>
            <a:ext cx="6878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"If you want something more customized ... and you want to cater your experience yourself, I would recommend this."</a:t>
            </a:r>
            <a:b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–Participant 2</a:t>
            </a:r>
            <a:endParaRPr i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4856025" y="1806325"/>
            <a:ext cx="40875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"I think that's pretty cool to have a time managing app on the website."</a:t>
            </a:r>
            <a:br>
              <a:rPr lang="en" sz="2000"/>
            </a:br>
            <a:r>
              <a:rPr i="1" lang="en" sz="2000"/>
              <a:t>–Participant 1</a:t>
            </a:r>
            <a:endParaRPr i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Esports?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052550" y="1838425"/>
            <a:ext cx="70389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1052550" y="1838425"/>
            <a:ext cx="70389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Esports?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28400" y="1842200"/>
            <a:ext cx="75771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are passionate about games and their surrounding community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Esports?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28400" y="1842200"/>
            <a:ext cx="75771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We are passionate about games and their surrounding community</a:t>
            </a:r>
            <a:endParaRPr sz="1900"/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Esports is a </a:t>
            </a:r>
            <a:r>
              <a:rPr i="1" lang="en" sz="2100"/>
              <a:t>new</a:t>
            </a:r>
            <a:r>
              <a:rPr lang="en" sz="2100"/>
              <a:t> and exciting sports entertainment genre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Survey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0475"/>
            <a:ext cx="70389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Primary Research (Survey) Findings 44 participants</a:t>
            </a:r>
            <a:endParaRPr/>
          </a:p>
        </p:txBody>
      </p:sp>
      <p:pic>
        <p:nvPicPr>
          <p:cNvPr descr="Forms response chart. Question title: Your view on Esport. Number of responses: ."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75" y="2116500"/>
            <a:ext cx="5734162" cy="28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Interviews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97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Avoiding toxicity was a priority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397700"/>
            <a:ext cx="70389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Online interactivity positively affected users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397700"/>
            <a:ext cx="70389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were the two main platforms used to watch streams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397700"/>
            <a:ext cx="70389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amount of time needed to watch something affected its viewership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We Found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75" name="Google Shape;175;p19"/>
          <p:cNvSpPr txBox="1"/>
          <p:nvPr/>
        </p:nvSpPr>
        <p:spPr>
          <a:xfrm>
            <a:off x="1909750" y="1583100"/>
            <a:ext cx="2781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“Toxic”</a:t>
            </a:r>
            <a:endParaRPr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249416" y="2215050"/>
            <a:ext cx="48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“Time consuming”</a:t>
            </a:r>
            <a:endParaRPr sz="3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960008" y="3478950"/>
            <a:ext cx="4860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“Limited streaming platforms”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25" y="6"/>
            <a:ext cx="76889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Stream?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