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47704d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47704d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47704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47704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47704d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47704d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c6f512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c6f512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47704d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47704d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47704d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47704d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7704d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7704d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47704d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47704d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47704d6a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47704d6a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rasilescola.uol.com.br/brasil/caatinga.ht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ainly.com.br/tarefa/439530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erratinga.org.br/caatinga/ameaca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ctrTitle"/>
          </p:nvPr>
        </p:nvSpPr>
        <p:spPr>
          <a:xfrm>
            <a:off x="848225" y="5781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Caatinga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61852" y="2571750"/>
            <a:ext cx="80316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Membros do Grupo: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Adam Felix;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Teixeira;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Davi Monteiro</a:t>
            </a:r>
            <a:r>
              <a:rPr lang="pt-BR" sz="2400"/>
              <a:t>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Vilmar Neto.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Fim!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Agradecemos sua atenção!!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Olá! Esse é um trabalho escolar sobre a Caatinga!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Bioma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Caatinga é um bioma exclusivo do Brasil e abriga cerca de 11% do território nacional e 70% da Região Nordeste. O solo deste bioma é arenoso, então as plantas da Caatinga têm raízes fundas.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863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Caatinga está localizada na Região Nordeste, nos estados de Paraíba, Rio Grande do Norte, Piauí, Maranhão, Alagoas, Sergipe e Bahia, e também ocupa algumas partes da Região Sudeste, localizadas no norte de Minas Gerais. Ocupa cerca de 11% do território Brasileiro, Mais ou menos 70% do Nordeste. Sua área é de cerca de 850.000 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km².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https://brasilescola.uol.com.br/brasil/caatinga.htm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3750"/>
            <a:ext cx="2105312" cy="20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76200" y="3550850"/>
            <a:ext cx="24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secas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período seco ou estiagem ocorre, na maior parte do ano de 7 a 9 meses, entre Junho e Dezembro. No período seco, a temperatura do solo pode chegar a 60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°C e o sol forte acelera a evaporação das águas, dos lagos e rios.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https://brainly.com.br/tarefa/43953027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Poluição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Caatinga é um dos biomas mais degradados do país, concentrando mais de 60% de suas áreas susceptíveis à desertificação. Está região vem sofrendo com a ausência de práticas de manejo do solo e com a monocultura e pecuária extensiva, além das várias queimadas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Fonte:</a:t>
            </a:r>
            <a:r>
              <a:rPr lang="pt-BR" u="sng">
                <a:solidFill>
                  <a:schemeClr val="hlink"/>
                </a:solidFill>
                <a:hlinkClick r:id="rId3"/>
              </a:rPr>
              <a:t> http://www.cerratinga.org.br/caatinga/ameacas/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danos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Perda de colheita;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Prejuízo financeiro;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Extinção de espécies, cadeias ou teias alimentares e ecossistemas;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possíveis soluções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3339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Parar de emitir gases;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Usar embalagens biodegradáveis;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Monitoramento;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Outras soluções.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Bônus: Fotos do bioma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7100"/>
            <a:ext cx="3183825" cy="1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625" y="1363750"/>
            <a:ext cx="5502975" cy="30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3750"/>
            <a:ext cx="2383377" cy="1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