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47704d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47704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47704d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47704d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47704d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47704d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47704d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47704d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47704d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47704d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47704d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247704d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47704d6a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47704d6a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47704d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247704d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type="ctrTitle"/>
          </p:nvPr>
        </p:nvSpPr>
        <p:spPr>
          <a:xfrm>
            <a:off x="848225" y="5781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Caatinga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61852" y="2571750"/>
            <a:ext cx="80316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Membros do Grupo: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Adam Felix;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Arthur Teixeira;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Davi Monteiro</a:t>
            </a:r>
            <a:r>
              <a:rPr lang="pt-BR" sz="2400"/>
              <a:t>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Vilmar Neto.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Olá! Esse é um trabalho escolar sobre a Caatinga!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Bioma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Poluição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secas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danos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possiveis soluções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Bônus: Fotos do bioma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7100"/>
            <a:ext cx="3183825" cy="17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625" y="1363750"/>
            <a:ext cx="5502975" cy="30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63750"/>
            <a:ext cx="2383377" cy="1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Fim!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Agradecemos sua atenção!!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