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51" r:id="rId3"/>
    <p:sldId id="750" r:id="rId4"/>
    <p:sldId id="74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3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47038"/>
            <a:ext cx="10972800" cy="4525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46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8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2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11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6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1B8-515C-8E45-ACC6-C958B3C94B4B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7B5D-4AAF-944F-8F79-1958F93DB25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Formato PPT 4.3_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"/>
            <a:ext cx="1218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58D84-3727-4254-8BEE-55407DD25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7F92C-54F8-489A-BBD4-37634808F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464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F1735-C5B4-4409-8FD2-31BB0DF6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sdasdasasad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7D8F4-E9F5-4712-BB52-2FDAD01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AD596-BFF6-4A26-882E-E36FA124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ssssss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5D967-5568-4357-AA0D-E92A158F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888781-83F7-4783-85E3-4CB41F6D1B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7414" y="578374"/>
            <a:ext cx="49836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2600" b="1" dirty="0">
                <a:solidFill>
                  <a:srgbClr val="C00000"/>
                </a:solidFill>
                <a:latin typeface="Gotham Rounded Bold" panose="02000000000000000000"/>
                <a:cs typeface="Arial" panose="020B0604020202020204" pitchFamily="34" charset="0"/>
              </a:rPr>
              <a:t>ÍNDICE DE IVIUR VIGENCIA 2011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CA5F1-E44C-48FB-8DE2-34A37D35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1547910"/>
            <a:ext cx="6935372" cy="4571537"/>
          </a:xfrm>
        </p:spPr>
        <p:txBody>
          <a:bodyPr>
            <a:normAutofit/>
          </a:bodyPr>
          <a:lstStyle/>
          <a:p>
            <a:pPr algn="l"/>
            <a:r>
              <a:rPr lang="es-CO" sz="15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9216F5-8420-4A22-93FD-A36C655E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1195022"/>
            <a:ext cx="7077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4500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Gotham Rounded Bold</vt:lpstr>
      <vt:lpstr>2_Diseño personalizado</vt:lpstr>
      <vt:lpstr>Presentación de PowerPoint</vt:lpstr>
      <vt:lpstr>sdasdasasad</vt:lpstr>
      <vt:lpstr>ssssss</vt:lpstr>
      <vt:lpstr>ÍNDICE DE IVIUR VIGENCIA 2011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Avellaneda Garcia</dc:creator>
  <cp:lastModifiedBy>Camilo Andres Avellaneda Garcia</cp:lastModifiedBy>
  <cp:revision>4</cp:revision>
  <dcterms:created xsi:type="dcterms:W3CDTF">2021-06-21T11:13:11Z</dcterms:created>
  <dcterms:modified xsi:type="dcterms:W3CDTF">2021-06-21T14:56:49Z</dcterms:modified>
</cp:coreProperties>
</file>