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98" autoAdjust="0"/>
    <p:restoredTop sz="94660"/>
  </p:normalViewPr>
  <p:slideViewPr>
    <p:cSldViewPr snapToGrid="0">
      <p:cViewPr varScale="1">
        <p:scale>
          <a:sx n="72" d="100"/>
          <a:sy n="72" d="100"/>
        </p:scale>
        <p:origin x="4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9D1C8E4-2E6E-4F57-9AAF-8335284C3626}" type="datetimeFigureOut">
              <a:rPr lang="en-US" smtClean="0"/>
              <a:t>10/1/2023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15D8FB2-BD59-4E41-AEC7-271A559144B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473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D1C8E4-2E6E-4F57-9AAF-8335284C3626}"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D8FB2-BD59-4E41-AEC7-271A559144B8}" type="slidenum">
              <a:rPr lang="en-US" smtClean="0"/>
              <a:t>‹#›</a:t>
            </a:fld>
            <a:endParaRPr lang="en-US"/>
          </a:p>
        </p:txBody>
      </p:sp>
    </p:spTree>
    <p:extLst>
      <p:ext uri="{BB962C8B-B14F-4D97-AF65-F5344CB8AC3E}">
        <p14:creationId xmlns:p14="http://schemas.microsoft.com/office/powerpoint/2010/main" val="350859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1C8E4-2E6E-4F57-9AAF-8335284C3626}"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D8FB2-BD59-4E41-AEC7-271A559144B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5250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1C8E4-2E6E-4F57-9AAF-8335284C3626}"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D8FB2-BD59-4E41-AEC7-271A559144B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1544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1C8E4-2E6E-4F57-9AAF-8335284C3626}"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D8FB2-BD59-4E41-AEC7-271A559144B8}" type="slidenum">
              <a:rPr lang="en-US" smtClean="0"/>
              <a:t>‹#›</a:t>
            </a:fld>
            <a:endParaRPr lang="en-US"/>
          </a:p>
        </p:txBody>
      </p:sp>
    </p:spTree>
    <p:extLst>
      <p:ext uri="{BB962C8B-B14F-4D97-AF65-F5344CB8AC3E}">
        <p14:creationId xmlns:p14="http://schemas.microsoft.com/office/powerpoint/2010/main" val="1896269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1C8E4-2E6E-4F57-9AAF-8335284C3626}"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D8FB2-BD59-4E41-AEC7-271A559144B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9701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1C8E4-2E6E-4F57-9AAF-8335284C3626}"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D8FB2-BD59-4E41-AEC7-271A559144B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3353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1C8E4-2E6E-4F57-9AAF-8335284C3626}"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D8FB2-BD59-4E41-AEC7-271A559144B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7547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1C8E4-2E6E-4F57-9AAF-8335284C3626}"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D8FB2-BD59-4E41-AEC7-271A559144B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4553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1C8E4-2E6E-4F57-9AAF-8335284C3626}"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D8FB2-BD59-4E41-AEC7-271A559144B8}" type="slidenum">
              <a:rPr lang="en-US" smtClean="0"/>
              <a:t>‹#›</a:t>
            </a:fld>
            <a:endParaRPr lang="en-US"/>
          </a:p>
        </p:txBody>
      </p:sp>
    </p:spTree>
    <p:extLst>
      <p:ext uri="{BB962C8B-B14F-4D97-AF65-F5344CB8AC3E}">
        <p14:creationId xmlns:p14="http://schemas.microsoft.com/office/powerpoint/2010/main" val="2289197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1C8E4-2E6E-4F57-9AAF-8335284C3626}"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D8FB2-BD59-4E41-AEC7-271A559144B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6394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D1C8E4-2E6E-4F57-9AAF-8335284C3626}"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D8FB2-BD59-4E41-AEC7-271A559144B8}" type="slidenum">
              <a:rPr lang="en-US" smtClean="0"/>
              <a:t>‹#›</a:t>
            </a:fld>
            <a:endParaRPr lang="en-US"/>
          </a:p>
        </p:txBody>
      </p:sp>
    </p:spTree>
    <p:extLst>
      <p:ext uri="{BB962C8B-B14F-4D97-AF65-F5344CB8AC3E}">
        <p14:creationId xmlns:p14="http://schemas.microsoft.com/office/powerpoint/2010/main" val="3547180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D1C8E4-2E6E-4F57-9AAF-8335284C3626}" type="datetimeFigureOut">
              <a:rPr lang="en-US" smtClean="0"/>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5D8FB2-BD59-4E41-AEC7-271A559144B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409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D1C8E4-2E6E-4F57-9AAF-8335284C3626}" type="datetimeFigureOut">
              <a:rPr lang="en-US" smtClean="0"/>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5D8FB2-BD59-4E41-AEC7-271A559144B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3189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D1C8E4-2E6E-4F57-9AAF-8335284C3626}" type="datetimeFigureOut">
              <a:rPr lang="en-US" smtClean="0"/>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5D8FB2-BD59-4E41-AEC7-271A559144B8}" type="slidenum">
              <a:rPr lang="en-US" smtClean="0"/>
              <a:t>‹#›</a:t>
            </a:fld>
            <a:endParaRPr lang="en-US"/>
          </a:p>
        </p:txBody>
      </p:sp>
    </p:spTree>
    <p:extLst>
      <p:ext uri="{BB962C8B-B14F-4D97-AF65-F5344CB8AC3E}">
        <p14:creationId xmlns:p14="http://schemas.microsoft.com/office/powerpoint/2010/main" val="351254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D1C8E4-2E6E-4F57-9AAF-8335284C3626}"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D8FB2-BD59-4E41-AEC7-271A559144B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200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D1C8E4-2E6E-4F57-9AAF-8335284C3626}"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D8FB2-BD59-4E41-AEC7-271A559144B8}" type="slidenum">
              <a:rPr lang="en-US" smtClean="0"/>
              <a:t>‹#›</a:t>
            </a:fld>
            <a:endParaRPr lang="en-US"/>
          </a:p>
        </p:txBody>
      </p:sp>
    </p:spTree>
    <p:extLst>
      <p:ext uri="{BB962C8B-B14F-4D97-AF65-F5344CB8AC3E}">
        <p14:creationId xmlns:p14="http://schemas.microsoft.com/office/powerpoint/2010/main" val="1650800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D1C8E4-2E6E-4F57-9AAF-8335284C3626}" type="datetimeFigureOut">
              <a:rPr lang="en-US" smtClean="0"/>
              <a:t>10/1/2023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5D8FB2-BD59-4E41-AEC7-271A559144B8}" type="slidenum">
              <a:rPr lang="en-US" smtClean="0"/>
              <a:t>‹#›</a:t>
            </a:fld>
            <a:endParaRPr lang="en-US"/>
          </a:p>
        </p:txBody>
      </p:sp>
    </p:spTree>
    <p:extLst>
      <p:ext uri="{BB962C8B-B14F-4D97-AF65-F5344CB8AC3E}">
        <p14:creationId xmlns:p14="http://schemas.microsoft.com/office/powerpoint/2010/main" val="16329034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F992-55E7-5616-79A0-2B100101590E}"/>
              </a:ext>
            </a:extLst>
          </p:cNvPr>
          <p:cNvSpPr>
            <a:spLocks noGrp="1"/>
          </p:cNvSpPr>
          <p:nvPr>
            <p:ph type="ctrTitle"/>
          </p:nvPr>
        </p:nvSpPr>
        <p:spPr>
          <a:xfrm>
            <a:off x="2688165" y="2377567"/>
            <a:ext cx="6815669" cy="1515533"/>
          </a:xfrm>
        </p:spPr>
        <p:txBody>
          <a:bodyPr/>
          <a:lstStyle/>
          <a:p>
            <a:r>
              <a:rPr lang="en-US" sz="8000" dirty="0"/>
              <a:t>COMPUTERS</a:t>
            </a:r>
          </a:p>
        </p:txBody>
      </p:sp>
    </p:spTree>
    <p:extLst>
      <p:ext uri="{BB962C8B-B14F-4D97-AF65-F5344CB8AC3E}">
        <p14:creationId xmlns:p14="http://schemas.microsoft.com/office/powerpoint/2010/main" val="25544929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04F420-8245-D870-762C-A3728F0FFE40}"/>
              </a:ext>
            </a:extLst>
          </p:cNvPr>
          <p:cNvSpPr txBox="1"/>
          <p:nvPr/>
        </p:nvSpPr>
        <p:spPr>
          <a:xfrm>
            <a:off x="1263169" y="1018172"/>
            <a:ext cx="6517376" cy="3046988"/>
          </a:xfrm>
          <a:prstGeom prst="rect">
            <a:avLst/>
          </a:prstGeom>
          <a:noFill/>
        </p:spPr>
        <p:txBody>
          <a:bodyPr wrap="square">
            <a:spAutoFit/>
          </a:bodyPr>
          <a:lstStyle/>
          <a:p>
            <a:r>
              <a:rPr lang="en-US" sz="3200" dirty="0"/>
              <a:t> A computer is a machine that process data and supplies answer. Any machine which processes data and supplies answer is a computer for example washing machines, dishwashers, video recorders and personal computer.</a:t>
            </a:r>
          </a:p>
        </p:txBody>
      </p:sp>
      <p:pic>
        <p:nvPicPr>
          <p:cNvPr id="9" name="Picture 8">
            <a:extLst>
              <a:ext uri="{FF2B5EF4-FFF2-40B4-BE49-F238E27FC236}">
                <a16:creationId xmlns:a16="http://schemas.microsoft.com/office/drawing/2014/main" id="{7FC3021C-D30B-7245-FFD5-EE718C3A4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7589" y="1782207"/>
            <a:ext cx="3404456" cy="3834304"/>
          </a:xfrm>
          <a:prstGeom prst="rect">
            <a:avLst/>
          </a:prstGeom>
        </p:spPr>
      </p:pic>
      <p:sp>
        <p:nvSpPr>
          <p:cNvPr id="11" name="TextBox 10">
            <a:extLst>
              <a:ext uri="{FF2B5EF4-FFF2-40B4-BE49-F238E27FC236}">
                <a16:creationId xmlns:a16="http://schemas.microsoft.com/office/drawing/2014/main" id="{F4E6F47C-A81E-9C92-1767-EE2733B0AC30}"/>
              </a:ext>
            </a:extLst>
          </p:cNvPr>
          <p:cNvSpPr txBox="1"/>
          <p:nvPr/>
        </p:nvSpPr>
        <p:spPr>
          <a:xfrm>
            <a:off x="1163782" y="3902011"/>
            <a:ext cx="7238010" cy="1569660"/>
          </a:xfrm>
          <a:prstGeom prst="rect">
            <a:avLst/>
          </a:prstGeom>
          <a:noFill/>
        </p:spPr>
        <p:txBody>
          <a:bodyPr wrap="square">
            <a:spAutoFit/>
          </a:bodyPr>
          <a:lstStyle/>
          <a:p>
            <a:r>
              <a:rPr lang="en-US" sz="3200" dirty="0"/>
              <a:t>Computers</a:t>
            </a:r>
            <a:r>
              <a:rPr lang="en-US" dirty="0"/>
              <a:t> </a:t>
            </a:r>
            <a:r>
              <a:rPr lang="en-US" sz="3200" dirty="0"/>
              <a:t>are not intelligent- they require a set of instruction called a program to perform a task</a:t>
            </a:r>
            <a:r>
              <a:rPr lang="en-US" dirty="0"/>
              <a:t>. </a:t>
            </a:r>
          </a:p>
        </p:txBody>
      </p:sp>
    </p:spTree>
    <p:extLst>
      <p:ext uri="{BB962C8B-B14F-4D97-AF65-F5344CB8AC3E}">
        <p14:creationId xmlns:p14="http://schemas.microsoft.com/office/powerpoint/2010/main" val="6762933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C27D1A9-D2FE-8CC3-1E6F-6BCB5EE658F7}"/>
              </a:ext>
            </a:extLst>
          </p:cNvPr>
          <p:cNvSpPr txBox="1"/>
          <p:nvPr/>
        </p:nvSpPr>
        <p:spPr>
          <a:xfrm>
            <a:off x="783771" y="997527"/>
            <a:ext cx="7754587" cy="4524315"/>
          </a:xfrm>
          <a:prstGeom prst="rect">
            <a:avLst/>
          </a:prstGeom>
          <a:noFill/>
        </p:spPr>
        <p:txBody>
          <a:bodyPr wrap="square">
            <a:spAutoFit/>
          </a:bodyPr>
          <a:lstStyle/>
          <a:p>
            <a:r>
              <a:rPr lang="en-US" sz="2400" dirty="0"/>
              <a:t> </a:t>
            </a:r>
            <a:r>
              <a:rPr lang="en-US" sz="3200" dirty="0"/>
              <a:t>A program is a series of steps a computer must perform on a set of data to supply answer. A program, or suit of programs, is sometimes a software. Hardware is a term used to describe the physical pieces used to make up a computer system.  Computer are useful to us because they can perform task reliable and efficiently. To repeat the task just to re-run the program on a new set of data.</a:t>
            </a:r>
          </a:p>
        </p:txBody>
      </p:sp>
      <p:pic>
        <p:nvPicPr>
          <p:cNvPr id="12" name="Picture 11">
            <a:extLst>
              <a:ext uri="{FF2B5EF4-FFF2-40B4-BE49-F238E27FC236}">
                <a16:creationId xmlns:a16="http://schemas.microsoft.com/office/drawing/2014/main" id="{79699AA9-C6F1-EE4E-4E6F-20E7F2810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8358" y="3043423"/>
            <a:ext cx="2625932" cy="2685612"/>
          </a:xfrm>
          <a:prstGeom prst="rect">
            <a:avLst/>
          </a:prstGeom>
        </p:spPr>
      </p:pic>
    </p:spTree>
    <p:extLst>
      <p:ext uri="{BB962C8B-B14F-4D97-AF65-F5344CB8AC3E}">
        <p14:creationId xmlns:p14="http://schemas.microsoft.com/office/powerpoint/2010/main" val="39808006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fltVal val="0"/>
                                          </p:val>
                                        </p:tav>
                                        <p:tav tm="100000">
                                          <p:val>
                                            <p:strVal val="#ppt_w"/>
                                          </p:val>
                                        </p:tav>
                                      </p:tavLst>
                                    </p:anim>
                                    <p:anim calcmode="lin" valueType="num">
                                      <p:cBhvr>
                                        <p:cTn id="13" dur="1000" fill="hold"/>
                                        <p:tgtEl>
                                          <p:spTgt spid="12"/>
                                        </p:tgtEl>
                                        <p:attrNameLst>
                                          <p:attrName>ppt_h</p:attrName>
                                        </p:attrNameLst>
                                      </p:cBhvr>
                                      <p:tavLst>
                                        <p:tav tm="0">
                                          <p:val>
                                            <p:fltVal val="0"/>
                                          </p:val>
                                        </p:tav>
                                        <p:tav tm="100000">
                                          <p:val>
                                            <p:strVal val="#ppt_h"/>
                                          </p:val>
                                        </p:tav>
                                      </p:tavLst>
                                    </p:anim>
                                    <p:anim calcmode="lin" valueType="num">
                                      <p:cBhvr>
                                        <p:cTn id="14" dur="1000" fill="hold"/>
                                        <p:tgtEl>
                                          <p:spTgt spid="12"/>
                                        </p:tgtEl>
                                        <p:attrNameLst>
                                          <p:attrName>style.rotation</p:attrName>
                                        </p:attrNameLst>
                                      </p:cBhvr>
                                      <p:tavLst>
                                        <p:tav tm="0">
                                          <p:val>
                                            <p:fltVal val="90"/>
                                          </p:val>
                                        </p:tav>
                                        <p:tav tm="100000">
                                          <p:val>
                                            <p:fltVal val="0"/>
                                          </p:val>
                                        </p:tav>
                                      </p:tavLst>
                                    </p:anim>
                                    <p:animEffect transition="in" filter="fade">
                                      <p:cBhvr>
                                        <p:cTn id="1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E63551-281B-B667-F8EE-F6B46F93DCC4}"/>
              </a:ext>
            </a:extLst>
          </p:cNvPr>
          <p:cNvSpPr txBox="1"/>
          <p:nvPr/>
        </p:nvSpPr>
        <p:spPr>
          <a:xfrm>
            <a:off x="815926" y="920621"/>
            <a:ext cx="6307015" cy="5016758"/>
          </a:xfrm>
          <a:prstGeom prst="rect">
            <a:avLst/>
          </a:prstGeom>
          <a:noFill/>
        </p:spPr>
        <p:txBody>
          <a:bodyPr wrap="square">
            <a:spAutoFit/>
          </a:bodyPr>
          <a:lstStyle/>
          <a:p>
            <a:r>
              <a:rPr lang="en-US" sz="3200" dirty="0"/>
              <a:t>They are very efficient a computer can perform a set of repeated steps at breakneck speed- far more quickly than human could. Computers are reliable- running a program on the same set of data any numbers of times will always produce the same answer. They also allow us to have access to large amount of information at the touch of a button. </a:t>
            </a:r>
          </a:p>
        </p:txBody>
      </p:sp>
      <p:pic>
        <p:nvPicPr>
          <p:cNvPr id="11" name="Picture 10">
            <a:extLst>
              <a:ext uri="{FF2B5EF4-FFF2-40B4-BE49-F238E27FC236}">
                <a16:creationId xmlns:a16="http://schemas.microsoft.com/office/drawing/2014/main" id="{55DA4F9E-6DD3-32D0-6FF7-E61CD6352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9356" y="3116891"/>
            <a:ext cx="2907936" cy="2820488"/>
          </a:xfrm>
          <a:prstGeom prst="rect">
            <a:avLst/>
          </a:prstGeom>
        </p:spPr>
      </p:pic>
    </p:spTree>
    <p:extLst>
      <p:ext uri="{BB962C8B-B14F-4D97-AF65-F5344CB8AC3E}">
        <p14:creationId xmlns:p14="http://schemas.microsoft.com/office/powerpoint/2010/main" val="44046786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932E2D-815F-1DE9-1A5C-9C869FFD810B}"/>
              </a:ext>
            </a:extLst>
          </p:cNvPr>
          <p:cNvSpPr txBox="1"/>
          <p:nvPr/>
        </p:nvSpPr>
        <p:spPr>
          <a:xfrm>
            <a:off x="914399" y="1450024"/>
            <a:ext cx="8168243" cy="2109605"/>
          </a:xfrm>
          <a:prstGeom prst="rect">
            <a:avLst/>
          </a:prstGeom>
          <a:noFill/>
        </p:spPr>
        <p:txBody>
          <a:bodyPr wrap="square">
            <a:spAutoFit/>
          </a:bodyPr>
          <a:lstStyle/>
          <a:p>
            <a:r>
              <a:rPr lang="en-US" sz="3200" dirty="0"/>
              <a:t>Hardware is a term used to describe the physical pieces used to make up a computer system. To repeat the task just to re-run the program on a new set of data.</a:t>
            </a:r>
          </a:p>
        </p:txBody>
      </p:sp>
      <p:pic>
        <p:nvPicPr>
          <p:cNvPr id="9" name="Picture 8">
            <a:extLst>
              <a:ext uri="{FF2B5EF4-FFF2-40B4-BE49-F238E27FC236}">
                <a16:creationId xmlns:a16="http://schemas.microsoft.com/office/drawing/2014/main" id="{61A6C133-31BC-E6A4-6D8A-58AE279F3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6794" y="3429000"/>
            <a:ext cx="3265277" cy="2579911"/>
          </a:xfrm>
          <a:prstGeom prst="rect">
            <a:avLst/>
          </a:prstGeom>
        </p:spPr>
      </p:pic>
    </p:spTree>
    <p:extLst>
      <p:ext uri="{BB962C8B-B14F-4D97-AF65-F5344CB8AC3E}">
        <p14:creationId xmlns:p14="http://schemas.microsoft.com/office/powerpoint/2010/main" val="1664471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24CB0B-3018-7E9E-72A8-FF65B65B9165}"/>
              </a:ext>
            </a:extLst>
          </p:cNvPr>
          <p:cNvSpPr txBox="1"/>
          <p:nvPr/>
        </p:nvSpPr>
        <p:spPr>
          <a:xfrm>
            <a:off x="778775" y="1330587"/>
            <a:ext cx="6009162" cy="3600986"/>
          </a:xfrm>
          <a:prstGeom prst="rect">
            <a:avLst/>
          </a:prstGeom>
          <a:noFill/>
        </p:spPr>
        <p:txBody>
          <a:bodyPr wrap="square">
            <a:spAutoFit/>
          </a:bodyPr>
          <a:lstStyle/>
          <a:p>
            <a:r>
              <a:rPr lang="en-US" sz="3200" dirty="0"/>
              <a:t>Computer system (as opposed to computers) often have use information storage capability which allow us to have huge stores of sorted and categorized information at our fingertips.</a:t>
            </a:r>
          </a:p>
          <a:p>
            <a:endParaRPr lang="en-US" dirty="0"/>
          </a:p>
          <a:p>
            <a:endParaRPr lang="en-US" dirty="0"/>
          </a:p>
        </p:txBody>
      </p:sp>
      <p:pic>
        <p:nvPicPr>
          <p:cNvPr id="7" name="Picture 6">
            <a:extLst>
              <a:ext uri="{FF2B5EF4-FFF2-40B4-BE49-F238E27FC236}">
                <a16:creationId xmlns:a16="http://schemas.microsoft.com/office/drawing/2014/main" id="{B614BE93-EC0C-B642-4B1D-02720A531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423" y="2132446"/>
            <a:ext cx="4130682" cy="3294578"/>
          </a:xfrm>
          <a:prstGeom prst="rect">
            <a:avLst/>
          </a:prstGeom>
        </p:spPr>
      </p:pic>
    </p:spTree>
    <p:extLst>
      <p:ext uri="{BB962C8B-B14F-4D97-AF65-F5344CB8AC3E}">
        <p14:creationId xmlns:p14="http://schemas.microsoft.com/office/powerpoint/2010/main" val="178237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BBB298-9AC9-CDCE-02BD-F01CE6092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891" y="1150170"/>
            <a:ext cx="7760593" cy="4336230"/>
          </a:xfrm>
          <a:prstGeom prst="rect">
            <a:avLst/>
          </a:prstGeom>
        </p:spPr>
      </p:pic>
    </p:spTree>
    <p:extLst>
      <p:ext uri="{BB962C8B-B14F-4D97-AF65-F5344CB8AC3E}">
        <p14:creationId xmlns:p14="http://schemas.microsoft.com/office/powerpoint/2010/main" val="120312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143</TotalTime>
  <Words>267</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COMPUTERS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COMPUTERS</dc:title>
  <dc:creator>Administrator</dc:creator>
  <cp:lastModifiedBy>Administrator</cp:lastModifiedBy>
  <cp:revision>5</cp:revision>
  <dcterms:created xsi:type="dcterms:W3CDTF">2023-09-20T00:18:47Z</dcterms:created>
  <dcterms:modified xsi:type="dcterms:W3CDTF">2023-10-02T01:34:54Z</dcterms:modified>
</cp:coreProperties>
</file>