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F14E-5F6F-5991-0209-3B7B8560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CBA3C5-58C9-72E5-712B-ACCF16B2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25251-4AA5-F6E4-7A09-C076F56A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5326E-F0CF-99CA-3474-054AA50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9DF09-AC52-B5A8-408B-F9474E0E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8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874CA-D8A6-8C98-DF42-C937B0B8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94B0DC-F54A-C990-DEAC-2E22C71C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639ED-B746-DF20-37B6-6359472A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54C6C-1730-270E-378E-013BD1A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4B63B-8B16-47CA-9129-3A01970A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6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7ED022-A94A-0DD1-38F4-7D7B224E7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0C2B86-97DC-A105-47A2-BEF69971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B5F4B-7131-2B8D-6D25-76C6BC65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F896D-F08B-99A7-4E9B-A5F131B5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0CBE8-114A-D0A3-5F1D-EA095BD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F8101-1B05-B4B0-C109-B79B8A14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C3545-D139-F36B-87C9-A438A8DB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6451D-0888-AA09-ACFF-D3C9D21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8DEAF-ADE2-B5F7-3038-03052F40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586C3-CEE5-D184-CE08-01510700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9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D3EB6-4482-FA0F-D3AF-8EAF94C1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39F3AD-C49F-E539-143F-7BEBD0807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5FAC4-71A0-2D79-4967-E60C22B2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76CC3-7135-6D2F-64BD-79FDB741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6DC4A-A350-F359-4D34-AC228B06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6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08045-C71B-9195-33FF-54618CBB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C7066-BE1F-422B-6843-6C62723A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9DD640-787D-0C4A-4778-96B6F491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8D2C11-5CDF-0212-2CF6-4E03D0A7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0F759-E5AB-C6EC-BB64-E425062F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5B320-CBCF-E3F1-2694-3DBC01CB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6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19B1-14C0-6700-1D7E-983EB06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D4D90-BA6A-BF62-0558-6BA6BA84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922664-F896-7CF2-ACEA-2DF28A4D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79EEEE-D721-6A17-9559-A0F8B9066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945EAF-8571-74F4-9324-6012244AF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65B1A-C39E-56B5-0291-17D580EA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D44130-8E98-EF61-71E2-24D3D486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D5B2D4-0F98-5A5F-53BF-55F862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26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A423-D527-4E04-04EE-779DC483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DDFB1F-618C-0F94-C15E-20BA5417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744DAF-F79E-9B33-9806-D03A82B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6450A5-1C7A-8667-6770-505CAEF9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4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C1C3D4-1B4C-B7A5-062E-D6D58515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55450A-8226-3477-E22E-BEC72F91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F7891-07AB-B170-6CF2-E919956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33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698D-5EE3-5052-A073-2FA15C90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299BB-01EA-CC14-9A5F-EA671D56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588FE-248F-159D-B64B-37CEF34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085157-FC9F-679C-03CA-F0FBF4F2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3A74C7-3AD1-F74F-8DD6-93EEF8E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09805-B8F8-7374-4567-CE07C629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10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A6C1D-B424-A21B-ED97-4EB98B7E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B8A977-D4F6-B69E-B99F-D82509E20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D613D7-800A-DC85-2DFE-B85D8D83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3C0F1-7F1B-5665-4228-E5CA277B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B0142-DE16-8A23-46AF-C93B7BA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BF55C-1549-8AC0-403A-8E290A57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7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F595C8-8FE4-1460-D395-66CADFAF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9BC9C-0691-39BA-DA32-3D803B7A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D5417-D648-2012-5281-5EEED5A6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8A8F-50FA-4881-9BB2-6E1F03672E5A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3F769-CDB4-519E-0ABF-D5B18C0C3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88D38-82EA-651B-45CE-77C2454A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B286-01FA-4A0F-A556-D656E4827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9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19355-3827-08DB-6D2E-1475C82A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44E78-E0BA-6942-08F1-39AD2B8D8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AC16AD-4010-456C-423D-C707B86D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79"/>
            <a:ext cx="12192000" cy="46292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0DCFDC-8B75-7B25-FA2F-1F12BBA6B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9919"/>
            <a:ext cx="12192000" cy="54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2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</dc:creator>
  <cp:lastModifiedBy>Rubén</cp:lastModifiedBy>
  <cp:revision>1</cp:revision>
  <dcterms:created xsi:type="dcterms:W3CDTF">2023-11-09T21:36:11Z</dcterms:created>
  <dcterms:modified xsi:type="dcterms:W3CDTF">2023-11-09T21:36:44Z</dcterms:modified>
</cp:coreProperties>
</file>