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9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F32E-7C5A-4D97-8203-FF93AC00024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0A9B-1074-4FBD-8C1D-7F86B0D7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62198"/>
              </p:ext>
            </p:extLst>
          </p:nvPr>
        </p:nvGraphicFramePr>
        <p:xfrm>
          <a:off x="2032000" y="719666"/>
          <a:ext cx="8128000" cy="2682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98422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89168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Host System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 Specifications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Hardware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Alienware Area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51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30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Operating System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Windows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10 Home (64-bit)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Architecture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x64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67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Processor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Intel Core i7-6800K at 3.4GHz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4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Memory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16 gigabytes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44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Hard Disk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 terabyte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3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パラボラアンテナ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88" y="95001"/>
            <a:ext cx="628592" cy="795647"/>
          </a:xfrm>
          <a:prstGeom prst="rect">
            <a:avLst/>
          </a:prstGeom>
        </p:spPr>
      </p:pic>
      <p:pic>
        <p:nvPicPr>
          <p:cNvPr id="6" name="Picture 5" descr="File:FP &lt;strong&gt;Satellite&lt;/strong&gt;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21" y="25442"/>
            <a:ext cx="934763" cy="9347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6634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417626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634" y="95001"/>
            <a:ext cx="5810992" cy="46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2222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16190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71023">
            <a:off x="4282803" y="96447"/>
            <a:ext cx="31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REQ, &lt;Requested Port&gt;, &lt;Object Name&gt;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668851" y="414234"/>
            <a:ext cx="5748776" cy="307777"/>
            <a:chOff x="2668851" y="414234"/>
            <a:chExt cx="5748776" cy="30777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ACK, &lt;OTP Offset&gt;,&lt;Object Size&gt;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68850" y="736759"/>
            <a:ext cx="5748776" cy="307777"/>
            <a:chOff x="2668851" y="414234"/>
            <a:chExt cx="5748776" cy="30777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1, 01010101010101…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58627" y="1057515"/>
            <a:ext cx="5748776" cy="307777"/>
            <a:chOff x="2668851" y="414234"/>
            <a:chExt cx="5748776" cy="307777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2, 01010101010101…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8850" y="1378271"/>
            <a:ext cx="5748776" cy="307777"/>
            <a:chOff x="2668851" y="414234"/>
            <a:chExt cx="5748776" cy="307777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3, 01010101010101…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448127" y="1768655"/>
            <a:ext cx="371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PACKETS SENT UNTIL END OF FILE OR END OF FRAME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58627" y="2343704"/>
            <a:ext cx="5748776" cy="307777"/>
            <a:chOff x="2668851" y="414234"/>
            <a:chExt cx="5748776" cy="307777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254, 01010101010101…</a:t>
              </a:r>
              <a:endParaRPr lang="en-US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68850" y="2650808"/>
            <a:ext cx="5748776" cy="307777"/>
            <a:chOff x="2668851" y="414234"/>
            <a:chExt cx="5748776" cy="307777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255, 01010101010101…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68850" y="2918753"/>
            <a:ext cx="5748776" cy="307777"/>
            <a:chOff x="2668851" y="414234"/>
            <a:chExt cx="5748776" cy="307777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SYN, Destination Port = 0</a:t>
              </a:r>
              <a:endParaRPr lang="en-US" sz="14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2668850" y="3419790"/>
            <a:ext cx="5686560" cy="249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00719" y="3166032"/>
            <a:ext cx="31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MIS, 32 Byte Mask </a:t>
            </a:r>
            <a:endParaRPr lang="en-US" sz="1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42854" y="3440573"/>
            <a:ext cx="5748776" cy="307777"/>
            <a:chOff x="2668851" y="414234"/>
            <a:chExt cx="5748776" cy="307777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1, 01010101010101…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32631" y="3761329"/>
            <a:ext cx="5748776" cy="307777"/>
            <a:chOff x="2668851" y="414234"/>
            <a:chExt cx="5748776" cy="307777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54, 01010101010101…</a:t>
              </a:r>
              <a:endParaRPr lang="en-US" sz="1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42854" y="4082085"/>
            <a:ext cx="5748776" cy="307777"/>
            <a:chOff x="2668851" y="414234"/>
            <a:chExt cx="5748776" cy="307777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202, 01010101010101…</a:t>
              </a:r>
              <a:endParaRPr lang="en-US" sz="14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 flipV="1">
            <a:off x="1213132" y="2161309"/>
            <a:ext cx="1393503" cy="11697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39048" y="1213511"/>
            <a:ext cx="774084" cy="1092828"/>
            <a:chOff x="746166" y="772604"/>
            <a:chExt cx="1983179" cy="2790666"/>
          </a:xfrm>
        </p:grpSpPr>
        <p:pic>
          <p:nvPicPr>
            <p:cNvPr id="65" name="Picture 64" descr="Folded Paper Shape TikZ - TeX - LaTeX Stack Exchang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736" y="772604"/>
              <a:ext cx="894040" cy="119205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746166" y="2030680"/>
              <a:ext cx="1983179" cy="153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Frame is Written to File</a:t>
              </a:r>
              <a:endParaRPr lang="en-US" dirty="0"/>
            </a:p>
          </p:txBody>
        </p:sp>
      </p:grpSp>
      <p:sp>
        <p:nvSpPr>
          <p:cNvPr id="68" name="Left Brace 67"/>
          <p:cNvSpPr/>
          <p:nvPr/>
        </p:nvSpPr>
        <p:spPr>
          <a:xfrm>
            <a:off x="1739666" y="3656304"/>
            <a:ext cx="965592" cy="853443"/>
          </a:xfrm>
          <a:prstGeom prst="leftBrace">
            <a:avLst>
              <a:gd name="adj1" fmla="val 8333"/>
              <a:gd name="adj2" fmla="val 4938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52650" y="3905990"/>
            <a:ext cx="172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Retransmissions</a:t>
            </a:r>
            <a:endParaRPr lang="en-US" sz="16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2653672" y="4482044"/>
            <a:ext cx="5748776" cy="307777"/>
            <a:chOff x="2668851" y="414234"/>
            <a:chExt cx="5748776" cy="307777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SYN, Destination Port = 0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68850" y="4763136"/>
            <a:ext cx="6749142" cy="307777"/>
            <a:chOff x="2694847" y="3166032"/>
            <a:chExt cx="6749142" cy="307777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694847" y="3419790"/>
              <a:ext cx="5686560" cy="2496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326716" y="3166032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CON, Destination Port = 0</a:t>
              </a:r>
              <a:endParaRPr lang="en-US" sz="1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653610" y="5053577"/>
            <a:ext cx="5748776" cy="307777"/>
            <a:chOff x="2668851" y="414234"/>
            <a:chExt cx="5748776" cy="307777"/>
          </a:xfrm>
        </p:grpSpPr>
        <p:cxnSp>
          <p:nvCxnSpPr>
            <p:cNvPr id="95" name="Straight Arrow Connector 94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0, 01010101010101…</a:t>
              </a:r>
              <a:endParaRPr lang="en-US" sz="1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643387" y="5374333"/>
            <a:ext cx="5748776" cy="307777"/>
            <a:chOff x="2668851" y="414234"/>
            <a:chExt cx="5748776" cy="30777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1, 01010101010101…</a:t>
              </a:r>
              <a:endParaRPr lang="en-US" sz="14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653610" y="5695089"/>
            <a:ext cx="5748776" cy="307777"/>
            <a:chOff x="2668851" y="414234"/>
            <a:chExt cx="5748776" cy="307777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2, 01010101010101…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7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パラボラアンテナ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88" y="95001"/>
            <a:ext cx="628592" cy="795647"/>
          </a:xfrm>
          <a:prstGeom prst="rect">
            <a:avLst/>
          </a:prstGeom>
        </p:spPr>
      </p:pic>
      <p:pic>
        <p:nvPicPr>
          <p:cNvPr id="6" name="Picture 5" descr="File:FP &lt;strong&gt;Satellite&lt;/strong&gt;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21" y="25442"/>
            <a:ext cx="934763" cy="9347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6634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417626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634" y="95001"/>
            <a:ext cx="5810992" cy="46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2222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16190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71023">
            <a:off x="4282803" y="96447"/>
            <a:ext cx="31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REQ, &lt;Requested Port&gt;, &lt;Object Name&gt;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668851" y="414234"/>
            <a:ext cx="5748776" cy="307777"/>
            <a:chOff x="2668851" y="414234"/>
            <a:chExt cx="5748776" cy="30777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ACK, &lt;OTP Offset&gt;,&lt;Object Size&gt;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68850" y="736759"/>
            <a:ext cx="5748776" cy="307777"/>
            <a:chOff x="2668851" y="414234"/>
            <a:chExt cx="5748776" cy="30777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1, 01010101010101…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58627" y="1057515"/>
            <a:ext cx="5748776" cy="307777"/>
            <a:chOff x="2668851" y="414234"/>
            <a:chExt cx="5748776" cy="307777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2, 01010101010101…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8850" y="1378271"/>
            <a:ext cx="5748776" cy="307777"/>
            <a:chOff x="2668851" y="414234"/>
            <a:chExt cx="5748776" cy="307777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3, 01010101010101…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448127" y="1768655"/>
            <a:ext cx="371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PACKETS SENT UNTIL END OF FILE OR END OF FRAME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58627" y="2343704"/>
            <a:ext cx="5748776" cy="307777"/>
            <a:chOff x="2668851" y="414234"/>
            <a:chExt cx="5748776" cy="307777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254, 01010101010101…</a:t>
              </a:r>
              <a:endParaRPr lang="en-US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68850" y="2650808"/>
            <a:ext cx="5748776" cy="307777"/>
            <a:chOff x="2668851" y="414234"/>
            <a:chExt cx="5748776" cy="307777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255, 01010101010101…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68850" y="2918753"/>
            <a:ext cx="5748776" cy="307777"/>
            <a:chOff x="2668851" y="414234"/>
            <a:chExt cx="5748776" cy="307777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SYN, Destination Port = 0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4847" y="3166032"/>
            <a:ext cx="6749142" cy="307777"/>
            <a:chOff x="2694847" y="3166032"/>
            <a:chExt cx="6749142" cy="30777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694847" y="3419790"/>
              <a:ext cx="5686560" cy="2496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326716" y="3166032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CON, Destination Port = 0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42854" y="3440573"/>
            <a:ext cx="5748776" cy="307777"/>
            <a:chOff x="2668851" y="414234"/>
            <a:chExt cx="5748776" cy="307777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0, 01010101010101…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32631" y="3761329"/>
            <a:ext cx="5748776" cy="307777"/>
            <a:chOff x="2668851" y="414234"/>
            <a:chExt cx="5748776" cy="307777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1, 01010101010101…</a:t>
              </a:r>
              <a:endParaRPr lang="en-US" sz="1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42854" y="4082085"/>
            <a:ext cx="5748776" cy="307777"/>
            <a:chOff x="2668851" y="414234"/>
            <a:chExt cx="5748776" cy="307777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2, 01010101010101…</a:t>
              </a:r>
              <a:endParaRPr lang="en-US" sz="14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 flipV="1">
            <a:off x="1213132" y="2161309"/>
            <a:ext cx="1393503" cy="11697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39048" y="1213511"/>
            <a:ext cx="774084" cy="1092828"/>
            <a:chOff x="746166" y="772604"/>
            <a:chExt cx="1983179" cy="2790666"/>
          </a:xfrm>
        </p:grpSpPr>
        <p:pic>
          <p:nvPicPr>
            <p:cNvPr id="65" name="Picture 64" descr="Folded Paper Shape TikZ - TeX - LaTeX Stack Exchang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736" y="772604"/>
              <a:ext cx="894040" cy="119205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746166" y="2030680"/>
              <a:ext cx="1983179" cy="153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Frame is Written to File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3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パラボラアンテナ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88" y="95001"/>
            <a:ext cx="628592" cy="795647"/>
          </a:xfrm>
          <a:prstGeom prst="rect">
            <a:avLst/>
          </a:prstGeom>
        </p:spPr>
      </p:pic>
      <p:pic>
        <p:nvPicPr>
          <p:cNvPr id="6" name="Picture 5" descr="File:FP &lt;strong&gt;Satellite&lt;/strong&gt;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21" y="25442"/>
            <a:ext cx="934763" cy="9347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6634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417626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634" y="95001"/>
            <a:ext cx="5810992" cy="46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2222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16190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71023">
            <a:off x="4282803" y="96447"/>
            <a:ext cx="31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REQ, &lt;Requested Port&gt;, &lt;Object Name&gt;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668851" y="414234"/>
            <a:ext cx="5748776" cy="307777"/>
            <a:chOff x="2668851" y="414234"/>
            <a:chExt cx="5748776" cy="30777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ACK, &lt;OTP Offset&gt;,&lt;Object Size&gt;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68850" y="736759"/>
            <a:ext cx="5748776" cy="307777"/>
            <a:chOff x="2668851" y="414234"/>
            <a:chExt cx="5748776" cy="30777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1, 01010101010101…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58627" y="1057515"/>
            <a:ext cx="5748776" cy="307777"/>
            <a:chOff x="2668851" y="414234"/>
            <a:chExt cx="5748776" cy="307777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2, 01010101010101…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8850" y="1378271"/>
            <a:ext cx="5748776" cy="307777"/>
            <a:chOff x="2668851" y="414234"/>
            <a:chExt cx="5748776" cy="307777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3, 01010101010101…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448127" y="1768655"/>
            <a:ext cx="371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PACKETS SENT UNTIL END OF FILE OR END OF FRAME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58627" y="2343704"/>
            <a:ext cx="5748776" cy="307777"/>
            <a:chOff x="2668851" y="414234"/>
            <a:chExt cx="5748776" cy="307777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254, 01010101010101…</a:t>
              </a:r>
              <a:endParaRPr lang="en-US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68850" y="2650808"/>
            <a:ext cx="5748776" cy="307777"/>
            <a:chOff x="2668851" y="414234"/>
            <a:chExt cx="5748776" cy="307777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255, 01010101010101…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68850" y="2918753"/>
            <a:ext cx="5748776" cy="307777"/>
            <a:chOff x="2668851" y="414234"/>
            <a:chExt cx="5748776" cy="307777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SYN, Destination Port = 0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68850" y="3166032"/>
            <a:ext cx="6749142" cy="307777"/>
            <a:chOff x="2668850" y="3166032"/>
            <a:chExt cx="6749142" cy="30777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668850" y="3419790"/>
              <a:ext cx="5686560" cy="2496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300719" y="3166032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CON, Destination Port = 0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42854" y="3440573"/>
            <a:ext cx="5748776" cy="307777"/>
            <a:chOff x="2668851" y="414234"/>
            <a:chExt cx="5748776" cy="307777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0, 01010101010101…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32631" y="3761329"/>
            <a:ext cx="5748776" cy="307777"/>
            <a:chOff x="2668851" y="414234"/>
            <a:chExt cx="5748776" cy="307777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1, 01010101010101…</a:t>
              </a:r>
              <a:endParaRPr lang="en-US" sz="1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42854" y="4082085"/>
            <a:ext cx="5748776" cy="307777"/>
            <a:chOff x="2668851" y="414234"/>
            <a:chExt cx="5748776" cy="307777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DAT, Packet 2, 01010101010101…</a:t>
              </a:r>
              <a:endParaRPr lang="en-US" sz="14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 flipV="1">
            <a:off x="1213132" y="2161309"/>
            <a:ext cx="1393503" cy="11697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39048" y="1213511"/>
            <a:ext cx="774084" cy="1092828"/>
            <a:chOff x="746166" y="772604"/>
            <a:chExt cx="1983179" cy="2790666"/>
          </a:xfrm>
        </p:grpSpPr>
        <p:pic>
          <p:nvPicPr>
            <p:cNvPr id="65" name="Picture 64" descr="Folded Paper Shape TikZ - TeX - LaTeX Stack Exchang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736" y="772604"/>
              <a:ext cx="894040" cy="119205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746166" y="2030680"/>
              <a:ext cx="1983179" cy="153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Frame is Written to File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68850" y="4377435"/>
            <a:ext cx="5748776" cy="307777"/>
            <a:chOff x="2668851" y="414234"/>
            <a:chExt cx="5748776" cy="307777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2668851" y="647326"/>
              <a:ext cx="5748776" cy="74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793658" y="414234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FIN, Destination Port 0</a:t>
              </a:r>
              <a:endParaRPr lang="en-US" sz="14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68850" y="4610527"/>
            <a:ext cx="6749142" cy="307777"/>
            <a:chOff x="2668850" y="3166032"/>
            <a:chExt cx="6749142" cy="307777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668850" y="3419790"/>
              <a:ext cx="5686560" cy="2496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300719" y="3166032"/>
              <a:ext cx="311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FIN, Destination Port = 0</a:t>
              </a:r>
              <a:endParaRPr lang="en-US" sz="14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448126" y="5106797"/>
            <a:ext cx="371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OF TRANSMISSION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1116152" y="2343704"/>
            <a:ext cx="1516480" cy="24207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67469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662520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67560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77334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69417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9641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33112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48457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4571862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Bitmask</a:t>
                      </a:r>
                      <a:r>
                        <a:rPr lang="en-US" baseline="0" dirty="0" smtClean="0"/>
                        <a:t> Ex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1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0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5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0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33628"/>
              </p:ext>
            </p:extLst>
          </p:nvPr>
        </p:nvGraphicFramePr>
        <p:xfrm>
          <a:off x="2032000" y="719666"/>
          <a:ext cx="8128000" cy="2951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98422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89168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Hypervisor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 and Virtual Machine Specifications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Hypervisor and Version Number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Oracle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VirtualBox Ver. 5.1.16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30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Virtual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 Machine Operating System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Ubuntu 16.04 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Virtual Machine Memory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 gigabytes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67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Virtual Machine Disk Space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16 gigabytes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4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Programming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 Language for Platform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Python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3.5.2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44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Text Editor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Sublime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Text Editor 3 Build 3126 on Windows 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90083"/>
              </p:ext>
            </p:extLst>
          </p:nvPr>
        </p:nvGraphicFramePr>
        <p:xfrm>
          <a:off x="2032000" y="719666"/>
          <a:ext cx="812800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87380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0605303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Encrypting and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Decrypting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 8-Bits With Bitwise XOR Operation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Original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Message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“0101 1100”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54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One-Time Pad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“1100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0111”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36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Encrypted Message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“1001 1011”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0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4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Encrypted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Message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“0101 1100”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One-Time Pad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“1100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0111”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90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Decrypted Message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“0101 1100”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7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Original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Message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“0101 1100”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000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1782" y="1294410"/>
            <a:ext cx="40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 Ꚛ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1782" y="2741220"/>
            <a:ext cx="40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 Ꚛ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74182" y="2893620"/>
            <a:ext cx="40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 Ꚛ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145481" y="213755"/>
            <a:ext cx="5949538" cy="52370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379" y="213755"/>
            <a:ext cx="5949538" cy="5237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3974" y="778541"/>
            <a:ext cx="1983179" cy="1627409"/>
            <a:chOff x="746166" y="772604"/>
            <a:chExt cx="1983179" cy="1627409"/>
          </a:xfrm>
        </p:grpSpPr>
        <p:pic>
          <p:nvPicPr>
            <p:cNvPr id="4" name="Picture 3" descr="Folded Paper Shape TikZ - TeX - LaTeX Stack Exchan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736" y="772604"/>
              <a:ext cx="894040" cy="119205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46166" y="2030681"/>
              <a:ext cx="198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3973" y="3104125"/>
            <a:ext cx="1983179" cy="1627409"/>
            <a:chOff x="746166" y="772604"/>
            <a:chExt cx="1983179" cy="1627409"/>
          </a:xfrm>
        </p:grpSpPr>
        <p:pic>
          <p:nvPicPr>
            <p:cNvPr id="8" name="Picture 7" descr="Folded Paper Shape TikZ - TeX - LaTeX Stack Exchan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736" y="772604"/>
              <a:ext cx="894040" cy="119205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46166" y="2030681"/>
              <a:ext cx="198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One-Time Pad</a:t>
              </a:r>
              <a:endParaRPr lang="en-US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2557152" y="2036618"/>
            <a:ext cx="1231077" cy="106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52134" y="2381954"/>
            <a:ext cx="40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 Ꚛ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88229" y="1776911"/>
            <a:ext cx="1983179" cy="1904408"/>
            <a:chOff x="746166" y="772604"/>
            <a:chExt cx="1983179" cy="1904408"/>
          </a:xfrm>
        </p:grpSpPr>
        <p:pic>
          <p:nvPicPr>
            <p:cNvPr id="13" name="Picture 12" descr="Folded Paper Shape TikZ - TeX - LaTeX Stack Exchange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736" y="772604"/>
              <a:ext cx="894040" cy="119205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46166" y="2030681"/>
              <a:ext cx="1983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Encrypted Message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472544" y="1766154"/>
            <a:ext cx="1734083" cy="141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48986" y="2093600"/>
            <a:ext cx="1732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Transmission</a:t>
            </a:r>
          </a:p>
          <a:p>
            <a:pPr algn="ctr"/>
            <a:r>
              <a:rPr lang="en-US" sz="1400" dirty="0" smtClean="0"/>
              <a:t>(Or write to file </a:t>
            </a:r>
          </a:p>
          <a:p>
            <a:pPr algn="ctr"/>
            <a:r>
              <a:rPr lang="en-US" sz="1400" dirty="0" smtClean="0"/>
              <a:t>and read from file) 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037617" y="1970594"/>
            <a:ext cx="1983179" cy="1627409"/>
            <a:chOff x="746166" y="772604"/>
            <a:chExt cx="1983179" cy="1627409"/>
          </a:xfrm>
        </p:grpSpPr>
        <p:pic>
          <p:nvPicPr>
            <p:cNvPr id="24" name="Picture 23" descr="Folded Paper Shape TikZ - TeX - LaTeX Stack Exchan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736" y="772604"/>
              <a:ext cx="894040" cy="119205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46166" y="2030681"/>
              <a:ext cx="198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78634" y="3263445"/>
            <a:ext cx="1983179" cy="1627409"/>
            <a:chOff x="746166" y="772604"/>
            <a:chExt cx="1983179" cy="1627409"/>
          </a:xfrm>
        </p:grpSpPr>
        <p:pic>
          <p:nvPicPr>
            <p:cNvPr id="27" name="Picture 26" descr="Folded Paper Shape TikZ - TeX - LaTeX Stack Exchan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736" y="772604"/>
              <a:ext cx="894040" cy="119205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46166" y="2030681"/>
              <a:ext cx="198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One-Time Pad</a:t>
              </a:r>
              <a:endParaRPr lang="en-US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8998532" y="2036618"/>
            <a:ext cx="1231077" cy="106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178634" y="778541"/>
            <a:ext cx="1983179" cy="1904408"/>
            <a:chOff x="746166" y="772604"/>
            <a:chExt cx="1983179" cy="1904408"/>
          </a:xfrm>
        </p:grpSpPr>
        <p:pic>
          <p:nvPicPr>
            <p:cNvPr id="31" name="Picture 30" descr="Folded Paper Shape TikZ - TeX - LaTeX Stack Exchange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736" y="772604"/>
              <a:ext cx="894040" cy="119205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46166" y="2030681"/>
              <a:ext cx="1983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Encrypted Message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012386" y="2381954"/>
            <a:ext cx="40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 Ꚛ 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159822" y="5467554"/>
            <a:ext cx="9973295" cy="461665"/>
            <a:chOff x="1159822" y="5467554"/>
            <a:chExt cx="9973295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1159822" y="5467554"/>
              <a:ext cx="4025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Transmitter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07382" y="5467554"/>
              <a:ext cx="4025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Receiver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4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21887"/>
              </p:ext>
            </p:extLst>
          </p:nvPr>
        </p:nvGraphicFramePr>
        <p:xfrm>
          <a:off x="2032000" y="719666"/>
          <a:ext cx="8128000" cy="164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318160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32995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Insertion and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Deletion of Data in Transmission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55504"/>
                  </a:ext>
                </a:extLst>
              </a:tr>
              <a:tr h="441411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Data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0001 1010 1011 1111 0101 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80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r>
                        <a:rPr lang="en-US" baseline="0" dirty="0" smtClean="0"/>
                        <a:t> of 1 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dirty="0" smtClean="0"/>
                        <a:t>1000 1101 0101 1111 1010 1 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58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 of 1 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0001 1010 1011 1111 0101 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9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52817"/>
              </p:ext>
            </p:extLst>
          </p:nvPr>
        </p:nvGraphicFramePr>
        <p:xfrm>
          <a:off x="2032000" y="719666"/>
          <a:ext cx="8128000" cy="164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318160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32995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Insertion and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Deletion of Data in Transmission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55504"/>
                  </a:ext>
                </a:extLst>
              </a:tr>
              <a:tr h="441411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Data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0001 1111 1011 1111 1111 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80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r>
                        <a:rPr lang="en-US" baseline="0" dirty="0" smtClean="0"/>
                        <a:t> of 1 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0001 1111 1011 1111 1111 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58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 of 1 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0001 1010 1011 1111 0101 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9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1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37874"/>
              </p:ext>
            </p:extLst>
          </p:nvPr>
        </p:nvGraphicFramePr>
        <p:xfrm>
          <a:off x="2032000" y="719666"/>
          <a:ext cx="8128000" cy="164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318160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32995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Replacement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of Data in Transmission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55504"/>
                  </a:ext>
                </a:extLst>
              </a:tr>
              <a:tr h="441411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Data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0001 1010 1011 1111 0101 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80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Bit</a:t>
                      </a:r>
                      <a:r>
                        <a:rPr lang="en-US" baseline="0" dirty="0" smtClean="0"/>
                        <a:t> Flip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 smtClean="0"/>
                        <a:t> 1010 1011 1111 0101 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58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Bit Flip (2+ Bits)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0 01</a:t>
                      </a:r>
                      <a:r>
                        <a:rPr lang="en-US" dirty="0" smtClean="0"/>
                        <a:t>10 1011 1111 0101 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9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パラボラアンテナ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88" y="95001"/>
            <a:ext cx="628592" cy="795647"/>
          </a:xfrm>
          <a:prstGeom prst="rect">
            <a:avLst/>
          </a:prstGeom>
        </p:spPr>
      </p:pic>
      <p:pic>
        <p:nvPicPr>
          <p:cNvPr id="6" name="Picture 5" descr="File:FP &lt;strong&gt;Satellite&lt;/strong&gt;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21" y="25442"/>
            <a:ext cx="934763" cy="9347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6634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417626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634" y="95001"/>
            <a:ext cx="5810992" cy="46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2222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16190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71023">
            <a:off x="4282803" y="96447"/>
            <a:ext cx="31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REQ, &lt;Requested Port&gt;, &lt;Object Name&gt;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14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パラボラアンテナ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88" y="95001"/>
            <a:ext cx="628592" cy="795647"/>
          </a:xfrm>
          <a:prstGeom prst="rect">
            <a:avLst/>
          </a:prstGeom>
        </p:spPr>
      </p:pic>
      <p:pic>
        <p:nvPicPr>
          <p:cNvPr id="6" name="Picture 5" descr="File:FP &lt;strong&gt;Satellite&lt;/strong&gt;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21" y="25442"/>
            <a:ext cx="934763" cy="9347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6634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417626" y="0"/>
            <a:ext cx="0" cy="685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634" y="95001"/>
            <a:ext cx="5810992" cy="46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2222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16190" y="308157"/>
            <a:ext cx="1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71023">
            <a:off x="4282803" y="96447"/>
            <a:ext cx="31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REQ, &lt;Requested Port&gt;, &lt;Object Name&gt;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8851" y="647326"/>
            <a:ext cx="5748776" cy="74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3658" y="414234"/>
            <a:ext cx="31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ACK, &lt;OTP Offset&gt;,&lt;Object Size&gt;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8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677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Cervando Banuelos</dc:creator>
  <cp:lastModifiedBy>Cervando Banuelos</cp:lastModifiedBy>
  <cp:revision>17</cp:revision>
  <dcterms:created xsi:type="dcterms:W3CDTF">2017-08-27T07:50:28Z</dcterms:created>
  <dcterms:modified xsi:type="dcterms:W3CDTF">2017-08-30T14:08:48Z</dcterms:modified>
</cp:coreProperties>
</file>