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8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5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D3A6-07B9-4390-A102-C927DE129BAA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3C358-E2CE-40A4-ADCD-01C964151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7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247159" y="88323"/>
            <a:ext cx="46759" cy="66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010650" y="88323"/>
            <a:ext cx="46759" cy="66397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07572" y="-76470"/>
            <a:ext cx="202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Nanosatellite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4028" y="-87449"/>
            <a:ext cx="202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89589" y="155864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89588" y="837684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11670" y="1469217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08637" y="1823757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8830" y="303024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89588" y="711777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9936" y="475851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 + ACK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308830" y="984513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9588" y="1307830"/>
            <a:ext cx="5755379" cy="71323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3390" y="759242"/>
            <a:ext cx="2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Three-Way Handshake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17273" y="155864"/>
            <a:ext cx="0" cy="10566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032731" y="1808907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1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45351" y="1982700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2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289587" y="2063317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18553" y="2154199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2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45351" y="2321114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3</a:t>
            </a:r>
            <a:endParaRPr lang="en-US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23356" y="2199253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32731" y="2479412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3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645351" y="2698016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308532" y="2754767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23356" y="2588558"/>
            <a:ext cx="3990542" cy="3566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10407" y="2801087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4 (dropped)</a:t>
            </a:r>
            <a:endParaRPr lang="en-US" sz="1400" dirty="0"/>
          </a:p>
        </p:txBody>
      </p:sp>
      <p:sp>
        <p:nvSpPr>
          <p:cNvPr id="50" name="Multiply 49"/>
          <p:cNvSpPr/>
          <p:nvPr/>
        </p:nvSpPr>
        <p:spPr>
          <a:xfrm>
            <a:off x="7270927" y="2800230"/>
            <a:ext cx="368877" cy="33250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273135" y="2427146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323356" y="2893585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32731" y="3173744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645351" y="3161723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308532" y="3218474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319023" y="3152386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037926" y="3491241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6</a:t>
            </a:r>
            <a:endParaRPr lang="en-US" sz="14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335592" y="3481022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44967" y="3761181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7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3335592" y="3836358"/>
            <a:ext cx="5682961" cy="4987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044967" y="4116517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8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645351" y="3524272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3325522" y="3579001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45351" y="3852668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319023" y="3909893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645351" y="4197328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319023" y="4254553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45351" y="4578326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4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319023" y="4635551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327250" y="4755189"/>
            <a:ext cx="5691303" cy="249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044967" y="4742767"/>
            <a:ext cx="167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Packet 4 (Retransmit)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645351" y="5031927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9</a:t>
            </a:r>
            <a:endParaRPr lang="en-US" sz="14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3308532" y="5119057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313560" y="5339704"/>
            <a:ext cx="5691303" cy="2491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325522" y="5655916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335592" y="5849839"/>
            <a:ext cx="5682961" cy="5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15995" y="5989671"/>
            <a:ext cx="5668033" cy="1607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066075" y="5430571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645351" y="5540994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 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645351" y="5744836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FIN 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9044967" y="5996547"/>
            <a:ext cx="167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ACK</a:t>
            </a:r>
            <a:endParaRPr lang="en-US" sz="1400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3289588" y="5263381"/>
            <a:ext cx="5755379" cy="71323"/>
          </a:xfrm>
          <a:prstGeom prst="line">
            <a:avLst/>
          </a:prstGeom>
          <a:ln w="5715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2648870" y="5540994"/>
            <a:ext cx="2598" cy="568861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2534026" y="2105094"/>
            <a:ext cx="3086" cy="3158287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58877" y="3265493"/>
            <a:ext cx="2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Connection Established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07364" y="5619424"/>
            <a:ext cx="276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7030A0"/>
                </a:solidFill>
              </a:rPr>
              <a:t>Connection Close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2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Cervando Banuelos</dc:creator>
  <cp:lastModifiedBy>Cervando Banuelos</cp:lastModifiedBy>
  <cp:revision>5</cp:revision>
  <dcterms:created xsi:type="dcterms:W3CDTF">2017-08-07T13:19:15Z</dcterms:created>
  <dcterms:modified xsi:type="dcterms:W3CDTF">2017-08-07T13:56:39Z</dcterms:modified>
</cp:coreProperties>
</file>