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7" r:id="rId11"/>
    <p:sldId id="261" r:id="rId12"/>
    <p:sldId id="262" r:id="rId13"/>
    <p:sldId id="27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08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9F1CB-F05C-4ACF-8612-E7CD74DD8BAC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4707F-D09C-4E28-A2D8-41AACD9A9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54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1B31D5-68D4-41C1-9072-E5B9BEA13EAB}" type="datetimeFigureOut">
              <a:rPr lang="zh-TW" altLang="en-US" smtClean="0"/>
              <a:pPr/>
              <a:t>2017/3/21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4445F54-00BF-48FF-B3F9-0CB478E57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CSS &amp; JavaScript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 </a:t>
            </a:r>
          </a:p>
          <a:p>
            <a:r>
              <a:rPr lang="en-US" altLang="zh-TW" dirty="0" smtClean="0"/>
              <a:t>#</a:t>
            </a:r>
            <a:r>
              <a:rPr lang="en-US" altLang="zh-TW" dirty="0" err="1" smtClean="0"/>
              <a:t>bodycolor</a:t>
            </a:r>
            <a:r>
              <a:rPr lang="en-US" altLang="zh-TW" dirty="0" smtClean="0"/>
              <a:t> { font-size: 12pt; color: red; } </a:t>
            </a:r>
          </a:p>
          <a:p>
            <a:r>
              <a:rPr lang="en-US" altLang="zh-TW" dirty="0" smtClean="0"/>
              <a:t>&lt;/style&gt;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id="</a:t>
            </a:r>
            <a:r>
              <a:rPr lang="en-US" altLang="zh-TW" dirty="0" err="1" smtClean="0"/>
              <a:t>bodycolor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動態樣式的字型與色彩</a:t>
            </a:r>
            <a:r>
              <a:rPr lang="en-US" altLang="zh-TW" dirty="0" smtClean="0"/>
              <a:t>&lt;/div&gt;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Layout:</a:t>
            </a:r>
            <a:r>
              <a:rPr lang="zh-TW" altLang="en-US" dirty="0" smtClean="0"/>
              <a:t>網頁元素的位置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Border, padding, </a:t>
            </a:r>
            <a:r>
              <a:rPr lang="en-US" altLang="zh-TW" dirty="0" err="1" smtClean="0"/>
              <a:t>marging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Display: block, inline, list-item, table, none</a:t>
            </a:r>
          </a:p>
          <a:p>
            <a:pPr lvl="1"/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Formatting:</a:t>
            </a:r>
            <a:r>
              <a:rPr lang="zh-TW" altLang="en-US" dirty="0" smtClean="0"/>
              <a:t>網頁元素的顯示外觀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Font-size, font-family, style, weight</a:t>
            </a:r>
          </a:p>
          <a:p>
            <a:pPr lvl="1"/>
            <a:r>
              <a:rPr lang="en-US" altLang="zh-TW" dirty="0" smtClean="0"/>
              <a:t>Color, background-color, background-image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r>
              <a:rPr lang="en-US" altLang="zh-TW" dirty="0" smtClean="0"/>
              <a:t>CSS--format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CSS</a:t>
            </a:r>
            <a:r>
              <a:rPr lang="zh-TW" altLang="en-US" dirty="0"/>
              <a:t> </a:t>
            </a:r>
            <a:r>
              <a:rPr lang="en-US" altLang="zh-TW" dirty="0" err="1"/>
              <a:t>redifine</a:t>
            </a:r>
            <a:r>
              <a:rPr lang="en-US" altLang="zh-TW" dirty="0"/>
              <a:t> HTML tag format</a:t>
            </a:r>
          </a:p>
          <a:p>
            <a:r>
              <a:rPr lang="en-US" altLang="zh-TW" dirty="0"/>
              <a:t>CSS </a:t>
            </a:r>
            <a:r>
              <a:rPr lang="zh-TW" altLang="en-US" dirty="0"/>
              <a:t>屬性可以動應</a:t>
            </a:r>
            <a:r>
              <a:rPr lang="en-US" altLang="zh-TW" dirty="0"/>
              <a:t>Style</a:t>
            </a:r>
            <a:r>
              <a:rPr lang="zh-TW" altLang="en-US" dirty="0"/>
              <a:t>物件的屬性</a:t>
            </a:r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存取</a:t>
            </a:r>
            <a:r>
              <a:rPr lang="en-US" altLang="zh-TW" dirty="0"/>
              <a:t>Style</a:t>
            </a:r>
            <a:r>
              <a:rPr lang="zh-TW" altLang="en-US" dirty="0"/>
              <a:t>物件的樣式屬性，可以動態顯示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 smtClean="0"/>
              <a:t>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 </a:t>
            </a:r>
          </a:p>
          <a:p>
            <a:pPr marL="0" indent="0">
              <a:buNone/>
            </a:pPr>
            <a:r>
              <a:rPr lang="en-US" altLang="zh-TW" dirty="0" smtClean="0"/>
              <a:t>#</a:t>
            </a:r>
            <a:r>
              <a:rPr lang="en-US" altLang="zh-TW" dirty="0" err="1" smtClean="0"/>
              <a:t>bodycolor</a:t>
            </a:r>
            <a:r>
              <a:rPr lang="en-US" altLang="zh-TW" dirty="0" smtClean="0"/>
              <a:t> { font-size: 12pt; color: red; } 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  <a:r>
              <a:rPr lang="en-US" altLang="zh-TW" dirty="0" err="1" smtClean="0"/>
              <a:t>littlered</a:t>
            </a:r>
            <a:r>
              <a:rPr lang="en-US" altLang="zh-TW" dirty="0" smtClean="0"/>
              <a:t> { color: red; font-size: 9pt} 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 { color: red; font-size: 14pt} </a:t>
            </a:r>
          </a:p>
          <a:p>
            <a:pPr marL="0" indent="0">
              <a:buNone/>
            </a:pPr>
            <a:r>
              <a:rPr lang="en-US" altLang="zh-TW" dirty="0" smtClean="0"/>
              <a:t>h2 { font-size: 16pt; color: yellow; background-color: blue;} </a:t>
            </a:r>
          </a:p>
          <a:p>
            <a:pPr marL="0" indent="0">
              <a:buNone/>
            </a:pPr>
            <a:r>
              <a:rPr lang="en-US" altLang="zh-TW" dirty="0" smtClean="0"/>
              <a:t>&lt;/style&gt;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r>
              <a:rPr lang="en-US" altLang="zh-TW" dirty="0"/>
              <a:t>CSS--format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setWhite</a:t>
            </a:r>
            <a:r>
              <a:rPr lang="en-US" altLang="zh-TW" dirty="0" smtClean="0"/>
              <a:t>() {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objEle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document.getElementsByTagName</a:t>
            </a:r>
            <a:r>
              <a:rPr lang="en-US" altLang="zh-TW" dirty="0" smtClean="0"/>
              <a:t>("H2"); </a:t>
            </a:r>
            <a:r>
              <a:rPr lang="en-US" altLang="zh-TW" dirty="0" err="1" smtClean="0"/>
              <a:t>objEle</a:t>
            </a:r>
            <a:r>
              <a:rPr lang="en-US" altLang="zh-TW" dirty="0" smtClean="0"/>
              <a:t>[0].</a:t>
            </a:r>
            <a:r>
              <a:rPr lang="en-US" altLang="zh-TW" dirty="0" err="1" smtClean="0"/>
              <a:t>style.color</a:t>
            </a:r>
            <a:r>
              <a:rPr lang="en-US" altLang="zh-TW" dirty="0" smtClean="0"/>
              <a:t>= "white"; } </a:t>
            </a:r>
          </a:p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setGreen</a:t>
            </a:r>
            <a:r>
              <a:rPr lang="en-US" altLang="zh-TW" dirty="0" smtClean="0"/>
              <a:t>() {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b = 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bodycolor</a:t>
            </a:r>
            <a:r>
              <a:rPr lang="en-US" altLang="zh-TW" dirty="0" smtClean="0"/>
              <a:t>"); </a:t>
            </a:r>
            <a:r>
              <a:rPr lang="en-US" altLang="zh-TW" dirty="0" err="1" smtClean="0"/>
              <a:t>b.style.color</a:t>
            </a:r>
            <a:r>
              <a:rPr lang="en-US" altLang="zh-TW" dirty="0" smtClean="0"/>
              <a:t>= "green"; } </a:t>
            </a:r>
          </a:p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setLarge</a:t>
            </a:r>
            <a:r>
              <a:rPr lang="en-US" altLang="zh-TW" dirty="0" smtClean="0"/>
              <a:t>() {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h = 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("myH2"); </a:t>
            </a:r>
            <a:r>
              <a:rPr lang="en-US" altLang="zh-TW" dirty="0" err="1" smtClean="0"/>
              <a:t>h.style.fontSize</a:t>
            </a:r>
            <a:r>
              <a:rPr lang="en-US" altLang="zh-TW" dirty="0" smtClean="0"/>
              <a:t> = "18pt"; }</a:t>
            </a:r>
          </a:p>
          <a:p>
            <a:r>
              <a:rPr lang="en-US" altLang="zh-TW" dirty="0" smtClean="0"/>
              <a:t> function </a:t>
            </a:r>
            <a:r>
              <a:rPr lang="en-US" altLang="zh-TW" dirty="0" err="1" smtClean="0"/>
              <a:t>setSmall</a:t>
            </a:r>
            <a:r>
              <a:rPr lang="en-US" altLang="zh-TW" dirty="0" smtClean="0"/>
              <a:t>() {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b = 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bodycolor</a:t>
            </a:r>
            <a:r>
              <a:rPr lang="en-US" altLang="zh-TW" dirty="0" smtClean="0"/>
              <a:t>"); </a:t>
            </a:r>
            <a:r>
              <a:rPr lang="en-US" altLang="zh-TW" dirty="0" err="1" smtClean="0"/>
              <a:t>b.style.fontSize</a:t>
            </a:r>
            <a:r>
              <a:rPr lang="en-US" altLang="zh-TW" dirty="0" smtClean="0"/>
              <a:t> = "10pt"; } </a:t>
            </a:r>
          </a:p>
          <a:p>
            <a:r>
              <a:rPr lang="en-US" altLang="zh-TW" dirty="0" smtClean="0"/>
              <a:t>function </a:t>
            </a:r>
            <a:r>
              <a:rPr lang="en-US" altLang="zh-TW" dirty="0" err="1" smtClean="0"/>
              <a:t>hideElement</a:t>
            </a:r>
            <a:r>
              <a:rPr lang="en-US" altLang="zh-TW" dirty="0" smtClean="0"/>
              <a:t>() {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h = 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("myH2"); if (</a:t>
            </a:r>
            <a:r>
              <a:rPr lang="en-US" altLang="zh-TW" dirty="0" err="1" smtClean="0"/>
              <a:t>h.style.display</a:t>
            </a:r>
            <a:r>
              <a:rPr lang="en-US" altLang="zh-TW" dirty="0" smtClean="0"/>
              <a:t> == "none") </a:t>
            </a:r>
            <a:r>
              <a:rPr lang="en-US" altLang="zh-TW" dirty="0" err="1" smtClean="0"/>
              <a:t>h.style.display</a:t>
            </a:r>
            <a:r>
              <a:rPr lang="en-US" altLang="zh-TW" dirty="0" smtClean="0"/>
              <a:t> = ""; else </a:t>
            </a:r>
            <a:r>
              <a:rPr lang="en-US" altLang="zh-TW" dirty="0" err="1" smtClean="0"/>
              <a:t>h.style.display</a:t>
            </a:r>
            <a:r>
              <a:rPr lang="en-US" altLang="zh-TW" dirty="0" smtClean="0"/>
              <a:t> = "none"; 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r>
              <a:rPr lang="en-US" altLang="zh-TW" dirty="0"/>
              <a:t>CSS--format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&lt;div id="</a:t>
            </a:r>
            <a:r>
              <a:rPr lang="en-US" altLang="zh-TW" dirty="0" err="1" smtClean="0"/>
              <a:t>bodycolor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動態樣式的字型與色彩</a:t>
            </a:r>
            <a:r>
              <a:rPr lang="en-US" altLang="zh-TW" dirty="0" smtClean="0"/>
              <a:t>&lt;/div&gt;</a:t>
            </a:r>
          </a:p>
          <a:p>
            <a:pPr marL="0" indent="0">
              <a:buNone/>
            </a:pPr>
            <a:r>
              <a:rPr lang="en-US" altLang="zh-TW" dirty="0" smtClean="0"/>
              <a:t> &lt;p class="</a:t>
            </a:r>
            <a:r>
              <a:rPr lang="en-US" altLang="zh-TW" dirty="0" err="1" smtClean="0"/>
              <a:t>littlered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onmouseover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this.style.color</a:t>
            </a:r>
            <a:r>
              <a:rPr lang="en-US" altLang="zh-TW" dirty="0" smtClean="0"/>
              <a:t>='blue';" </a:t>
            </a:r>
            <a:r>
              <a:rPr lang="en-US" altLang="zh-TW" dirty="0" err="1" smtClean="0"/>
              <a:t>onmouseout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this.style.color</a:t>
            </a:r>
            <a:r>
              <a:rPr lang="en-US" altLang="zh-TW" dirty="0" smtClean="0"/>
              <a:t>='red';" 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this.className</a:t>
            </a:r>
            <a:r>
              <a:rPr lang="en-US" altLang="zh-TW" dirty="0" smtClean="0"/>
              <a:t>='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';" &gt;</a:t>
            </a:r>
            <a:r>
              <a:rPr lang="zh-TW" altLang="en-US" dirty="0" smtClean="0"/>
              <a:t>動態樣式的字型與色彩</a:t>
            </a:r>
            <a:r>
              <a:rPr lang="en-US" altLang="zh-TW" dirty="0" smtClean="0"/>
              <a:t>&lt;/p&gt; </a:t>
            </a:r>
          </a:p>
          <a:p>
            <a:pPr marL="0" indent="0">
              <a:buNone/>
            </a:pPr>
            <a:r>
              <a:rPr lang="en-US" altLang="zh-TW" dirty="0" smtClean="0"/>
              <a:t>&lt;form&gt; </a:t>
            </a:r>
          </a:p>
          <a:p>
            <a:pPr marL="0" indent="0">
              <a:buNone/>
            </a:pPr>
            <a:r>
              <a:rPr lang="en-US" altLang="zh-TW" dirty="0" smtClean="0"/>
              <a:t>&lt;input type="button" 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setWhite</a:t>
            </a:r>
            <a:r>
              <a:rPr lang="en-US" altLang="zh-TW" dirty="0" smtClean="0"/>
              <a:t>()" value="</a:t>
            </a:r>
            <a:r>
              <a:rPr lang="zh-TW" altLang="en-US" dirty="0" smtClean="0"/>
              <a:t>白色</a:t>
            </a:r>
            <a:r>
              <a:rPr lang="en-US" altLang="zh-TW" dirty="0" smtClean="0"/>
              <a:t>"&gt; &lt;input type="button" 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setGreen</a:t>
            </a:r>
            <a:r>
              <a:rPr lang="en-US" altLang="zh-TW" dirty="0" smtClean="0"/>
              <a:t>()" value="</a:t>
            </a:r>
            <a:r>
              <a:rPr lang="zh-TW" altLang="en-US" dirty="0" smtClean="0"/>
              <a:t>綠色</a:t>
            </a:r>
            <a:r>
              <a:rPr lang="en-US" altLang="zh-TW" dirty="0" smtClean="0"/>
              <a:t>"&gt; &lt;input type="button" 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setLarge</a:t>
            </a:r>
            <a:r>
              <a:rPr lang="en-US" altLang="zh-TW" dirty="0" smtClean="0"/>
              <a:t>()" value="</a:t>
            </a:r>
            <a:r>
              <a:rPr lang="zh-TW" altLang="en-US" dirty="0" smtClean="0"/>
              <a:t>放大</a:t>
            </a:r>
            <a:r>
              <a:rPr lang="en-US" altLang="zh-TW" dirty="0" smtClean="0"/>
              <a:t>"&gt; &lt;input type="button" 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setSmall</a:t>
            </a:r>
            <a:r>
              <a:rPr lang="en-US" altLang="zh-TW" dirty="0" smtClean="0"/>
              <a:t>()" value="</a:t>
            </a:r>
            <a:r>
              <a:rPr lang="zh-TW" altLang="en-US" dirty="0" smtClean="0"/>
              <a:t>縮小</a:t>
            </a:r>
            <a:r>
              <a:rPr lang="en-US" altLang="zh-TW" dirty="0" smtClean="0"/>
              <a:t>"&gt; &lt;input type="button" 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hideElement</a:t>
            </a:r>
            <a:r>
              <a:rPr lang="en-US" altLang="zh-TW" dirty="0" smtClean="0"/>
              <a:t>()" value="</a:t>
            </a:r>
            <a:r>
              <a:rPr lang="zh-TW" altLang="en-US" dirty="0" smtClean="0"/>
              <a:t>隱藏</a:t>
            </a:r>
            <a:r>
              <a:rPr lang="en-US" altLang="zh-TW" dirty="0" smtClean="0"/>
              <a:t>"&gt; &lt;/form&gt;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</a:t>
            </a:r>
            <a:r>
              <a:rPr lang="en-US" altLang="zh-TW" dirty="0" smtClean="0"/>
              <a:t>CSS--layout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script language="JavaScript"&gt; </a:t>
            </a:r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moveleft</a:t>
            </a:r>
            <a:r>
              <a:rPr lang="en-US" altLang="zh-TW" dirty="0"/>
              <a:t>(){ 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h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("myH2"); </a:t>
            </a:r>
          </a:p>
          <a:p>
            <a:pPr marL="0" indent="0">
              <a:buNone/>
            </a:pPr>
            <a:r>
              <a:rPr lang="en-US" altLang="zh-TW" dirty="0" err="1"/>
              <a:t>h.style.position</a:t>
            </a:r>
            <a:r>
              <a:rPr lang="en-US" altLang="zh-TW" dirty="0"/>
              <a:t> = "absolute"; </a:t>
            </a:r>
          </a:p>
          <a:p>
            <a:pPr marL="0" indent="0">
              <a:buNone/>
            </a:pPr>
            <a:r>
              <a:rPr lang="en-US" altLang="zh-TW" dirty="0" err="1"/>
              <a:t>h.style.left</a:t>
            </a:r>
            <a:r>
              <a:rPr lang="en-US" altLang="zh-TW" dirty="0"/>
              <a:t> = 0; </a:t>
            </a:r>
          </a:p>
          <a:p>
            <a:pPr marL="0" indent="0">
              <a:buNone/>
            </a:pPr>
            <a:r>
              <a:rPr lang="en-US" altLang="zh-TW" dirty="0"/>
              <a:t>} </a:t>
            </a:r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moveback</a:t>
            </a:r>
            <a:r>
              <a:rPr lang="en-US" altLang="zh-TW" dirty="0"/>
              <a:t>(){ 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h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("myH2"); </a:t>
            </a:r>
          </a:p>
          <a:p>
            <a:pPr marL="0" indent="0">
              <a:buNone/>
            </a:pPr>
            <a:r>
              <a:rPr lang="en-US" altLang="zh-TW" dirty="0" err="1"/>
              <a:t>h.style.position</a:t>
            </a:r>
            <a:r>
              <a:rPr lang="en-US" altLang="zh-TW" dirty="0"/>
              <a:t> = "relative"; </a:t>
            </a:r>
          </a:p>
          <a:p>
            <a:pPr marL="0" indent="0">
              <a:buNone/>
            </a:pPr>
            <a:r>
              <a:rPr lang="en-US" altLang="zh-TW" dirty="0"/>
              <a:t>} </a:t>
            </a:r>
          </a:p>
          <a:p>
            <a:pPr marL="0" indent="0">
              <a:buNone/>
            </a:pPr>
            <a:r>
              <a:rPr lang="en-US" altLang="zh-TW" dirty="0"/>
              <a:t>&lt;/script&gt;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h2 id="myH2" </a:t>
            </a:r>
            <a:r>
              <a:rPr lang="en-US" altLang="zh-TW" dirty="0" err="1" smtClean="0"/>
              <a:t>onmouseover</a:t>
            </a:r>
            <a:r>
              <a:rPr lang="en-US" altLang="zh-TW" dirty="0"/>
              <a:t>="</a:t>
            </a:r>
            <a:r>
              <a:rPr lang="en-US" altLang="zh-TW" dirty="0" err="1"/>
              <a:t>moveleft</a:t>
            </a:r>
            <a:r>
              <a:rPr lang="en-US" altLang="zh-TW" dirty="0"/>
              <a:t>()" </a:t>
            </a:r>
            <a:r>
              <a:rPr lang="en-US" altLang="zh-TW" dirty="0" err="1" smtClean="0"/>
              <a:t>onmouseout</a:t>
            </a:r>
            <a:r>
              <a:rPr lang="en-US" altLang="zh-TW" dirty="0"/>
              <a:t>="</a:t>
            </a:r>
            <a:r>
              <a:rPr lang="en-US" altLang="zh-TW" dirty="0" err="1"/>
              <a:t>moveback</a:t>
            </a:r>
            <a:r>
              <a:rPr lang="en-US" altLang="zh-TW" dirty="0"/>
              <a:t>()"&gt;</a:t>
            </a:r>
            <a:r>
              <a:rPr lang="zh-TW" altLang="en-US" dirty="0"/>
              <a:t>移動標題文字</a:t>
            </a:r>
            <a:r>
              <a:rPr lang="en-US" altLang="zh-TW" dirty="0"/>
              <a:t>&lt;/h2&gt;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en-US" altLang="zh-TW" dirty="0" smtClean="0"/>
              <a:t>/21 </a:t>
            </a:r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動態</a:t>
            </a:r>
            <a:r>
              <a:rPr lang="zh-TW" altLang="en-US" dirty="0" smtClean="0"/>
              <a:t>修改履歷表之格式</a:t>
            </a:r>
            <a:r>
              <a:rPr lang="en-US" altLang="zh-TW" dirty="0" smtClean="0"/>
              <a:t>(CSS)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3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Cascading Style Sheet (CSS, </a:t>
            </a:r>
            <a:r>
              <a:rPr lang="zh-TW" altLang="en-US" dirty="0" smtClean="0"/>
              <a:t>樣式表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描述</a:t>
            </a:r>
            <a:r>
              <a:rPr lang="en-US" altLang="zh-TW" dirty="0" smtClean="0"/>
              <a:t>markup language</a:t>
            </a:r>
            <a:r>
              <a:rPr lang="zh-TW" altLang="en-US" dirty="0" smtClean="0"/>
              <a:t>之 </a:t>
            </a:r>
            <a:r>
              <a:rPr lang="en-US" altLang="zh-TW" dirty="0" smtClean="0"/>
              <a:t>layout, format</a:t>
            </a:r>
          </a:p>
          <a:p>
            <a:r>
              <a:rPr lang="en-US" altLang="zh-TW" dirty="0" smtClean="0"/>
              <a:t>For html, redefine tag</a:t>
            </a:r>
          </a:p>
          <a:p>
            <a:pPr lvl="1"/>
            <a:r>
              <a:rPr lang="en-US" altLang="zh-TW" dirty="0" smtClean="0"/>
              <a:t>Ex:</a:t>
            </a:r>
          </a:p>
          <a:p>
            <a:pPr lvl="1">
              <a:buNone/>
            </a:pPr>
            <a:r>
              <a:rPr lang="en-US" altLang="zh-TW" dirty="0" smtClean="0"/>
              <a:t> &lt;style type=“text/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&gt;</a:t>
            </a:r>
          </a:p>
          <a:p>
            <a:pPr lvl="1">
              <a:buNone/>
            </a:pPr>
            <a:r>
              <a:rPr lang="en-US" altLang="zh-TW" dirty="0" smtClean="0"/>
              <a:t>P { font-size : 10pt;</a:t>
            </a:r>
          </a:p>
          <a:p>
            <a:pPr lvl="1">
              <a:buNone/>
            </a:pPr>
            <a:r>
              <a:rPr lang="en-US" altLang="zh-TW" dirty="0" smtClean="0"/>
              <a:t>       </a:t>
            </a:r>
            <a:r>
              <a:rPr lang="en-US" altLang="zh-TW" dirty="0" err="1" smtClean="0"/>
              <a:t>color;red</a:t>
            </a:r>
            <a:r>
              <a:rPr lang="en-US" altLang="zh-TW" dirty="0" smtClean="0"/>
              <a:t>;}</a:t>
            </a:r>
          </a:p>
          <a:p>
            <a:pPr lvl="1">
              <a:buNone/>
            </a:pPr>
            <a:r>
              <a:rPr lang="en-US" altLang="zh-TW" dirty="0" smtClean="0"/>
              <a:t>&lt;/style&gt;</a:t>
            </a:r>
          </a:p>
          <a:p>
            <a:pPr lvl="1">
              <a:buNone/>
            </a:pPr>
            <a:r>
              <a:rPr lang="en-US" altLang="zh-TW" dirty="0" smtClean="0"/>
              <a:t>       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Syntax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Selector {property1:value1; property2:value2}</a:t>
            </a:r>
          </a:p>
          <a:p>
            <a:r>
              <a:rPr lang="en-US" altLang="zh-TW" dirty="0" smtClean="0"/>
              <a:t>Ex:</a:t>
            </a:r>
          </a:p>
          <a:p>
            <a:pPr lvl="1">
              <a:buNone/>
            </a:pPr>
            <a:r>
              <a:rPr lang="en-US" altLang="zh-TW" dirty="0" smtClean="0"/>
              <a:t>&lt;style type=“text/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”&gt;</a:t>
            </a:r>
          </a:p>
          <a:p>
            <a:pPr lvl="1">
              <a:buNone/>
            </a:pPr>
            <a:r>
              <a:rPr lang="en-US" altLang="zh-TW" dirty="0" smtClean="0"/>
              <a:t>P { font-size : 10pt;</a:t>
            </a:r>
          </a:p>
          <a:p>
            <a:pPr lvl="1">
              <a:buNone/>
            </a:pPr>
            <a:r>
              <a:rPr lang="en-US" altLang="zh-TW" dirty="0" smtClean="0"/>
              <a:t>       </a:t>
            </a:r>
            <a:r>
              <a:rPr lang="en-US" altLang="zh-TW" dirty="0" err="1" smtClean="0"/>
              <a:t>color;red</a:t>
            </a:r>
            <a:r>
              <a:rPr lang="en-US" altLang="zh-TW" dirty="0" smtClean="0"/>
              <a:t>;}</a:t>
            </a:r>
          </a:p>
          <a:p>
            <a:pPr lvl="1">
              <a:buNone/>
            </a:pPr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Selector: </a:t>
            </a:r>
            <a:r>
              <a:rPr lang="zh-TW" altLang="en-US" dirty="0" smtClean="0"/>
              <a:t>選擇套用之</a:t>
            </a:r>
            <a:r>
              <a:rPr lang="en-US" altLang="zh-TW" dirty="0" smtClean="0"/>
              <a:t>tag</a:t>
            </a:r>
          </a:p>
          <a:p>
            <a:r>
              <a:rPr lang="zh-TW" altLang="en-US" dirty="0" smtClean="0"/>
              <a:t>在括弧內定義樣式組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             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中套用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In-Line Style Sheets(div, span)</a:t>
            </a:r>
          </a:p>
          <a:p>
            <a:pPr lvl="1"/>
            <a:r>
              <a:rPr lang="en-US" altLang="zh-TW" dirty="0" smtClean="0"/>
              <a:t>&lt;div style=“</a:t>
            </a:r>
            <a:r>
              <a:rPr lang="en-US" altLang="zh-TW" dirty="0" err="1" smtClean="0"/>
              <a:t>position:absolute</a:t>
            </a:r>
            <a:r>
              <a:rPr lang="en-US" altLang="zh-TW" dirty="0" smtClean="0"/>
              <a:t>; top:50px; width:130px; height:130px”&gt;</a:t>
            </a:r>
          </a:p>
          <a:p>
            <a:r>
              <a:rPr lang="en-US" altLang="zh-TW" dirty="0" smtClean="0"/>
              <a:t>Embedded Style </a:t>
            </a:r>
            <a:r>
              <a:rPr lang="en-US" altLang="zh-TW" dirty="0" smtClean="0"/>
              <a:t>Sheets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&lt;style type=“text/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”&gt;</a:t>
            </a:r>
          </a:p>
          <a:p>
            <a:pPr lvl="1">
              <a:buNone/>
            </a:pPr>
            <a:r>
              <a:rPr lang="en-US" altLang="zh-TW" dirty="0" smtClean="0"/>
              <a:t>   P { font-size : 10pt; </a:t>
            </a:r>
            <a:r>
              <a:rPr lang="en-US" altLang="zh-TW" dirty="0" err="1" smtClean="0"/>
              <a:t>color;red</a:t>
            </a:r>
            <a:r>
              <a:rPr lang="en-US" altLang="zh-TW" dirty="0" smtClean="0"/>
              <a:t>;}</a:t>
            </a:r>
          </a:p>
          <a:p>
            <a:pPr lvl="1">
              <a:buNone/>
            </a:pPr>
            <a:r>
              <a:rPr lang="en-US" altLang="zh-TW" dirty="0" smtClean="0"/>
              <a:t>  &lt;/style&gt;</a:t>
            </a:r>
          </a:p>
          <a:p>
            <a:r>
              <a:rPr lang="en-US" altLang="zh-TW" dirty="0" smtClean="0"/>
              <a:t>External Style </a:t>
            </a:r>
            <a:r>
              <a:rPr lang="en-US" altLang="zh-TW" dirty="0" smtClean="0"/>
              <a:t>Sheets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”;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=“*.css”; type=“text/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”&gt;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CSS1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Element</a:t>
            </a:r>
          </a:p>
          <a:p>
            <a:r>
              <a:rPr lang="en-US" altLang="zh-TW" dirty="0" smtClean="0"/>
              <a:t>Descendant</a:t>
            </a:r>
          </a:p>
          <a:p>
            <a:r>
              <a:rPr lang="en-US" altLang="zh-TW" dirty="0" smtClean="0"/>
              <a:t>Grouping</a:t>
            </a:r>
          </a:p>
          <a:p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Id 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&lt;head&gt; </a:t>
            </a:r>
          </a:p>
          <a:p>
            <a:r>
              <a:rPr lang="en-US" altLang="zh-TW" dirty="0" smtClean="0"/>
              <a:t>&lt;</a:t>
            </a:r>
            <a:r>
              <a:rPr lang="en-US" altLang="zh-TW" dirty="0" smtClean="0"/>
              <a:t>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 </a:t>
            </a:r>
          </a:p>
          <a:p>
            <a:pPr lvl="1">
              <a:buNone/>
            </a:pPr>
            <a:r>
              <a:rPr lang="en-US" altLang="zh-TW" dirty="0" smtClean="0"/>
              <a:t>p { font-size: 14pt; </a:t>
            </a:r>
          </a:p>
          <a:p>
            <a:pPr lvl="1">
              <a:buNone/>
            </a:pPr>
            <a:r>
              <a:rPr lang="en-US" altLang="zh-TW" dirty="0" smtClean="0"/>
              <a:t>color: yellow; </a:t>
            </a:r>
          </a:p>
          <a:p>
            <a:pPr lvl="1">
              <a:buNone/>
            </a:pPr>
            <a:r>
              <a:rPr lang="en-US" altLang="zh-TW" dirty="0" smtClean="0"/>
              <a:t>background-color: blue; }</a:t>
            </a:r>
          </a:p>
          <a:p>
            <a:r>
              <a:rPr lang="en-US" altLang="zh-TW" dirty="0" smtClean="0"/>
              <a:t> &lt;/style&gt; 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 smtClean="0"/>
              <a:t>p&gt;JavaScript&lt;/</a:t>
            </a:r>
            <a:r>
              <a:rPr lang="en-US" altLang="zh-TW" dirty="0" smtClean="0"/>
              <a:t>p&gt; </a:t>
            </a:r>
          </a:p>
          <a:p>
            <a:r>
              <a:rPr lang="en-US" altLang="zh-TW" dirty="0" smtClean="0"/>
              <a:t>&lt;</a:t>
            </a:r>
            <a:r>
              <a:rPr lang="en-US" altLang="zh-TW" dirty="0" smtClean="0"/>
              <a:t>p&gt;CSS&lt;/</a:t>
            </a:r>
            <a:r>
              <a:rPr lang="en-US" altLang="zh-TW" dirty="0" smtClean="0"/>
              <a:t>p&gt;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Descendant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 </a:t>
            </a:r>
          </a:p>
          <a:p>
            <a:r>
              <a:rPr lang="en-US" altLang="zh-TW" dirty="0" smtClean="0"/>
              <a:t>div p { font-size: 12pt; color: blue; background-color: yellow; font-weight: bold; } </a:t>
            </a:r>
          </a:p>
          <a:p>
            <a:r>
              <a:rPr lang="en-US" altLang="zh-TW" dirty="0" smtClean="0"/>
              <a:t>span p { font-size: 14pt; color: yellow; background-color: blue; } </a:t>
            </a:r>
          </a:p>
          <a:p>
            <a:r>
              <a:rPr lang="en-US" altLang="zh-TW" dirty="0" smtClean="0"/>
              <a:t>&lt;/style&gt;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 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littlered</a:t>
            </a:r>
            <a:r>
              <a:rPr lang="en-US" altLang="zh-TW" dirty="0" smtClean="0"/>
              <a:t> {color: red; font-size: 9pt}</a:t>
            </a:r>
          </a:p>
          <a:p>
            <a:r>
              <a:rPr lang="en-US" altLang="zh-TW" dirty="0" smtClean="0"/>
              <a:t> .</a:t>
            </a:r>
            <a:r>
              <a:rPr lang="en-US" altLang="zh-TW" dirty="0" err="1" smtClean="0"/>
              <a:t>littlegreen</a:t>
            </a:r>
            <a:r>
              <a:rPr lang="en-US" altLang="zh-TW" dirty="0" smtClean="0"/>
              <a:t> {color: green; font-size: 9pt} </a:t>
            </a:r>
          </a:p>
          <a:p>
            <a:r>
              <a:rPr lang="en-US" altLang="zh-TW" dirty="0" smtClean="0"/>
              <a:t>&lt;/style&gt;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</a:t>
            </a:r>
            <a:r>
              <a:rPr lang="en-US" altLang="zh-TW" dirty="0" err="1" smtClean="0"/>
              <a:t>littlered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自訂樣式類別</a:t>
            </a:r>
            <a:r>
              <a:rPr lang="en-US" altLang="zh-TW" dirty="0" smtClean="0"/>
              <a:t>Class&lt;/div&gt; </a:t>
            </a:r>
          </a:p>
          <a:p>
            <a:r>
              <a:rPr lang="en-US" altLang="zh-TW" dirty="0" smtClean="0"/>
              <a:t>&lt;span class="</a:t>
            </a:r>
            <a:r>
              <a:rPr lang="en-US" altLang="zh-TW" dirty="0" err="1" smtClean="0"/>
              <a:t>littlegreen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自訂樣式類別</a:t>
            </a:r>
            <a:r>
              <a:rPr lang="en-US" altLang="zh-TW" dirty="0" smtClean="0"/>
              <a:t>Class&lt;/span&gt; </a:t>
            </a:r>
          </a:p>
          <a:p>
            <a:r>
              <a:rPr lang="en-US" altLang="zh-TW" dirty="0" smtClean="0"/>
              <a:t>&lt;p class="</a:t>
            </a:r>
            <a:r>
              <a:rPr lang="en-US" altLang="zh-TW" dirty="0" err="1" smtClean="0"/>
              <a:t>littlered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自訂樣式類別</a:t>
            </a:r>
            <a:r>
              <a:rPr lang="en-US" altLang="zh-TW" dirty="0" smtClean="0"/>
              <a:t>Class&lt;/p&gt;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Grouping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 </a:t>
            </a:r>
          </a:p>
          <a:p>
            <a:r>
              <a:rPr lang="en-US" altLang="zh-TW" dirty="0" smtClean="0"/>
              <a:t>div, p { text-align: center; color: green; margin-left: 20pt; font-size: 12pt; } </a:t>
            </a:r>
          </a:p>
          <a:p>
            <a:r>
              <a:rPr lang="en-US" altLang="zh-TW" dirty="0" smtClean="0"/>
              <a:t>&lt;/style&gt;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1507</TotalTime>
  <Words>825</Words>
  <Application>Microsoft Office PowerPoint</Application>
  <PresentationFormat>如螢幕大小 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公正</vt:lpstr>
      <vt:lpstr>CSS &amp; JavaScript</vt:lpstr>
      <vt:lpstr>Cascading Style Sheet (CSS, 樣式表)</vt:lpstr>
      <vt:lpstr>CSS Syntax</vt:lpstr>
      <vt:lpstr>HTML中套用CSS</vt:lpstr>
      <vt:lpstr>CSS1 Selectors</vt:lpstr>
      <vt:lpstr>Type</vt:lpstr>
      <vt:lpstr>Descendant</vt:lpstr>
      <vt:lpstr>Class</vt:lpstr>
      <vt:lpstr>Grouping</vt:lpstr>
      <vt:lpstr>Id</vt:lpstr>
      <vt:lpstr>CSS Properties</vt:lpstr>
      <vt:lpstr>動態CSS--format</vt:lpstr>
      <vt:lpstr>動態CSS--format</vt:lpstr>
      <vt:lpstr>動態CSS--format</vt:lpstr>
      <vt:lpstr>動態CSS--layout</vt:lpstr>
      <vt:lpstr>3/21 homework</vt:lpstr>
    </vt:vector>
  </TitlesOfParts>
  <Company>nchu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&amp; JavaScript</dc:title>
  <dc:creator>kclin</dc:creator>
  <cp:lastModifiedBy>KC Lin</cp:lastModifiedBy>
  <cp:revision>77</cp:revision>
  <cp:lastPrinted>2017-03-21T05:06:17Z</cp:lastPrinted>
  <dcterms:created xsi:type="dcterms:W3CDTF">2012-10-16T03:24:32Z</dcterms:created>
  <dcterms:modified xsi:type="dcterms:W3CDTF">2017-03-21T05:49:23Z</dcterms:modified>
</cp:coreProperties>
</file>