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634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5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6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26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9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6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1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9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2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AFE1-B142-4336-9ED1-E53FA52C54B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8379-3FBA-4A0F-91BC-3952C460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03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query.com/Downloading_jQue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/>
              <a:t>j</a:t>
            </a:r>
            <a:r>
              <a:rPr lang="en-US" altLang="zh-TW" dirty="0" err="1" smtClean="0"/>
              <a:t>Query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&amp; </a:t>
            </a:r>
            <a:r>
              <a:rPr lang="en-US" altLang="zh-TW" dirty="0" smtClean="0"/>
              <a:t>CSS(</a:t>
            </a:r>
            <a:r>
              <a:rPr lang="zh-TW" altLang="en-US" dirty="0" smtClean="0"/>
              <a:t>讀取與設定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fonSize</a:t>
            </a:r>
            <a:r>
              <a:rPr lang="en-US" altLang="zh-TW" dirty="0"/>
              <a:t>; </a:t>
            </a:r>
          </a:p>
          <a:p>
            <a:r>
              <a:rPr lang="en-US" altLang="zh-TW" dirty="0" smtClean="0">
                <a:solidFill>
                  <a:srgbClr val="00B0F0"/>
                </a:solidFill>
              </a:rPr>
              <a:t>$(‘h2’).</a:t>
            </a:r>
            <a:r>
              <a:rPr lang="en-US" altLang="zh-TW" dirty="0" err="1">
                <a:solidFill>
                  <a:srgbClr val="00B0F0"/>
                </a:solidFill>
              </a:rPr>
              <a:t>css</a:t>
            </a:r>
            <a:r>
              <a:rPr lang="en-US" altLang="zh-TW" dirty="0" smtClean="0">
                <a:solidFill>
                  <a:srgbClr val="00B0F0"/>
                </a:solidFill>
              </a:rPr>
              <a:t>(‘background-color’, ‘red’); //</a:t>
            </a:r>
            <a:r>
              <a:rPr lang="zh-TW" altLang="en-US" dirty="0" smtClean="0">
                <a:solidFill>
                  <a:srgbClr val="00B0F0"/>
                </a:solidFill>
              </a:rPr>
              <a:t>設定</a:t>
            </a:r>
            <a:r>
              <a:rPr lang="en-US" altLang="zh-TW" dirty="0" smtClean="0">
                <a:solidFill>
                  <a:srgbClr val="00B0F0"/>
                </a:solidFill>
              </a:rPr>
              <a:t>CSS</a:t>
            </a:r>
            <a:r>
              <a:rPr lang="zh-TW" altLang="en-US" dirty="0" smtClean="0">
                <a:solidFill>
                  <a:srgbClr val="00B0F0"/>
                </a:solidFill>
              </a:rPr>
              <a:t>樣式屬性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/>
              <a:t>$('div').</a:t>
            </a:r>
            <a:r>
              <a:rPr lang="en-US" altLang="zh-TW" dirty="0" err="1"/>
              <a:t>css</a:t>
            </a:r>
            <a:r>
              <a:rPr lang="en-US" altLang="zh-TW" dirty="0"/>
              <a:t>({ </a:t>
            </a:r>
          </a:p>
          <a:p>
            <a:r>
              <a:rPr lang="en-US" altLang="zh-TW" dirty="0"/>
              <a:t>'background-color': '#</a:t>
            </a:r>
            <a:r>
              <a:rPr lang="en-US" altLang="zh-TW" dirty="0" err="1"/>
              <a:t>dddddd</a:t>
            </a:r>
            <a:r>
              <a:rPr lang="en-US" altLang="zh-TW" dirty="0"/>
              <a:t>', </a:t>
            </a:r>
          </a:p>
          <a:p>
            <a:r>
              <a:rPr lang="en-US" altLang="zh-TW" dirty="0"/>
              <a:t>'color' : '#666666', </a:t>
            </a:r>
          </a:p>
          <a:p>
            <a:r>
              <a:rPr lang="en-US" altLang="zh-TW" dirty="0"/>
              <a:t>'font-size' : '12pt', </a:t>
            </a:r>
          </a:p>
          <a:p>
            <a:r>
              <a:rPr lang="en-US" altLang="zh-TW" dirty="0"/>
              <a:t>'line-height' : '2.5em' </a:t>
            </a:r>
          </a:p>
          <a:p>
            <a:r>
              <a:rPr lang="en-US" altLang="zh-TW" dirty="0"/>
              <a:t>}); </a:t>
            </a:r>
            <a:r>
              <a:rPr lang="en-US" altLang="zh-TW" dirty="0" smtClean="0">
                <a:solidFill>
                  <a:srgbClr val="00B0F0"/>
                </a:solidFill>
              </a:rPr>
              <a:t> //</a:t>
            </a:r>
            <a:r>
              <a:rPr lang="zh-TW" altLang="en-US" dirty="0" smtClean="0">
                <a:solidFill>
                  <a:srgbClr val="00B0F0"/>
                </a:solidFill>
              </a:rPr>
              <a:t>設定多個</a:t>
            </a:r>
            <a:r>
              <a:rPr lang="en-US" altLang="zh-TW" dirty="0" smtClean="0">
                <a:solidFill>
                  <a:srgbClr val="00B0F0"/>
                </a:solidFill>
              </a:rPr>
              <a:t>CSS</a:t>
            </a:r>
            <a:r>
              <a:rPr lang="zh-TW" altLang="en-US" dirty="0" smtClean="0">
                <a:solidFill>
                  <a:srgbClr val="00B0F0"/>
                </a:solidFill>
              </a:rPr>
              <a:t>樣式屬性</a:t>
            </a:r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fontSize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$(‘</a:t>
            </a:r>
            <a:r>
              <a:rPr lang="en-US" altLang="zh-TW" dirty="0" err="1" smtClean="0">
                <a:solidFill>
                  <a:srgbClr val="FF0000"/>
                </a:solidFill>
              </a:rPr>
              <a:t>p.title</a:t>
            </a:r>
            <a:r>
              <a:rPr lang="en-US" altLang="zh-TW" dirty="0" smtClean="0">
                <a:solidFill>
                  <a:srgbClr val="FF0000"/>
                </a:solidFill>
              </a:rPr>
              <a:t>’).</a:t>
            </a:r>
            <a:r>
              <a:rPr lang="en-US" altLang="zh-TW" dirty="0" err="1">
                <a:solidFill>
                  <a:srgbClr val="FF0000"/>
                </a:solidFill>
              </a:rPr>
              <a:t>css</a:t>
            </a:r>
            <a:r>
              <a:rPr lang="en-US" altLang="zh-TW" dirty="0" smtClean="0">
                <a:solidFill>
                  <a:srgbClr val="FF0000"/>
                </a:solidFill>
              </a:rPr>
              <a:t>(‘font-size’); //</a:t>
            </a:r>
            <a:r>
              <a:rPr lang="zh-TW" altLang="en-US" dirty="0" smtClean="0">
                <a:solidFill>
                  <a:srgbClr val="FF0000"/>
                </a:solidFill>
              </a:rPr>
              <a:t>讀取</a:t>
            </a:r>
            <a:r>
              <a:rPr lang="en-US" altLang="zh-TW" dirty="0" smtClean="0">
                <a:solidFill>
                  <a:srgbClr val="FF0000"/>
                </a:solidFill>
              </a:rPr>
              <a:t>CSS</a:t>
            </a:r>
            <a:r>
              <a:rPr lang="zh-TW" altLang="en-US" dirty="0" smtClean="0">
                <a:solidFill>
                  <a:srgbClr val="FF0000"/>
                </a:solidFill>
              </a:rPr>
              <a:t>樣式屬性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alert(</a:t>
            </a:r>
            <a:r>
              <a:rPr lang="en-US" altLang="zh-TW" dirty="0" err="1"/>
              <a:t>fontSize</a:t>
            </a:r>
            <a:r>
              <a:rPr lang="en-US" altLang="zh-TW" dirty="0"/>
              <a:t>); </a:t>
            </a:r>
          </a:p>
          <a:p>
            <a:r>
              <a:rPr lang="en-US" altLang="zh-TW" dirty="0"/>
              <a:t>});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9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&lt;script language="JavaScript"&gt; </a:t>
            </a:r>
          </a:p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fonSize</a:t>
            </a:r>
            <a:r>
              <a:rPr lang="en-US" altLang="zh-TW" dirty="0"/>
              <a:t>; </a:t>
            </a:r>
          </a:p>
          <a:p>
            <a:r>
              <a:rPr lang="en-US" altLang="zh-TW" dirty="0"/>
              <a:t>$('h2').</a:t>
            </a:r>
            <a:r>
              <a:rPr lang="en-US" altLang="zh-TW" dirty="0" err="1"/>
              <a:t>css</a:t>
            </a:r>
            <a:r>
              <a:rPr lang="en-US" altLang="zh-TW" dirty="0"/>
              <a:t>('background-color', 'red'); </a:t>
            </a:r>
          </a:p>
          <a:p>
            <a:r>
              <a:rPr lang="en-US" altLang="zh-TW" dirty="0"/>
              <a:t>$('div').</a:t>
            </a:r>
            <a:r>
              <a:rPr lang="en-US" altLang="zh-TW" dirty="0" err="1"/>
              <a:t>css</a:t>
            </a:r>
            <a:r>
              <a:rPr lang="en-US" altLang="zh-TW" dirty="0"/>
              <a:t>({ </a:t>
            </a:r>
          </a:p>
          <a:p>
            <a:r>
              <a:rPr lang="en-US" altLang="zh-TW" dirty="0"/>
              <a:t>'background-color': '#</a:t>
            </a:r>
            <a:r>
              <a:rPr lang="en-US" altLang="zh-TW" dirty="0" err="1"/>
              <a:t>dddddd</a:t>
            </a:r>
            <a:r>
              <a:rPr lang="en-US" altLang="zh-TW" dirty="0"/>
              <a:t>', </a:t>
            </a:r>
          </a:p>
          <a:p>
            <a:r>
              <a:rPr lang="en-US" altLang="zh-TW" dirty="0"/>
              <a:t>'color' : '#666666', </a:t>
            </a:r>
          </a:p>
          <a:p>
            <a:r>
              <a:rPr lang="en-US" altLang="zh-TW" dirty="0"/>
              <a:t>'font-size' : '12pt', </a:t>
            </a:r>
          </a:p>
          <a:p>
            <a:r>
              <a:rPr lang="en-US" altLang="zh-TW" dirty="0"/>
              <a:t>'line-height' : '2.5em'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 err="1"/>
              <a:t>fontSize</a:t>
            </a:r>
            <a:r>
              <a:rPr lang="en-US" altLang="zh-TW" dirty="0"/>
              <a:t> = $('</a:t>
            </a:r>
            <a:r>
              <a:rPr lang="en-US" altLang="zh-TW" dirty="0" err="1"/>
              <a:t>p.title</a:t>
            </a:r>
            <a:r>
              <a:rPr lang="en-US" altLang="zh-TW" dirty="0"/>
              <a:t>').</a:t>
            </a:r>
            <a:r>
              <a:rPr lang="en-US" altLang="zh-TW" dirty="0" err="1"/>
              <a:t>css</a:t>
            </a:r>
            <a:r>
              <a:rPr lang="en-US" altLang="zh-TW" dirty="0"/>
              <a:t>('font-size'); </a:t>
            </a:r>
          </a:p>
          <a:p>
            <a:r>
              <a:rPr lang="en-US" altLang="zh-TW" dirty="0"/>
              <a:t>alert(</a:t>
            </a:r>
            <a:r>
              <a:rPr lang="en-US" altLang="zh-TW" dirty="0" err="1"/>
              <a:t>fontSize</a:t>
            </a:r>
            <a:r>
              <a:rPr lang="en-US" altLang="zh-TW" dirty="0"/>
              <a:t>);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&lt;/script&gt; </a:t>
            </a:r>
          </a:p>
          <a:p>
            <a:r>
              <a:rPr lang="en-US" altLang="zh-TW" dirty="0"/>
              <a:t>&lt;/head&gt; </a:t>
            </a:r>
          </a:p>
          <a:p>
            <a:r>
              <a:rPr lang="en-US" altLang="zh-TW" dirty="0"/>
              <a:t>&lt;body&gt; </a:t>
            </a:r>
          </a:p>
          <a:p>
            <a:r>
              <a:rPr lang="en-US" altLang="zh-TW" dirty="0"/>
              <a:t>&lt;h2&gt;</a:t>
            </a:r>
            <a:r>
              <a:rPr lang="zh-TW" altLang="en-US" dirty="0"/>
              <a:t>使用</a:t>
            </a:r>
            <a:r>
              <a:rPr lang="en-US" altLang="zh-TW" dirty="0" err="1"/>
              <a:t>jQuery</a:t>
            </a:r>
            <a:r>
              <a:rPr lang="zh-TW" altLang="en-US" dirty="0"/>
              <a:t>存取</a:t>
            </a:r>
            <a:r>
              <a:rPr lang="en-US" altLang="zh-TW" dirty="0"/>
              <a:t>CSS&lt;/h2&gt; 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/&gt; </a:t>
            </a:r>
          </a:p>
          <a:p>
            <a:r>
              <a:rPr lang="en-US" altLang="zh-TW" dirty="0"/>
              <a:t>&lt;p class="title"&gt;JavaScript</a:t>
            </a:r>
            <a:r>
              <a:rPr lang="zh-TW" altLang="en-US" dirty="0"/>
              <a:t>網頁設計</a:t>
            </a:r>
            <a:r>
              <a:rPr lang="en-US" altLang="zh-TW" dirty="0"/>
              <a:t>&lt;/p&gt; </a:t>
            </a:r>
          </a:p>
          <a:p>
            <a:r>
              <a:rPr lang="en-US" altLang="zh-TW" dirty="0"/>
              <a:t>&lt;p&gt;</a:t>
            </a:r>
            <a:r>
              <a:rPr lang="en-US" altLang="zh-TW" dirty="0" err="1"/>
              <a:t>jQuery</a:t>
            </a:r>
            <a:r>
              <a:rPr lang="zh-TW" altLang="en-US" dirty="0"/>
              <a:t>網頁設計</a:t>
            </a:r>
            <a:r>
              <a:rPr lang="en-US" altLang="zh-TW" dirty="0"/>
              <a:t>&lt;/p&gt; </a:t>
            </a:r>
          </a:p>
          <a:p>
            <a:r>
              <a:rPr lang="en-US" altLang="zh-TW" dirty="0"/>
              <a:t>&lt;div&gt;HTML</a:t>
            </a:r>
            <a:r>
              <a:rPr lang="zh-TW" altLang="en-US" dirty="0"/>
              <a:t>網頁設計</a:t>
            </a:r>
            <a:r>
              <a:rPr lang="en-US" altLang="zh-TW" dirty="0"/>
              <a:t>&lt;/div&gt; </a:t>
            </a:r>
          </a:p>
          <a:p>
            <a:r>
              <a:rPr lang="en-US" altLang="zh-TW" dirty="0"/>
              <a:t>&lt;/body&gt;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4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存取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 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littlered</a:t>
            </a:r>
            <a:r>
              <a:rPr lang="en-US" altLang="zh-TW" dirty="0"/>
              <a:t> {color: red; font-size: 9pt} 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littlegreen</a:t>
            </a:r>
            <a:r>
              <a:rPr lang="en-US" altLang="zh-TW" dirty="0"/>
              <a:t> {color: green; font-size: 9pt} </a:t>
            </a:r>
          </a:p>
          <a:p>
            <a:r>
              <a:rPr lang="en-US" altLang="zh-TW" dirty="0"/>
              <a:t>&lt;/style&gt; 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="jquery-1.7.1.js"&gt;&lt;/script&gt; </a:t>
            </a:r>
          </a:p>
          <a:p>
            <a:r>
              <a:rPr lang="en-US" altLang="zh-TW" dirty="0"/>
              <a:t>&lt;script language="JavaScript"&gt; </a:t>
            </a:r>
          </a:p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 smtClean="0"/>
              <a:t>$(‘h2’).</a:t>
            </a:r>
            <a:r>
              <a:rPr lang="en-US" altLang="zh-TW" dirty="0" err="1"/>
              <a:t>addClass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littlered</a:t>
            </a:r>
            <a:r>
              <a:rPr lang="en-US" altLang="zh-TW" dirty="0" smtClean="0"/>
              <a:t>’);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新增元素</a:t>
            </a:r>
            <a:r>
              <a:rPr lang="zh-TW" altLang="en-US" dirty="0">
                <a:solidFill>
                  <a:srgbClr val="FF0000"/>
                </a:solidFill>
              </a:rPr>
              <a:t>的樣式類別</a:t>
            </a:r>
            <a:endParaRPr lang="en-US" altLang="zh-TW" dirty="0"/>
          </a:p>
          <a:p>
            <a:r>
              <a:rPr lang="en-US" altLang="zh-TW" dirty="0" smtClean="0"/>
              <a:t>$(‘div’).</a:t>
            </a:r>
            <a:r>
              <a:rPr lang="en-US" altLang="zh-TW" dirty="0" err="1"/>
              <a:t>removeClass</a:t>
            </a:r>
            <a:r>
              <a:rPr lang="en-US" altLang="zh-TW" dirty="0">
                <a:solidFill>
                  <a:srgbClr val="FF0000"/>
                </a:solidFill>
              </a:rPr>
              <a:t>();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移除</a:t>
            </a:r>
            <a:r>
              <a:rPr lang="zh-TW" altLang="en-US" dirty="0" smtClean="0">
                <a:solidFill>
                  <a:srgbClr val="FF0000"/>
                </a:solidFill>
              </a:rPr>
              <a:t>元素的樣式類別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$(‘p’).</a:t>
            </a:r>
            <a:r>
              <a:rPr lang="en-US" altLang="zh-TW" dirty="0" err="1"/>
              <a:t>toggleClass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littlegreen</a:t>
            </a:r>
            <a:r>
              <a:rPr lang="en-US" altLang="zh-TW" dirty="0" smtClean="0"/>
              <a:t>’);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切換元素的樣式類別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&lt;/script&gt; </a:t>
            </a:r>
          </a:p>
          <a:p>
            <a:r>
              <a:rPr lang="en-US" altLang="zh-TW" dirty="0"/>
              <a:t>&lt;/head&gt; </a:t>
            </a:r>
          </a:p>
          <a:p>
            <a:r>
              <a:rPr lang="en-US" altLang="zh-TW" dirty="0"/>
              <a:t>&lt;body&gt; </a:t>
            </a:r>
          </a:p>
          <a:p>
            <a:r>
              <a:rPr lang="en-US" altLang="zh-TW" dirty="0"/>
              <a:t>&lt;h2&gt;</a:t>
            </a:r>
            <a:r>
              <a:rPr lang="zh-TW" altLang="en-US" dirty="0"/>
              <a:t>自訂樣式類別</a:t>
            </a:r>
            <a:r>
              <a:rPr lang="en-US" altLang="zh-TW" dirty="0"/>
              <a:t>Class&lt;/h2&gt; </a:t>
            </a:r>
          </a:p>
          <a:p>
            <a:r>
              <a:rPr lang="en-US" altLang="zh-TW" dirty="0"/>
              <a:t>&lt;div class="</a:t>
            </a:r>
            <a:r>
              <a:rPr lang="en-US" altLang="zh-TW" dirty="0" err="1"/>
              <a:t>littlered</a:t>
            </a:r>
            <a:r>
              <a:rPr lang="en-US" altLang="zh-TW" dirty="0"/>
              <a:t>"&gt;</a:t>
            </a:r>
            <a:r>
              <a:rPr lang="zh-TW" altLang="en-US" dirty="0"/>
              <a:t>自訂樣式類別</a:t>
            </a:r>
            <a:r>
              <a:rPr lang="en-US" altLang="zh-TW" dirty="0"/>
              <a:t>Class&lt;/div&gt; </a:t>
            </a:r>
          </a:p>
          <a:p>
            <a:r>
              <a:rPr lang="en-US" altLang="zh-TW" dirty="0"/>
              <a:t>&lt;span class="</a:t>
            </a:r>
            <a:r>
              <a:rPr lang="en-US" altLang="zh-TW" dirty="0" err="1"/>
              <a:t>littlegreen</a:t>
            </a:r>
            <a:r>
              <a:rPr lang="en-US" altLang="zh-TW" dirty="0"/>
              <a:t>"&gt;</a:t>
            </a:r>
            <a:r>
              <a:rPr lang="zh-TW" altLang="en-US" dirty="0"/>
              <a:t>自訂樣式類別</a:t>
            </a:r>
            <a:r>
              <a:rPr lang="en-US" altLang="zh-TW" dirty="0"/>
              <a:t>Class&lt;/span&gt; </a:t>
            </a:r>
          </a:p>
          <a:p>
            <a:r>
              <a:rPr lang="en-US" altLang="zh-TW" dirty="0"/>
              <a:t>&lt;p&gt;</a:t>
            </a:r>
            <a:r>
              <a:rPr lang="zh-TW" altLang="en-US" dirty="0"/>
              <a:t>自訂樣式類別</a:t>
            </a:r>
            <a:r>
              <a:rPr lang="en-US" altLang="zh-TW" dirty="0"/>
              <a:t>Class&lt;/p&gt; </a:t>
            </a:r>
          </a:p>
          <a:p>
            <a:r>
              <a:rPr lang="en-US" altLang="zh-TW" dirty="0"/>
              <a:t>&lt;/body&gt;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1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 &amp; DOM</a:t>
            </a:r>
            <a:br>
              <a:rPr lang="en-US" altLang="zh-TW" dirty="0" smtClean="0"/>
            </a:br>
            <a:r>
              <a:rPr lang="zh-TW" altLang="en-US" dirty="0" smtClean="0"/>
              <a:t>在網頁中新增和刪除元素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&lt;script language="JavaScript"&gt; </a:t>
            </a:r>
          </a:p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 smtClean="0"/>
              <a:t>$(‘.content1’).</a:t>
            </a:r>
            <a:r>
              <a:rPr lang="en-US" altLang="zh-TW" dirty="0"/>
              <a:t>html</a:t>
            </a:r>
            <a:r>
              <a:rPr lang="en-US" altLang="zh-TW" dirty="0" smtClean="0"/>
              <a:t>(‘&lt;</a:t>
            </a:r>
            <a:r>
              <a:rPr lang="en-US" altLang="zh-TW" dirty="0"/>
              <a:t>div class</a:t>
            </a:r>
            <a:r>
              <a:rPr lang="en-US" altLang="zh-TW" dirty="0" smtClean="0"/>
              <a:t>=“main”&gt;</a:t>
            </a:r>
            <a:r>
              <a:rPr lang="en-US" altLang="zh-TW" dirty="0" err="1"/>
              <a:t>jQuery</a:t>
            </a:r>
            <a:r>
              <a:rPr lang="zh-TW" altLang="en-US" dirty="0"/>
              <a:t>網頁設計</a:t>
            </a:r>
            <a:r>
              <a:rPr lang="en-US" altLang="zh-TW" dirty="0"/>
              <a:t>&lt;/</a:t>
            </a:r>
            <a:r>
              <a:rPr lang="en-US" altLang="zh-TW" dirty="0" smtClean="0"/>
              <a:t>div’); //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之</a:t>
            </a:r>
            <a:r>
              <a:rPr lang="en-US" altLang="zh-TW" dirty="0" err="1" smtClean="0"/>
              <a:t>innerHTML</a:t>
            </a:r>
            <a:r>
              <a:rPr lang="zh-TW" altLang="en-US" dirty="0" smtClean="0"/>
              <a:t>屬性</a:t>
            </a:r>
            <a:endParaRPr lang="en-US" altLang="zh-TW" dirty="0"/>
          </a:p>
          <a:p>
            <a:r>
              <a:rPr lang="en-US" altLang="zh-TW" dirty="0"/>
              <a:t>$('.content2').text('HTML</a:t>
            </a:r>
            <a:r>
              <a:rPr lang="zh-TW" altLang="en-US" dirty="0"/>
              <a:t>網頁設計</a:t>
            </a:r>
            <a:r>
              <a:rPr lang="en-US" altLang="zh-TW" dirty="0"/>
              <a:t>');</a:t>
            </a:r>
            <a:r>
              <a:rPr lang="zh-TW" altLang="en-US" dirty="0"/>
              <a:t> </a:t>
            </a:r>
            <a:r>
              <a:rPr lang="en-US" altLang="zh-TW" dirty="0" smtClean="0"/>
              <a:t>//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之</a:t>
            </a:r>
            <a:r>
              <a:rPr lang="en-US" altLang="zh-TW" dirty="0" err="1" smtClean="0"/>
              <a:t>innerText</a:t>
            </a:r>
            <a:r>
              <a:rPr lang="zh-TW" altLang="en-US" dirty="0" smtClean="0"/>
              <a:t>屬性</a:t>
            </a:r>
            <a:endParaRPr lang="zh-TW" altLang="en-US" dirty="0"/>
          </a:p>
          <a:p>
            <a:r>
              <a:rPr lang="en-US" altLang="zh-TW" dirty="0" smtClean="0"/>
              <a:t>$(‘.content2’).</a:t>
            </a:r>
            <a:r>
              <a:rPr lang="en-US" altLang="zh-TW" dirty="0"/>
              <a:t>append</a:t>
            </a:r>
            <a:r>
              <a:rPr lang="en-US" altLang="zh-TW" dirty="0" smtClean="0"/>
              <a:t>(‘&lt;</a:t>
            </a:r>
            <a:r>
              <a:rPr lang="en-US" altLang="zh-TW" dirty="0"/>
              <a:t>p&gt;PHP</a:t>
            </a:r>
            <a:r>
              <a:rPr lang="zh-TW" altLang="en-US" dirty="0"/>
              <a:t>網頁設計</a:t>
            </a:r>
            <a:r>
              <a:rPr lang="en-US" altLang="zh-TW" dirty="0"/>
              <a:t>&lt;/p</a:t>
            </a:r>
            <a:r>
              <a:rPr lang="en-US" altLang="zh-TW" dirty="0" smtClean="0"/>
              <a:t>&gt;’); //</a:t>
            </a:r>
            <a:r>
              <a:rPr lang="zh-TW" altLang="en-US" dirty="0" smtClean="0"/>
              <a:t>最後一個子元素</a:t>
            </a:r>
            <a:r>
              <a:rPr lang="en-US" altLang="zh-TW" dirty="0" smtClean="0"/>
              <a:t>, prepend()</a:t>
            </a:r>
            <a:endParaRPr lang="en-US" altLang="zh-TW" dirty="0"/>
          </a:p>
          <a:p>
            <a:r>
              <a:rPr lang="en-US" altLang="zh-TW" dirty="0" smtClean="0"/>
              <a:t>$(‘.content2’).</a:t>
            </a:r>
            <a:r>
              <a:rPr lang="en-US" altLang="zh-TW" dirty="0"/>
              <a:t>after</a:t>
            </a:r>
            <a:r>
              <a:rPr lang="en-US" altLang="zh-TW" dirty="0" smtClean="0"/>
              <a:t>(‘&lt;</a:t>
            </a:r>
            <a:r>
              <a:rPr lang="en-US" altLang="zh-TW" dirty="0"/>
              <a:t>p&gt;JSP</a:t>
            </a:r>
            <a:r>
              <a:rPr lang="zh-TW" altLang="en-US" dirty="0"/>
              <a:t>網頁設計</a:t>
            </a:r>
            <a:r>
              <a:rPr lang="en-US" altLang="zh-TW" dirty="0"/>
              <a:t>&lt;/p</a:t>
            </a:r>
            <a:r>
              <a:rPr lang="en-US" altLang="zh-TW" dirty="0" smtClean="0"/>
              <a:t>&gt;’); //</a:t>
            </a:r>
            <a:r>
              <a:rPr lang="zh-TW" altLang="en-US" dirty="0" smtClean="0"/>
              <a:t>插入至元素之後</a:t>
            </a:r>
            <a:r>
              <a:rPr lang="en-US" altLang="zh-TW" dirty="0" smtClean="0"/>
              <a:t>, before()</a:t>
            </a:r>
            <a:endParaRPr lang="en-US" altLang="zh-TW" dirty="0"/>
          </a:p>
          <a:p>
            <a:r>
              <a:rPr lang="en-US" altLang="zh-TW" dirty="0"/>
              <a:t>$('.content3').remove();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&lt;/script&gt; </a:t>
            </a:r>
          </a:p>
          <a:p>
            <a:r>
              <a:rPr lang="en-US" altLang="zh-TW" dirty="0"/>
              <a:t>&lt;/head&gt; </a:t>
            </a:r>
          </a:p>
          <a:p>
            <a:r>
              <a:rPr lang="en-US" altLang="zh-TW" dirty="0"/>
              <a:t>&lt;body&gt; </a:t>
            </a:r>
          </a:p>
          <a:p>
            <a:r>
              <a:rPr lang="en-US" altLang="zh-TW" dirty="0"/>
              <a:t>&lt;div class="content1"&gt; </a:t>
            </a:r>
          </a:p>
          <a:p>
            <a:r>
              <a:rPr lang="en-US" altLang="zh-TW" dirty="0"/>
              <a:t>&lt;p&gt;JavaScript</a:t>
            </a:r>
            <a:r>
              <a:rPr lang="zh-TW" altLang="en-US" dirty="0"/>
              <a:t>網頁設計</a:t>
            </a:r>
            <a:r>
              <a:rPr lang="en-US" altLang="zh-TW" dirty="0"/>
              <a:t>&lt;/p&gt; </a:t>
            </a:r>
          </a:p>
          <a:p>
            <a:r>
              <a:rPr lang="en-US" altLang="zh-TW" dirty="0"/>
              <a:t>&lt;/div&gt; </a:t>
            </a:r>
          </a:p>
          <a:p>
            <a:r>
              <a:rPr lang="en-US" altLang="zh-TW" dirty="0"/>
              <a:t>&lt;div class='content2'&gt;&lt;/div&gt; </a:t>
            </a:r>
          </a:p>
          <a:p>
            <a:r>
              <a:rPr lang="en-US" altLang="zh-TW" dirty="0"/>
              <a:t>&lt;div class='content3'&gt;ASP.NET</a:t>
            </a:r>
            <a:r>
              <a:rPr lang="zh-TW" altLang="en-US" dirty="0"/>
              <a:t>網頁設計</a:t>
            </a:r>
            <a:r>
              <a:rPr lang="en-US" altLang="zh-TW" dirty="0"/>
              <a:t>&lt;/div&gt; </a:t>
            </a:r>
          </a:p>
          <a:p>
            <a:r>
              <a:rPr lang="en-US" altLang="zh-TW" dirty="0"/>
              <a:t>&lt;/body&gt;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3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smtClean="0"/>
              <a:t> &amp; DOM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="jquery-1.7.1.js"&gt;&lt;/script&gt; </a:t>
            </a:r>
          </a:p>
          <a:p>
            <a:r>
              <a:rPr lang="en-US" altLang="zh-TW" dirty="0"/>
              <a:t>&lt;script language="JavaScript"&gt; </a:t>
            </a:r>
          </a:p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length; </a:t>
            </a:r>
          </a:p>
          <a:p>
            <a:r>
              <a:rPr lang="en-US" altLang="zh-TW" dirty="0"/>
              <a:t>length = </a:t>
            </a:r>
            <a:r>
              <a:rPr lang="en-US" altLang="zh-TW" dirty="0" smtClean="0"/>
              <a:t>$(“</a:t>
            </a:r>
            <a:r>
              <a:rPr lang="en-US" altLang="zh-TW" dirty="0" err="1" smtClean="0"/>
              <a:t>li:contains</a:t>
            </a:r>
            <a:r>
              <a:rPr lang="en-US" altLang="zh-TW" dirty="0" smtClean="0"/>
              <a:t>(‘ASP’)”).</a:t>
            </a:r>
            <a:r>
              <a:rPr lang="en-US" altLang="zh-TW" dirty="0"/>
              <a:t>length;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取得</a:t>
            </a:r>
            <a:r>
              <a:rPr lang="en-US" altLang="zh-TW" dirty="0" smtClean="0">
                <a:solidFill>
                  <a:srgbClr val="FF0000"/>
                </a:solidFill>
              </a:rPr>
              <a:t>DOM</a:t>
            </a:r>
            <a:r>
              <a:rPr lang="zh-TW" altLang="en-US" dirty="0" smtClean="0">
                <a:solidFill>
                  <a:srgbClr val="FF0000"/>
                </a:solidFill>
              </a:rPr>
              <a:t>元素個數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$('#output1').text("DOM</a:t>
            </a:r>
            <a:r>
              <a:rPr lang="zh-TW" altLang="en-US" dirty="0"/>
              <a:t>元素個數</a:t>
            </a:r>
            <a:r>
              <a:rPr lang="en-US" altLang="zh-TW" dirty="0"/>
              <a:t>: "</a:t>
            </a:r>
            <a:r>
              <a:rPr lang="zh-TW" altLang="en-US" dirty="0"/>
              <a:t> </a:t>
            </a:r>
            <a:r>
              <a:rPr lang="en-US" altLang="zh-TW" dirty="0"/>
              <a:t>+ length); 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myTag1 = </a:t>
            </a:r>
            <a:r>
              <a:rPr lang="en-US" altLang="zh-TW" dirty="0" smtClean="0"/>
              <a:t>$(‘#list’).</a:t>
            </a:r>
            <a:r>
              <a:rPr lang="en-US" altLang="zh-TW" dirty="0"/>
              <a:t>get(0).</a:t>
            </a:r>
            <a:r>
              <a:rPr lang="en-US" altLang="zh-TW" dirty="0" err="1"/>
              <a:t>tagName</a:t>
            </a:r>
            <a:r>
              <a:rPr lang="en-US" altLang="zh-TW" dirty="0"/>
              <a:t>;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直接存取</a:t>
            </a:r>
            <a:r>
              <a:rPr lang="en-US" altLang="zh-TW" dirty="0" smtClean="0">
                <a:solidFill>
                  <a:srgbClr val="FF0000"/>
                </a:solidFill>
              </a:rPr>
              <a:t>DOM</a:t>
            </a:r>
            <a:r>
              <a:rPr lang="zh-TW" altLang="en-US" dirty="0" smtClean="0">
                <a:solidFill>
                  <a:srgbClr val="FF0000"/>
                </a:solidFill>
              </a:rPr>
              <a:t>元素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var</a:t>
            </a:r>
            <a:r>
              <a:rPr lang="en-US" altLang="zh-TW" dirty="0"/>
              <a:t> myTag2 = $('</a:t>
            </a:r>
            <a:r>
              <a:rPr lang="en-US" altLang="zh-TW" dirty="0" err="1"/>
              <a:t>ol</a:t>
            </a:r>
            <a:r>
              <a:rPr lang="en-US" altLang="zh-TW" dirty="0"/>
              <a:t>, p')[1].</a:t>
            </a:r>
            <a:r>
              <a:rPr lang="en-US" altLang="zh-TW" dirty="0" err="1"/>
              <a:t>tagName</a:t>
            </a:r>
            <a:r>
              <a:rPr lang="en-US" altLang="zh-TW" dirty="0"/>
              <a:t>; </a:t>
            </a:r>
          </a:p>
          <a:p>
            <a:r>
              <a:rPr lang="en-US" altLang="zh-TW" dirty="0"/>
              <a:t>$('#output2').text("</a:t>
            </a:r>
            <a:r>
              <a:rPr lang="zh-TW" altLang="en-US" dirty="0"/>
              <a:t>標籤名稱</a:t>
            </a:r>
            <a:r>
              <a:rPr lang="en-US" altLang="zh-TW" dirty="0"/>
              <a:t>: "</a:t>
            </a:r>
            <a:r>
              <a:rPr lang="zh-TW" altLang="en-US" dirty="0"/>
              <a:t> </a:t>
            </a:r>
            <a:r>
              <a:rPr lang="en-US" altLang="zh-TW" dirty="0"/>
              <a:t>+ myTag1 + </a:t>
            </a:r>
          </a:p>
          <a:p>
            <a:r>
              <a:rPr lang="en-US" altLang="zh-TW" dirty="0"/>
              <a:t>"/" + myTag2);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&lt;/script&gt; </a:t>
            </a:r>
          </a:p>
          <a:p>
            <a:r>
              <a:rPr lang="en-US" altLang="zh-TW" dirty="0"/>
              <a:t>&lt;/head&gt; </a:t>
            </a:r>
          </a:p>
          <a:p>
            <a:r>
              <a:rPr lang="en-US" altLang="zh-TW" dirty="0"/>
              <a:t>&lt;body&gt; 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 id="list"&gt; </a:t>
            </a:r>
          </a:p>
          <a:p>
            <a:r>
              <a:rPr lang="en-US" altLang="zh-TW" dirty="0"/>
              <a:t>&lt;li&gt;JavaScript</a:t>
            </a:r>
            <a:r>
              <a:rPr lang="zh-TW" altLang="en-US" dirty="0"/>
              <a:t>網頁設計</a:t>
            </a:r>
            <a:r>
              <a:rPr lang="en-US" altLang="zh-TW" dirty="0"/>
              <a:t>&lt;/li&gt; </a:t>
            </a:r>
          </a:p>
          <a:p>
            <a:r>
              <a:rPr lang="en-US" altLang="zh-TW" dirty="0"/>
              <a:t>&lt;li&gt;ASP.NET</a:t>
            </a:r>
            <a:r>
              <a:rPr lang="zh-TW" altLang="en-US" dirty="0"/>
              <a:t>網頁設計</a:t>
            </a:r>
            <a:r>
              <a:rPr lang="en-US" altLang="zh-TW" dirty="0"/>
              <a:t>&lt;/li&gt; </a:t>
            </a:r>
          </a:p>
          <a:p>
            <a:r>
              <a:rPr lang="en-US" altLang="zh-TW" dirty="0"/>
              <a:t>&lt;li&gt;PHP</a:t>
            </a:r>
            <a:r>
              <a:rPr lang="zh-TW" altLang="en-US" dirty="0"/>
              <a:t>網頁設計</a:t>
            </a:r>
            <a:r>
              <a:rPr lang="en-US" altLang="zh-TW" dirty="0"/>
              <a:t>&lt;/li&gt; </a:t>
            </a:r>
          </a:p>
          <a:p>
            <a:r>
              <a:rPr lang="en-US" altLang="zh-TW" dirty="0"/>
              <a:t>&lt;li&gt;ASP 3.0</a:t>
            </a:r>
            <a:r>
              <a:rPr lang="zh-TW" altLang="en-US" dirty="0"/>
              <a:t>網頁設計</a:t>
            </a:r>
            <a:r>
              <a:rPr lang="en-US" altLang="zh-TW" dirty="0"/>
              <a:t>&lt;/li&gt; 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ol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&lt;p&gt;JSP</a:t>
            </a:r>
            <a:r>
              <a:rPr lang="zh-TW" altLang="en-US" dirty="0"/>
              <a:t>網頁設計</a:t>
            </a:r>
            <a:r>
              <a:rPr lang="en-US" altLang="zh-TW" dirty="0"/>
              <a:t>&lt;/p&gt; </a:t>
            </a:r>
          </a:p>
          <a:p>
            <a:r>
              <a:rPr lang="en-US" altLang="zh-TW" dirty="0"/>
              <a:t>&lt;p&gt;</a:t>
            </a:r>
            <a:r>
              <a:rPr lang="en-US" altLang="zh-TW" dirty="0" err="1"/>
              <a:t>jQuery</a:t>
            </a:r>
            <a:r>
              <a:rPr lang="zh-TW" altLang="en-US" dirty="0"/>
              <a:t>網頁設計</a:t>
            </a:r>
            <a:r>
              <a:rPr lang="en-US" altLang="zh-TW" dirty="0"/>
              <a:t>&lt;/p&gt; </a:t>
            </a:r>
          </a:p>
          <a:p>
            <a:r>
              <a:rPr lang="en-US" altLang="zh-TW" dirty="0"/>
              <a:t>&lt;div id="output1"&gt;&lt;/div&gt; </a:t>
            </a:r>
          </a:p>
          <a:p>
            <a:r>
              <a:rPr lang="en-US" altLang="zh-TW" dirty="0"/>
              <a:t>&lt;div id="output2"&gt;&lt;/div&gt; </a:t>
            </a:r>
          </a:p>
          <a:p>
            <a:r>
              <a:rPr lang="en-US" altLang="zh-TW" dirty="0"/>
              <a:t>&lt;/body&gt;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</a:t>
            </a:r>
            <a:r>
              <a:rPr lang="en-US" altLang="zh-TW" dirty="0" err="1"/>
              <a:t>j</a:t>
            </a:r>
            <a:r>
              <a:rPr lang="en-US" altLang="zh-TW" dirty="0" err="1" smtClean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之上新增一層</a:t>
            </a:r>
            <a:r>
              <a:rPr lang="en-US" altLang="zh-TW" dirty="0" smtClean="0"/>
              <a:t>API</a:t>
            </a:r>
          </a:p>
          <a:p>
            <a:r>
              <a:rPr lang="zh-TW" altLang="en-US" dirty="0"/>
              <a:t>簡潔</a:t>
            </a:r>
            <a:r>
              <a:rPr lang="zh-TW" altLang="en-US" dirty="0" smtClean="0"/>
              <a:t>程式碼處理</a:t>
            </a:r>
            <a:r>
              <a:rPr lang="en-US" altLang="zh-TW" dirty="0" smtClean="0"/>
              <a:t>DOM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CSS</a:t>
            </a:r>
          </a:p>
          <a:p>
            <a:pPr lvl="1"/>
            <a:r>
              <a:rPr lang="zh-TW" altLang="en-US" dirty="0"/>
              <a:t>更改</a:t>
            </a:r>
            <a:r>
              <a:rPr lang="zh-TW" altLang="en-US" dirty="0" smtClean="0"/>
              <a:t>外觀</a:t>
            </a:r>
            <a:endParaRPr lang="en-US" altLang="zh-TW" dirty="0" smtClean="0"/>
          </a:p>
          <a:p>
            <a:pPr lvl="1"/>
            <a:r>
              <a:rPr lang="zh-TW" altLang="en-US" dirty="0"/>
              <a:t>新增</a:t>
            </a:r>
            <a:r>
              <a:rPr lang="zh-TW" altLang="en-US" dirty="0" smtClean="0"/>
              <a:t>特效及動畫</a:t>
            </a:r>
            <a:endParaRPr lang="en-US" altLang="zh-TW" dirty="0" smtClean="0"/>
          </a:p>
          <a:p>
            <a:pPr lvl="1"/>
            <a:r>
              <a:rPr lang="zh-TW" altLang="en-US" dirty="0"/>
              <a:t>事件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</a:t>
            </a:r>
            <a:r>
              <a:rPr lang="en-US" altLang="zh-TW" dirty="0" smtClean="0"/>
              <a:t>AJAX</a:t>
            </a:r>
          </a:p>
          <a:p>
            <a:r>
              <a:rPr lang="zh-TW" altLang="en-US" dirty="0" smtClean="0"/>
              <a:t>加速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應用程式的開發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0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的下載及使用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smtClean="0">
                <a:hlinkClick r:id="rId2"/>
              </a:rPr>
              <a:t>http://docs.jquery.com/Downloading_jQuery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&lt;head</a:t>
            </a:r>
            <a:r>
              <a:rPr lang="en-US" altLang="zh-TW" dirty="0" smtClean="0"/>
              <a:t>&gt;&lt;title&gt;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&lt;/</a:t>
            </a:r>
            <a:r>
              <a:rPr lang="en-US" altLang="zh-TW" dirty="0"/>
              <a:t>title&gt; </a:t>
            </a:r>
          </a:p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 </a:t>
            </a:r>
          </a:p>
          <a:p>
            <a:r>
              <a:rPr lang="en-US" altLang="zh-TW" dirty="0"/>
              <a:t>.zebra { </a:t>
            </a:r>
          </a:p>
          <a:p>
            <a:r>
              <a:rPr lang="en-US" altLang="zh-TW" dirty="0"/>
              <a:t>background-color: #CCBB66; </a:t>
            </a:r>
          </a:p>
          <a:p>
            <a:r>
              <a:rPr lang="en-US" altLang="zh-TW" dirty="0"/>
              <a:t>} </a:t>
            </a:r>
          </a:p>
          <a:p>
            <a:r>
              <a:rPr lang="en-US" altLang="zh-TW" dirty="0"/>
              <a:t>&lt;/style&gt; 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 smtClean="0"/>
              <a:t>jquery-3.2.0.js</a:t>
            </a:r>
            <a:r>
              <a:rPr lang="en-US" altLang="zh-TW" dirty="0"/>
              <a:t>"&gt;&lt;/script&gt; </a:t>
            </a:r>
            <a:endParaRPr lang="en-US" altLang="zh-TW" dirty="0" smtClean="0"/>
          </a:p>
          <a:p>
            <a:r>
              <a:rPr lang="en-US" altLang="zh-TW" dirty="0" smtClean="0"/>
              <a:t>//CDN(Google Ajax API CDN)</a:t>
            </a:r>
          </a:p>
          <a:p>
            <a:r>
              <a:rPr lang="en-US" altLang="zh-TW" dirty="0" smtClean="0"/>
              <a:t>//</a:t>
            </a:r>
            <a:r>
              <a:rPr lang="en-US" altLang="zh-TW" dirty="0"/>
              <a:t> 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 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en-US" altLang="zh-TW" dirty="0" err="1" smtClean="0"/>
              <a:t>src</a:t>
            </a:r>
            <a:r>
              <a:rPr lang="en-US" altLang="zh-TW" dirty="0"/>
              <a:t>="http://</a:t>
            </a:r>
            <a:r>
              <a:rPr lang="en-US" altLang="zh-TW" dirty="0" smtClean="0"/>
              <a:t>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</a:t>
            </a:r>
            <a:r>
              <a:rPr lang="en-US" altLang="zh-TW" dirty="0"/>
              <a:t>"&gt;&lt;/script&gt; 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script language="JavaScript"&gt; </a:t>
            </a:r>
          </a:p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/>
              <a:t>$('table </a:t>
            </a:r>
            <a:r>
              <a:rPr lang="en-US" altLang="zh-TW" dirty="0" err="1"/>
              <a:t>tr:nth-child</a:t>
            </a:r>
            <a:r>
              <a:rPr lang="en-US" altLang="zh-TW" dirty="0"/>
              <a:t>(even)').</a:t>
            </a:r>
            <a:r>
              <a:rPr lang="en-US" altLang="zh-TW" dirty="0" err="1"/>
              <a:t>addClass</a:t>
            </a:r>
            <a:r>
              <a:rPr lang="en-US" altLang="zh-TW" dirty="0"/>
              <a:t>('zebra');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&lt;/script&gt; </a:t>
            </a:r>
          </a:p>
          <a:p>
            <a:r>
              <a:rPr lang="en-US" altLang="zh-TW" dirty="0"/>
              <a:t>&lt;/head&gt;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4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dirty="0"/>
              <a:t>&lt;!DOCTYPE html&gt; </a:t>
            </a:r>
          </a:p>
          <a:p>
            <a:r>
              <a:rPr lang="en-US" altLang="zh-TW" dirty="0"/>
              <a:t>&lt;html&gt; </a:t>
            </a:r>
            <a:r>
              <a:rPr lang="en-US" altLang="zh-TW" dirty="0" smtClean="0"/>
              <a:t>&lt;</a:t>
            </a:r>
            <a:r>
              <a:rPr lang="en-US" altLang="zh-TW" dirty="0"/>
              <a:t>head&gt; </a:t>
            </a:r>
            <a:r>
              <a:rPr lang="en-US" altLang="zh-TW" dirty="0" smtClean="0"/>
              <a:t>&lt;title&gt;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&lt;/</a:t>
            </a:r>
            <a:r>
              <a:rPr lang="en-US" altLang="zh-TW" dirty="0"/>
              <a:t>title&gt; </a:t>
            </a:r>
          </a:p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 </a:t>
            </a:r>
          </a:p>
          <a:p>
            <a:r>
              <a:rPr lang="en-US" altLang="zh-TW" dirty="0"/>
              <a:t>.blue { color: blue; } </a:t>
            </a:r>
          </a:p>
          <a:p>
            <a:r>
              <a:rPr lang="en-US" altLang="zh-TW" dirty="0"/>
              <a:t>.red { color: red; } </a:t>
            </a:r>
          </a:p>
          <a:p>
            <a:r>
              <a:rPr lang="en-US" altLang="zh-TW" dirty="0"/>
              <a:t>&lt;/style&gt;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="jquery-1.7.1.js"&gt;&lt;/script&gt; </a:t>
            </a:r>
          </a:p>
          <a:p>
            <a:r>
              <a:rPr lang="en-US" altLang="zh-TW" dirty="0"/>
              <a:t>&lt;script language="JavaScript"&gt; </a:t>
            </a:r>
          </a:p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/>
              <a:t>$('#list').</a:t>
            </a:r>
            <a:r>
              <a:rPr lang="en-US" altLang="zh-TW" dirty="0" err="1"/>
              <a:t>addClass</a:t>
            </a:r>
            <a:r>
              <a:rPr lang="en-US" altLang="zh-TW" dirty="0"/>
              <a:t>('red'); </a:t>
            </a:r>
          </a:p>
          <a:p>
            <a:r>
              <a:rPr lang="en-US" altLang="zh-TW" dirty="0"/>
              <a:t>$('#list </a:t>
            </a:r>
            <a:r>
              <a:rPr lang="en-US" altLang="zh-TW" dirty="0" err="1"/>
              <a:t>li:last</a:t>
            </a:r>
            <a:r>
              <a:rPr lang="en-US" altLang="zh-TW" dirty="0"/>
              <a:t>').</a:t>
            </a:r>
            <a:r>
              <a:rPr lang="en-US" altLang="zh-TW" dirty="0" err="1"/>
              <a:t>addClass</a:t>
            </a:r>
            <a:r>
              <a:rPr lang="en-US" altLang="zh-TW" dirty="0"/>
              <a:t>('blue');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&lt;/script&gt;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&lt;/head&gt;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&lt;body&gt; </a:t>
            </a:r>
          </a:p>
          <a:p>
            <a:r>
              <a:rPr lang="en-US" altLang="zh-TW" dirty="0"/>
              <a:t>&lt;h2&gt;</a:t>
            </a:r>
            <a:r>
              <a:rPr lang="zh-TW" altLang="en-US" dirty="0"/>
              <a:t>建立第一個</a:t>
            </a:r>
            <a:r>
              <a:rPr lang="en-US" altLang="zh-TW" dirty="0" err="1"/>
              <a:t>jQuery</a:t>
            </a:r>
            <a:r>
              <a:rPr lang="zh-TW" altLang="en-US" dirty="0"/>
              <a:t>程式</a:t>
            </a:r>
            <a:r>
              <a:rPr lang="en-US" altLang="zh-TW" dirty="0"/>
              <a:t>&lt;/h2&gt; 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 id="list"&gt; </a:t>
            </a:r>
          </a:p>
          <a:p>
            <a:r>
              <a:rPr lang="en-US" altLang="zh-TW" dirty="0"/>
              <a:t>&lt;li&gt;Java Applet&lt;/li&gt; </a:t>
            </a:r>
          </a:p>
          <a:p>
            <a:r>
              <a:rPr lang="en-US" altLang="zh-TW" dirty="0"/>
              <a:t>&lt;li&gt;JavaScript&lt;/li&gt; </a:t>
            </a:r>
          </a:p>
          <a:p>
            <a:r>
              <a:rPr lang="en-US" altLang="zh-TW" dirty="0"/>
              <a:t>&lt;li&gt;VBScript&lt;/li&gt; </a:t>
            </a:r>
          </a:p>
          <a:p>
            <a:r>
              <a:rPr lang="en-US" altLang="zh-TW" dirty="0"/>
              <a:t>&lt;li&gt;DHTML&lt;/li&gt; 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ol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&lt;/body&gt; </a:t>
            </a:r>
          </a:p>
          <a:p>
            <a:r>
              <a:rPr lang="en-US" altLang="zh-TW" dirty="0"/>
              <a:t>&lt;/html&gt;</a:t>
            </a: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3563888" y="1600200"/>
            <a:ext cx="5122912" cy="4525963"/>
          </a:xfrm>
        </p:spPr>
        <p:txBody>
          <a:bodyPr>
            <a:normAutofit fontScale="32500" lnSpcReduction="20000"/>
          </a:bodyPr>
          <a:lstStyle/>
          <a:p>
            <a:r>
              <a:rPr lang="zh-TW" altLang="en-US" sz="7400" dirty="0" smtClean="0"/>
              <a:t>物件</a:t>
            </a:r>
            <a:r>
              <a:rPr lang="en-US" altLang="zh-TW" sz="7400" dirty="0" smtClean="0"/>
              <a:t>+</a:t>
            </a:r>
            <a:r>
              <a:rPr lang="zh-TW" altLang="en-US" sz="7400" dirty="0" smtClean="0"/>
              <a:t>事件註冊</a:t>
            </a:r>
            <a:endParaRPr lang="en-US" altLang="zh-TW" sz="7400" dirty="0" smtClean="0"/>
          </a:p>
          <a:p>
            <a:r>
              <a:rPr lang="en-US" altLang="zh-TW" sz="7400" dirty="0" smtClean="0"/>
              <a:t>$(</a:t>
            </a:r>
            <a:r>
              <a:rPr lang="en-US" altLang="zh-TW" sz="7400" dirty="0" smtClean="0"/>
              <a:t>document).ready</a:t>
            </a:r>
            <a:r>
              <a:rPr lang="en-US" altLang="zh-TW" sz="7400" dirty="0" smtClean="0">
                <a:solidFill>
                  <a:srgbClr val="FF0000"/>
                </a:solidFill>
              </a:rPr>
              <a:t>(</a:t>
            </a:r>
            <a:r>
              <a:rPr lang="en-US" altLang="zh-TW" sz="7400" dirty="0" smtClean="0"/>
              <a:t>function() { </a:t>
            </a:r>
          </a:p>
          <a:p>
            <a:r>
              <a:rPr lang="en-US" altLang="zh-TW" sz="7400" dirty="0" smtClean="0"/>
              <a:t>$('#list').</a:t>
            </a:r>
            <a:r>
              <a:rPr lang="en-US" altLang="zh-TW" sz="7400" dirty="0" err="1" smtClean="0"/>
              <a:t>addClass</a:t>
            </a:r>
            <a:r>
              <a:rPr lang="en-US" altLang="zh-TW" sz="7400" dirty="0" smtClean="0"/>
              <a:t>('red'); </a:t>
            </a:r>
          </a:p>
          <a:p>
            <a:r>
              <a:rPr lang="en-US" altLang="zh-TW" sz="7400" dirty="0" smtClean="0"/>
              <a:t>$('#list </a:t>
            </a:r>
            <a:r>
              <a:rPr lang="en-US" altLang="zh-TW" sz="7400" dirty="0" err="1" smtClean="0"/>
              <a:t>li:last</a:t>
            </a:r>
            <a:r>
              <a:rPr lang="en-US" altLang="zh-TW" sz="7400" dirty="0" smtClean="0"/>
              <a:t>').</a:t>
            </a:r>
            <a:r>
              <a:rPr lang="en-US" altLang="zh-TW" sz="7400" dirty="0" err="1" smtClean="0"/>
              <a:t>addClass</a:t>
            </a:r>
            <a:r>
              <a:rPr lang="en-US" altLang="zh-TW" sz="7400" dirty="0" smtClean="0"/>
              <a:t>('blue'); </a:t>
            </a:r>
          </a:p>
          <a:p>
            <a:r>
              <a:rPr lang="en-US" altLang="zh-TW" sz="7400" dirty="0" smtClean="0"/>
              <a:t>}</a:t>
            </a:r>
            <a:r>
              <a:rPr lang="en-US" altLang="zh-TW" sz="7400" dirty="0" smtClean="0">
                <a:solidFill>
                  <a:srgbClr val="FF0000"/>
                </a:solidFill>
              </a:rPr>
              <a:t>)</a:t>
            </a:r>
            <a:r>
              <a:rPr lang="en-US" altLang="zh-TW" sz="7400" dirty="0" smtClean="0"/>
              <a:t>; </a:t>
            </a:r>
            <a:r>
              <a:rPr lang="en-US" altLang="zh-TW" sz="7400" dirty="0" smtClean="0"/>
              <a:t>//Anonymous function</a:t>
            </a:r>
            <a:endParaRPr lang="en-US" altLang="zh-TW" sz="7400" dirty="0" smtClean="0"/>
          </a:p>
          <a:p>
            <a:endParaRPr lang="en-US" altLang="zh-TW" sz="7400" dirty="0" smtClean="0"/>
          </a:p>
          <a:p>
            <a:r>
              <a:rPr lang="en-US" altLang="zh-TW" sz="7400" dirty="0" smtClean="0"/>
              <a:t>Function </a:t>
            </a:r>
            <a:r>
              <a:rPr lang="en-US" altLang="zh-TW" sz="7400" dirty="0" err="1" smtClean="0"/>
              <a:t>addColorClass</a:t>
            </a:r>
            <a:r>
              <a:rPr lang="en-US" altLang="zh-TW" sz="7400" dirty="0" smtClean="0"/>
              <a:t>(){</a:t>
            </a:r>
          </a:p>
          <a:p>
            <a:r>
              <a:rPr lang="en-US" altLang="zh-TW" sz="7400" dirty="0" smtClean="0"/>
              <a:t>$('#list').</a:t>
            </a:r>
            <a:r>
              <a:rPr lang="en-US" altLang="zh-TW" sz="7400" dirty="0" err="1" smtClean="0"/>
              <a:t>addClass</a:t>
            </a:r>
            <a:r>
              <a:rPr lang="en-US" altLang="zh-TW" sz="7400" dirty="0" smtClean="0"/>
              <a:t>('red'); </a:t>
            </a:r>
          </a:p>
          <a:p>
            <a:r>
              <a:rPr lang="en-US" altLang="zh-TW" sz="7400" dirty="0" smtClean="0"/>
              <a:t>$('#list </a:t>
            </a:r>
            <a:r>
              <a:rPr lang="en-US" altLang="zh-TW" sz="7400" dirty="0" err="1" smtClean="0"/>
              <a:t>li:last</a:t>
            </a:r>
            <a:r>
              <a:rPr lang="en-US" altLang="zh-TW" sz="7400" dirty="0" smtClean="0"/>
              <a:t>').</a:t>
            </a:r>
            <a:r>
              <a:rPr lang="en-US" altLang="zh-TW" sz="7400" dirty="0" err="1" smtClean="0"/>
              <a:t>addClass</a:t>
            </a:r>
            <a:r>
              <a:rPr lang="en-US" altLang="zh-TW" sz="7400" dirty="0" smtClean="0"/>
              <a:t>('blue'); </a:t>
            </a:r>
          </a:p>
          <a:p>
            <a:r>
              <a:rPr lang="en-US" altLang="zh-TW" sz="7400" dirty="0" smtClean="0"/>
              <a:t>}; </a:t>
            </a:r>
          </a:p>
          <a:p>
            <a:r>
              <a:rPr lang="en-US" altLang="zh-TW" sz="7400" dirty="0" smtClean="0"/>
              <a:t>$(document).ready</a:t>
            </a:r>
            <a:r>
              <a:rPr lang="en-US" altLang="zh-TW" sz="7400" dirty="0" smtClean="0">
                <a:solidFill>
                  <a:srgbClr val="FF0000"/>
                </a:solidFill>
              </a:rPr>
              <a:t>(</a:t>
            </a:r>
            <a:r>
              <a:rPr lang="en-US" altLang="zh-TW" sz="7400" dirty="0" err="1" smtClean="0"/>
              <a:t>addColorClass</a:t>
            </a:r>
            <a:r>
              <a:rPr lang="en-US" altLang="zh-TW" sz="7400" dirty="0" smtClean="0"/>
              <a:t>);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6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物件的別名，也是</a:t>
            </a:r>
            <a:r>
              <a:rPr lang="en-US" altLang="zh-TW" dirty="0" err="1" smtClean="0"/>
              <a:t>JacaScript</a:t>
            </a:r>
            <a:r>
              <a:rPr lang="zh-TW" altLang="en-US" dirty="0" smtClean="0"/>
              <a:t>特殊的變數名稱</a:t>
            </a:r>
            <a:endParaRPr lang="en-US" altLang="zh-TW" dirty="0" smtClean="0"/>
          </a:p>
          <a:p>
            <a:r>
              <a:rPr lang="en-US" altLang="zh-TW" dirty="0" smtClean="0"/>
              <a:t>$()</a:t>
            </a:r>
            <a:r>
              <a:rPr lang="zh-TW" altLang="en-US" dirty="0" smtClean="0"/>
              <a:t>函數是呼叫建構函數建立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zh-TW" altLang="en-US" dirty="0" smtClean="0"/>
              <a:t>選擇器字串</a:t>
            </a:r>
            <a:r>
              <a:rPr lang="en-US" altLang="zh-TW" dirty="0" smtClean="0"/>
              <a:t>).method(</a:t>
            </a:r>
            <a:r>
              <a:rPr lang="zh-TW" altLang="en-US" dirty="0" smtClean="0"/>
              <a:t>參數列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選擇器字串</a:t>
            </a:r>
            <a:r>
              <a:rPr lang="en-US" altLang="zh-TW" dirty="0" smtClean="0"/>
              <a:t>).method(</a:t>
            </a:r>
            <a:r>
              <a:rPr lang="zh-TW" altLang="en-US" dirty="0" smtClean="0"/>
              <a:t>參數列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三種基本組成元素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 name: p{}, $(‘p’)</a:t>
            </a:r>
          </a:p>
          <a:p>
            <a:pPr lvl="1"/>
            <a:r>
              <a:rPr lang="en-US" altLang="zh-TW" dirty="0" smtClean="0"/>
              <a:t>Id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#list{}, $(‘#list’)</a:t>
            </a:r>
          </a:p>
          <a:p>
            <a:pPr lvl="1"/>
            <a:r>
              <a:rPr lang="en-US" altLang="zh-TW" dirty="0" smtClean="0"/>
              <a:t>Class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.item{}, $(‘.item’)</a:t>
            </a:r>
          </a:p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選擇器的種類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Find selectors</a:t>
            </a:r>
          </a:p>
          <a:p>
            <a:pPr lvl="1"/>
            <a:r>
              <a:rPr lang="en-US" altLang="zh-TW" dirty="0" smtClean="0"/>
              <a:t>Positional selectors</a:t>
            </a:r>
          </a:p>
          <a:p>
            <a:pPr lvl="1"/>
            <a:r>
              <a:rPr lang="en-US" altLang="zh-TW" dirty="0" smtClean="0"/>
              <a:t>Custom 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selectors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$('*').</a:t>
            </a:r>
            <a:r>
              <a:rPr lang="en-US" altLang="zh-TW" dirty="0" err="1"/>
              <a:t>addClass</a:t>
            </a:r>
            <a:r>
              <a:rPr lang="en-US" altLang="zh-TW" dirty="0"/>
              <a:t>('line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標籤名稱</a:t>
            </a:r>
            <a:endParaRPr lang="en-US" altLang="zh-TW" dirty="0"/>
          </a:p>
          <a:p>
            <a:pPr lvl="1"/>
            <a:r>
              <a:rPr lang="en-US" altLang="zh-TW" dirty="0"/>
              <a:t>$('p').</a:t>
            </a:r>
            <a:r>
              <a:rPr lang="en-US" altLang="zh-TW" dirty="0" err="1"/>
              <a:t>addClass</a:t>
            </a:r>
            <a:r>
              <a:rPr lang="en-US" altLang="zh-TW" dirty="0"/>
              <a:t>('blue');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getElementbyTagName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Id</a:t>
            </a:r>
            <a:r>
              <a:rPr lang="zh-TW" altLang="en-US" dirty="0" smtClean="0"/>
              <a:t>屬性</a:t>
            </a:r>
            <a:endParaRPr lang="en-US" altLang="zh-TW" dirty="0"/>
          </a:p>
          <a:p>
            <a:pPr lvl="1"/>
            <a:r>
              <a:rPr lang="en-US" altLang="zh-TW" dirty="0"/>
              <a:t>$('#list').</a:t>
            </a:r>
            <a:r>
              <a:rPr lang="en-US" altLang="zh-TW" dirty="0" err="1"/>
              <a:t>addClass</a:t>
            </a:r>
            <a:r>
              <a:rPr lang="en-US" altLang="zh-TW" dirty="0"/>
              <a:t>('red');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getElementbyId</a:t>
            </a:r>
            <a:r>
              <a:rPr lang="en-US" altLang="zh-TW" dirty="0" smtClean="0"/>
              <a:t>();</a:t>
            </a:r>
            <a:endParaRPr lang="en-US" altLang="zh-TW" dirty="0"/>
          </a:p>
          <a:p>
            <a:r>
              <a:rPr lang="en-US" altLang="zh-TW" dirty="0" smtClean="0"/>
              <a:t>Class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$('.</a:t>
            </a:r>
            <a:r>
              <a:rPr lang="en-US" altLang="zh-TW" dirty="0"/>
              <a:t>item').</a:t>
            </a:r>
            <a:r>
              <a:rPr lang="en-US" altLang="zh-TW" dirty="0" err="1"/>
              <a:t>addClass</a:t>
            </a:r>
            <a:r>
              <a:rPr lang="en-US" altLang="zh-TW" dirty="0"/>
              <a:t>('green');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getElementbyClassName</a:t>
            </a:r>
            <a:r>
              <a:rPr lang="en-US" altLang="zh-TW" dirty="0" smtClean="0"/>
              <a:t>();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6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for find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dirty="0"/>
              <a:t>&lt;!DOCTYPE html&gt; </a:t>
            </a:r>
          </a:p>
          <a:p>
            <a:r>
              <a:rPr lang="en-US" altLang="zh-TW" dirty="0"/>
              <a:t>&lt;html&gt; </a:t>
            </a:r>
            <a:r>
              <a:rPr lang="en-US" altLang="zh-TW" dirty="0" smtClean="0"/>
              <a:t>&lt;</a:t>
            </a:r>
            <a:r>
              <a:rPr lang="en-US" altLang="zh-TW" dirty="0"/>
              <a:t>head&gt; </a:t>
            </a:r>
            <a:r>
              <a:rPr lang="en-US" altLang="zh-TW" dirty="0" smtClean="0"/>
              <a:t>&lt;title&gt;find selectors&lt;/</a:t>
            </a:r>
            <a:r>
              <a:rPr lang="en-US" altLang="zh-TW" dirty="0"/>
              <a:t>title&gt; </a:t>
            </a:r>
          </a:p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 </a:t>
            </a:r>
          </a:p>
          <a:p>
            <a:r>
              <a:rPr lang="en-US" altLang="zh-TW" dirty="0"/>
              <a:t>.blue { color: blue; } </a:t>
            </a:r>
          </a:p>
          <a:p>
            <a:r>
              <a:rPr lang="en-US" altLang="zh-TW" dirty="0"/>
              <a:t>.red { color: red; } </a:t>
            </a:r>
          </a:p>
          <a:p>
            <a:r>
              <a:rPr lang="en-US" altLang="zh-TW" dirty="0"/>
              <a:t>.green { color: green; } </a:t>
            </a:r>
          </a:p>
          <a:p>
            <a:r>
              <a:rPr lang="en-US" altLang="zh-TW" dirty="0"/>
              <a:t>.line { border: 1px solid #333; } </a:t>
            </a:r>
          </a:p>
          <a:p>
            <a:r>
              <a:rPr lang="en-US" altLang="zh-TW" dirty="0"/>
              <a:t>&lt;/style&gt; 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="jquery-1.7.1.js"&gt;&lt;/script&gt; </a:t>
            </a:r>
          </a:p>
          <a:p>
            <a:r>
              <a:rPr lang="en-US" altLang="zh-TW" dirty="0"/>
              <a:t>&lt;script language="JavaScript"&gt; </a:t>
            </a:r>
          </a:p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/>
              <a:t>$('*').</a:t>
            </a:r>
            <a:r>
              <a:rPr lang="en-US" altLang="zh-TW" dirty="0" err="1"/>
              <a:t>addClass</a:t>
            </a:r>
            <a:r>
              <a:rPr lang="en-US" altLang="zh-TW" dirty="0"/>
              <a:t>('line'); </a:t>
            </a:r>
          </a:p>
          <a:p>
            <a:r>
              <a:rPr lang="en-US" altLang="zh-TW" dirty="0"/>
              <a:t>$('p').</a:t>
            </a:r>
            <a:r>
              <a:rPr lang="en-US" altLang="zh-TW" dirty="0" err="1"/>
              <a:t>addClass</a:t>
            </a:r>
            <a:r>
              <a:rPr lang="en-US" altLang="zh-TW" dirty="0"/>
              <a:t>('blue'); </a:t>
            </a:r>
          </a:p>
          <a:p>
            <a:r>
              <a:rPr lang="en-US" altLang="zh-TW" dirty="0"/>
              <a:t>$('#list').</a:t>
            </a:r>
            <a:r>
              <a:rPr lang="en-US" altLang="zh-TW" dirty="0" err="1"/>
              <a:t>addClass</a:t>
            </a:r>
            <a:r>
              <a:rPr lang="en-US" altLang="zh-TW" dirty="0"/>
              <a:t>('red'); </a:t>
            </a:r>
          </a:p>
          <a:p>
            <a:r>
              <a:rPr lang="en-US" altLang="zh-TW" dirty="0"/>
              <a:t>$('.item').</a:t>
            </a:r>
            <a:r>
              <a:rPr lang="en-US" altLang="zh-TW" dirty="0" err="1"/>
              <a:t>addClass</a:t>
            </a:r>
            <a:r>
              <a:rPr lang="en-US" altLang="zh-TW" dirty="0"/>
              <a:t>('green');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&lt;/script&gt; </a:t>
            </a:r>
          </a:p>
          <a:p>
            <a:r>
              <a:rPr lang="en-US" altLang="zh-TW" dirty="0"/>
              <a:t>&lt;/head&gt; </a:t>
            </a:r>
          </a:p>
          <a:p>
            <a:r>
              <a:rPr lang="en-US" altLang="zh-TW" dirty="0"/>
              <a:t>&lt;body&gt; </a:t>
            </a:r>
          </a:p>
          <a:p>
            <a:r>
              <a:rPr lang="en-US" altLang="zh-TW" dirty="0"/>
              <a:t>&lt;p&gt;JavaScript</a:t>
            </a:r>
            <a:r>
              <a:rPr lang="zh-TW" altLang="en-US" dirty="0"/>
              <a:t>網頁設計</a:t>
            </a:r>
            <a:r>
              <a:rPr lang="en-US" altLang="zh-TW" dirty="0"/>
              <a:t>&lt;/p&gt; </a:t>
            </a:r>
          </a:p>
          <a:p>
            <a:r>
              <a:rPr lang="en-US" altLang="zh-TW" dirty="0"/>
              <a:t>&lt;p&gt;</a:t>
            </a:r>
            <a:r>
              <a:rPr lang="en-US" altLang="zh-TW" dirty="0" err="1"/>
              <a:t>jQuery</a:t>
            </a:r>
            <a:r>
              <a:rPr lang="zh-TW" altLang="en-US" dirty="0"/>
              <a:t>網頁設計</a:t>
            </a:r>
            <a:r>
              <a:rPr lang="en-US" altLang="zh-TW" dirty="0"/>
              <a:t>&lt;/p&gt; 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 id="list"&gt; </a:t>
            </a:r>
          </a:p>
          <a:p>
            <a:r>
              <a:rPr lang="en-US" altLang="zh-TW" dirty="0"/>
              <a:t>&lt;li&gt;</a:t>
            </a:r>
            <a:r>
              <a:rPr lang="en-US" altLang="zh-TW" dirty="0" err="1"/>
              <a:t>jQuery</a:t>
            </a:r>
            <a:r>
              <a:rPr lang="en-US" altLang="zh-TW" dirty="0"/>
              <a:t>&lt;/li&gt; </a:t>
            </a:r>
          </a:p>
          <a:p>
            <a:r>
              <a:rPr lang="en-US" altLang="zh-TW" dirty="0"/>
              <a:t>&lt;li class='item'&gt;Prototype&lt;/li&gt; </a:t>
            </a:r>
          </a:p>
          <a:p>
            <a:r>
              <a:rPr lang="en-US" altLang="zh-TW" dirty="0"/>
              <a:t>&lt;li&gt;</a:t>
            </a:r>
            <a:r>
              <a:rPr lang="en-US" altLang="zh-TW" dirty="0" err="1"/>
              <a:t>MooTools</a:t>
            </a:r>
            <a:r>
              <a:rPr lang="en-US" altLang="zh-TW" dirty="0"/>
              <a:t>&lt;/li&gt; </a:t>
            </a:r>
          </a:p>
          <a:p>
            <a:r>
              <a:rPr lang="en-US" altLang="zh-TW" dirty="0"/>
              <a:t>&lt;li class='item'&gt;DOJO&lt;/li&gt; 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ol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&lt;/body&gt; </a:t>
            </a:r>
          </a:p>
          <a:p>
            <a:r>
              <a:rPr lang="en-US" altLang="zh-TW" dirty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2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 selector(even, odd)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&lt;!DOCTYPE html&gt; </a:t>
            </a:r>
          </a:p>
          <a:p>
            <a:r>
              <a:rPr lang="en-US" altLang="zh-TW" dirty="0"/>
              <a:t>&lt;html&gt; </a:t>
            </a:r>
          </a:p>
          <a:p>
            <a:r>
              <a:rPr lang="en-US" altLang="zh-TW" dirty="0"/>
              <a:t>&lt;head&gt; </a:t>
            </a:r>
          </a:p>
          <a:p>
            <a:r>
              <a:rPr lang="en-US" altLang="zh-TW" dirty="0"/>
              <a:t>&lt;title&gt;Ch9_3_1.htm&lt;/title&gt; </a:t>
            </a:r>
          </a:p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 </a:t>
            </a:r>
          </a:p>
          <a:p>
            <a:r>
              <a:rPr lang="en-US" altLang="zh-TW" dirty="0"/>
              <a:t>.even { background-color: #CCBB66; } </a:t>
            </a:r>
          </a:p>
          <a:p>
            <a:r>
              <a:rPr lang="en-US" altLang="zh-TW" dirty="0"/>
              <a:t>.odd { background-color: #DEDEDE; } </a:t>
            </a:r>
          </a:p>
          <a:p>
            <a:r>
              <a:rPr lang="en-US" altLang="zh-TW" dirty="0"/>
              <a:t>&lt;/style&gt; 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="jquery-1.7.1.js"&gt;&lt;/script&gt; </a:t>
            </a:r>
          </a:p>
          <a:p>
            <a:r>
              <a:rPr lang="en-US" altLang="zh-TW" dirty="0"/>
              <a:t>&lt;script language="JavaScript"&gt; </a:t>
            </a:r>
          </a:p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$('</a:t>
            </a:r>
            <a:r>
              <a:rPr lang="en-US" altLang="zh-TW" dirty="0" err="1">
                <a:solidFill>
                  <a:srgbClr val="FF0000"/>
                </a:solidFill>
              </a:rPr>
              <a:t>tr:even</a:t>
            </a:r>
            <a:r>
              <a:rPr lang="en-US" altLang="zh-TW" dirty="0">
                <a:solidFill>
                  <a:srgbClr val="FF0000"/>
                </a:solidFill>
              </a:rPr>
              <a:t>').</a:t>
            </a:r>
            <a:r>
              <a:rPr lang="en-US" altLang="zh-TW" dirty="0" err="1">
                <a:solidFill>
                  <a:srgbClr val="FF0000"/>
                </a:solidFill>
              </a:rPr>
              <a:t>addClass</a:t>
            </a:r>
            <a:r>
              <a:rPr lang="en-US" altLang="zh-TW" dirty="0">
                <a:solidFill>
                  <a:srgbClr val="FF0000"/>
                </a:solidFill>
              </a:rPr>
              <a:t>('even');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$('</a:t>
            </a:r>
            <a:r>
              <a:rPr lang="en-US" altLang="zh-TW" dirty="0" err="1">
                <a:solidFill>
                  <a:srgbClr val="FF0000"/>
                </a:solidFill>
              </a:rPr>
              <a:t>tr:odd</a:t>
            </a:r>
            <a:r>
              <a:rPr lang="en-US" altLang="zh-TW" dirty="0">
                <a:solidFill>
                  <a:srgbClr val="FF0000"/>
                </a:solidFill>
              </a:rPr>
              <a:t>').</a:t>
            </a:r>
            <a:r>
              <a:rPr lang="en-US" altLang="zh-TW" dirty="0" err="1">
                <a:solidFill>
                  <a:srgbClr val="FF0000"/>
                </a:solidFill>
              </a:rPr>
              <a:t>addClass</a:t>
            </a:r>
            <a:r>
              <a:rPr lang="en-US" altLang="zh-TW" dirty="0">
                <a:solidFill>
                  <a:srgbClr val="FF0000"/>
                </a:solidFill>
              </a:rPr>
              <a:t>('odd');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&lt;/script&gt; </a:t>
            </a:r>
          </a:p>
          <a:p>
            <a:r>
              <a:rPr lang="en-US" altLang="zh-TW" dirty="0"/>
              <a:t>&lt;/head&gt; </a:t>
            </a:r>
          </a:p>
          <a:p>
            <a:r>
              <a:rPr lang="en-US" altLang="zh-TW" dirty="0"/>
              <a:t>&lt;body&gt; </a:t>
            </a:r>
          </a:p>
          <a:p>
            <a:r>
              <a:rPr lang="en-US" altLang="zh-TW" dirty="0"/>
              <a:t>&lt;table border="1"&gt; 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&lt;td&gt;JavaScript&lt;/td&gt; </a:t>
            </a:r>
          </a:p>
          <a:p>
            <a:r>
              <a:rPr lang="en-US" altLang="zh-TW" dirty="0"/>
              <a:t>&lt;td&gt;Dynamic HTML&lt;/td&gt; </a:t>
            </a:r>
          </a:p>
          <a:p>
            <a:r>
              <a:rPr lang="en-US" altLang="zh-TW" dirty="0"/>
              <a:t>&lt;td&gt;Ajax&lt;/td&gt; 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tr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&lt;td&gt;JSP&lt;/td&gt; </a:t>
            </a:r>
          </a:p>
          <a:p>
            <a:r>
              <a:rPr lang="en-US" altLang="zh-TW" dirty="0"/>
              <a:t>&lt;td&gt;PHP&lt;/td&gt; </a:t>
            </a:r>
          </a:p>
          <a:p>
            <a:r>
              <a:rPr lang="en-US" altLang="zh-TW" dirty="0"/>
              <a:t>&lt;td&gt;Java </a:t>
            </a:r>
            <a:r>
              <a:rPr lang="en-US" altLang="zh-TW" dirty="0" err="1"/>
              <a:t>Applete</a:t>
            </a:r>
            <a:r>
              <a:rPr lang="en-US" altLang="zh-TW" dirty="0"/>
              <a:t>&lt;/td&gt; 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tr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&lt;td&gt;VBScript&lt;/td&gt; </a:t>
            </a:r>
          </a:p>
          <a:p>
            <a:r>
              <a:rPr lang="en-US" altLang="zh-TW" dirty="0"/>
              <a:t>&lt;td&gt;ASP&lt;/td&gt; </a:t>
            </a:r>
          </a:p>
          <a:p>
            <a:r>
              <a:rPr lang="en-US" altLang="zh-TW" dirty="0"/>
              <a:t>&lt;td&gt;Java Servlet&lt;/td&gt; 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tr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&lt;td&gt;ASP.NET&lt;/td&gt; </a:t>
            </a:r>
          </a:p>
          <a:p>
            <a:r>
              <a:rPr lang="en-US" altLang="zh-TW" dirty="0"/>
              <a:t>&lt;td&gt;</a:t>
            </a:r>
            <a:r>
              <a:rPr lang="en-US" altLang="zh-TW" dirty="0" err="1"/>
              <a:t>ActionScript</a:t>
            </a:r>
            <a:r>
              <a:rPr lang="en-US" altLang="zh-TW" dirty="0"/>
              <a:t>&lt;/td&gt; </a:t>
            </a:r>
          </a:p>
          <a:p>
            <a:r>
              <a:rPr lang="en-US" altLang="zh-TW" dirty="0"/>
              <a:t>&lt;td&gt;Flash&lt;/td&gt; 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tr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&lt;/table&gt; </a:t>
            </a:r>
          </a:p>
          <a:p>
            <a:r>
              <a:rPr lang="en-US" altLang="zh-TW" dirty="0"/>
              <a:t>&lt;/body&gt; </a:t>
            </a:r>
          </a:p>
          <a:p>
            <a:r>
              <a:rPr lang="en-US" altLang="zh-TW" dirty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6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 selector(first, last)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&lt;!DOCTYPE html&gt; </a:t>
            </a:r>
          </a:p>
          <a:p>
            <a:r>
              <a:rPr lang="en-US" altLang="zh-TW" dirty="0"/>
              <a:t>&lt;html&gt; </a:t>
            </a:r>
            <a:r>
              <a:rPr lang="en-US" altLang="zh-TW" dirty="0" smtClean="0"/>
              <a:t>&lt;</a:t>
            </a:r>
            <a:r>
              <a:rPr lang="en-US" altLang="zh-TW" dirty="0"/>
              <a:t>head&gt; </a:t>
            </a:r>
            <a:r>
              <a:rPr lang="en-US" altLang="zh-TW" dirty="0" smtClean="0"/>
              <a:t>&lt;title&gt;first last&lt;/</a:t>
            </a:r>
            <a:r>
              <a:rPr lang="en-US" altLang="zh-TW" dirty="0"/>
              <a:t>title&gt; </a:t>
            </a:r>
          </a:p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 </a:t>
            </a:r>
          </a:p>
          <a:p>
            <a:r>
              <a:rPr lang="en-US" altLang="zh-TW" dirty="0"/>
              <a:t>.line { border: 1px solid #333; } </a:t>
            </a:r>
          </a:p>
          <a:p>
            <a:r>
              <a:rPr lang="en-US" altLang="zh-TW" dirty="0"/>
              <a:t>&lt;/style&gt; 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="jquery-1.7.1.js"&gt;&lt;/script&gt; </a:t>
            </a:r>
          </a:p>
          <a:p>
            <a:r>
              <a:rPr lang="en-US" altLang="zh-TW" dirty="0"/>
              <a:t>&lt;script language="JavaScript"&gt; </a:t>
            </a:r>
          </a:p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/>
              <a:t>$('</a:t>
            </a:r>
            <a:r>
              <a:rPr lang="en-US" altLang="zh-TW" dirty="0" err="1"/>
              <a:t>ol</a:t>
            </a:r>
            <a:r>
              <a:rPr lang="en-US" altLang="zh-TW" dirty="0"/>
              <a:t> </a:t>
            </a:r>
            <a:r>
              <a:rPr lang="en-US" altLang="zh-TW" dirty="0" err="1"/>
              <a:t>li:first</a:t>
            </a:r>
            <a:r>
              <a:rPr lang="en-US" altLang="zh-TW" dirty="0"/>
              <a:t>').</a:t>
            </a:r>
            <a:r>
              <a:rPr lang="en-US" altLang="zh-TW" dirty="0" err="1"/>
              <a:t>addClass</a:t>
            </a:r>
            <a:r>
              <a:rPr lang="en-US" altLang="zh-TW" dirty="0"/>
              <a:t>('line'); </a:t>
            </a:r>
          </a:p>
          <a:p>
            <a:r>
              <a:rPr lang="en-US" altLang="zh-TW" dirty="0"/>
              <a:t>$('</a:t>
            </a:r>
            <a:r>
              <a:rPr lang="en-US" altLang="zh-TW" dirty="0" err="1"/>
              <a:t>ol</a:t>
            </a:r>
            <a:r>
              <a:rPr lang="en-US" altLang="zh-TW" dirty="0"/>
              <a:t> </a:t>
            </a:r>
            <a:r>
              <a:rPr lang="en-US" altLang="zh-TW" dirty="0" err="1"/>
              <a:t>li:last</a:t>
            </a:r>
            <a:r>
              <a:rPr lang="en-US" altLang="zh-TW" dirty="0"/>
              <a:t>').</a:t>
            </a:r>
            <a:r>
              <a:rPr lang="en-US" altLang="zh-TW" dirty="0" err="1"/>
              <a:t>addClass</a:t>
            </a:r>
            <a:r>
              <a:rPr lang="en-US" altLang="zh-TW" dirty="0"/>
              <a:t>('line');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&lt;/script&gt; </a:t>
            </a:r>
          </a:p>
          <a:p>
            <a:r>
              <a:rPr lang="en-US" altLang="zh-TW" dirty="0"/>
              <a:t>&lt;/head&gt; </a:t>
            </a:r>
          </a:p>
          <a:p>
            <a:r>
              <a:rPr lang="en-US" altLang="zh-TW" dirty="0"/>
              <a:t>&lt;body&gt; 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 id="list"&gt; </a:t>
            </a:r>
          </a:p>
          <a:p>
            <a:r>
              <a:rPr lang="en-US" altLang="zh-TW" dirty="0"/>
              <a:t>&lt;li&gt;</a:t>
            </a:r>
            <a:r>
              <a:rPr lang="en-US" altLang="zh-TW" dirty="0" err="1"/>
              <a:t>jQuery</a:t>
            </a:r>
            <a:r>
              <a:rPr lang="en-US" altLang="zh-TW" dirty="0"/>
              <a:t>&lt;/li&gt; </a:t>
            </a:r>
          </a:p>
          <a:p>
            <a:r>
              <a:rPr lang="en-US" altLang="zh-TW" dirty="0"/>
              <a:t>&lt;li class='item'&gt;Prototype&lt;/li&gt; </a:t>
            </a:r>
          </a:p>
          <a:p>
            <a:r>
              <a:rPr lang="en-US" altLang="zh-TW" dirty="0"/>
              <a:t>&lt;li&gt;</a:t>
            </a:r>
            <a:r>
              <a:rPr lang="en-US" altLang="zh-TW" dirty="0" err="1"/>
              <a:t>MooTools</a:t>
            </a:r>
            <a:r>
              <a:rPr lang="en-US" altLang="zh-TW" dirty="0"/>
              <a:t>&lt;/li&gt; </a:t>
            </a:r>
          </a:p>
          <a:p>
            <a:r>
              <a:rPr lang="en-US" altLang="zh-TW" dirty="0"/>
              <a:t>&lt;li class='item'&gt;DOJO&lt;/li&gt; 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ol</a:t>
            </a:r>
            <a:r>
              <a:rPr lang="en-US" altLang="zh-TW" dirty="0"/>
              <a:t>&gt; </a:t>
            </a:r>
          </a:p>
          <a:p>
            <a:r>
              <a:rPr lang="en-US" altLang="zh-TW" dirty="0"/>
              <a:t>&lt;/body&gt; </a:t>
            </a:r>
          </a:p>
          <a:p>
            <a:r>
              <a:rPr lang="en-US" altLang="zh-TW" dirty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3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1612</Words>
  <Application>Microsoft Office PowerPoint</Application>
  <PresentationFormat>如螢幕大小 (4:3)</PresentationFormat>
  <Paragraphs>287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Introduction to jQuery</vt:lpstr>
      <vt:lpstr>Introduction to jQuery</vt:lpstr>
      <vt:lpstr>jQuery的下載及使用</vt:lpstr>
      <vt:lpstr>jQuery 程式概述</vt:lpstr>
      <vt:lpstr>jQuery 基本語法</vt:lpstr>
      <vt:lpstr>Find selectors</vt:lpstr>
      <vt:lpstr>Example for find selectors</vt:lpstr>
      <vt:lpstr>Filter selector(even, odd)</vt:lpstr>
      <vt:lpstr>Filter selector(first, last)</vt:lpstr>
      <vt:lpstr>jQuery &amp; CSS(讀取與設定)</vt:lpstr>
      <vt:lpstr>example</vt:lpstr>
      <vt:lpstr>存取CSS樣式類別</vt:lpstr>
      <vt:lpstr>jQuery &amp; DOM 在網頁中新增和刪除元素</vt:lpstr>
      <vt:lpstr>jQuery &amp; DOM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JQuery</dc:title>
  <dc:creator>KC Lin</dc:creator>
  <cp:lastModifiedBy>KC Lin</cp:lastModifiedBy>
  <cp:revision>26</cp:revision>
  <dcterms:created xsi:type="dcterms:W3CDTF">2012-10-24T03:58:48Z</dcterms:created>
  <dcterms:modified xsi:type="dcterms:W3CDTF">2017-03-28T05:45:05Z</dcterms:modified>
</cp:coreProperties>
</file>