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63D5-2F3C-4698-9DB8-1815B4FDC7C8}" type="datetimeFigureOut">
              <a:rPr lang="zh-TW" altLang="en-US" smtClean="0"/>
              <a:t>2012/10/31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6863-A1F8-4193-BA2B-D5E0B72405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63D5-2F3C-4698-9DB8-1815B4FDC7C8}" type="datetimeFigureOut">
              <a:rPr lang="zh-TW" altLang="en-US" smtClean="0"/>
              <a:t>2012/10/31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6863-A1F8-4193-BA2B-D5E0B72405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63D5-2F3C-4698-9DB8-1815B4FDC7C8}" type="datetimeFigureOut">
              <a:rPr lang="zh-TW" altLang="en-US" smtClean="0"/>
              <a:t>2012/10/31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6863-A1F8-4193-BA2B-D5E0B72405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63D5-2F3C-4698-9DB8-1815B4FDC7C8}" type="datetimeFigureOut">
              <a:rPr lang="zh-TW" altLang="en-US" smtClean="0"/>
              <a:t>2012/10/31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6863-A1F8-4193-BA2B-D5E0B72405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63D5-2F3C-4698-9DB8-1815B4FDC7C8}" type="datetimeFigureOut">
              <a:rPr lang="zh-TW" altLang="en-US" smtClean="0"/>
              <a:t>2012/10/31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6863-A1F8-4193-BA2B-D5E0B72405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63D5-2F3C-4698-9DB8-1815B4FDC7C8}" type="datetimeFigureOut">
              <a:rPr lang="zh-TW" altLang="en-US" smtClean="0"/>
              <a:t>2012/10/31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6863-A1F8-4193-BA2B-D5E0B72405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63D5-2F3C-4698-9DB8-1815B4FDC7C8}" type="datetimeFigureOut">
              <a:rPr lang="zh-TW" altLang="en-US" smtClean="0"/>
              <a:t>2012/10/31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6863-A1F8-4193-BA2B-D5E0B72405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63D5-2F3C-4698-9DB8-1815B4FDC7C8}" type="datetimeFigureOut">
              <a:rPr lang="zh-TW" altLang="en-US" smtClean="0"/>
              <a:t>2012/10/31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6863-A1F8-4193-BA2B-D5E0B72405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63D5-2F3C-4698-9DB8-1815B4FDC7C8}" type="datetimeFigureOut">
              <a:rPr lang="zh-TW" altLang="en-US" smtClean="0"/>
              <a:t>2012/10/31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6863-A1F8-4193-BA2B-D5E0B72405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63D5-2F3C-4698-9DB8-1815B4FDC7C8}" type="datetimeFigureOut">
              <a:rPr lang="zh-TW" altLang="en-US" smtClean="0"/>
              <a:t>2012/10/31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6863-A1F8-4193-BA2B-D5E0B72405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863D5-2F3C-4698-9DB8-1815B4FDC7C8}" type="datetimeFigureOut">
              <a:rPr lang="zh-TW" altLang="en-US" smtClean="0"/>
              <a:t>2012/10/31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6863-A1F8-4193-BA2B-D5E0B72405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863D5-2F3C-4698-9DB8-1815B4FDC7C8}" type="datetimeFigureOut">
              <a:rPr lang="zh-TW" altLang="en-US" smtClean="0"/>
              <a:t>2012/10/31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C6863-A1F8-4193-BA2B-D5E0B72405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file:///D:\Documents%20and%20Settings\kclin\%25E6%25A1%258C%25E9%259D%25A2\Ch10\table.png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file:///D:\Documents%20and%20Settings\kclin\%25E6%25A1%258C%25E9%259D%25A2\Ch11\jquery-1.7.1.js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file:///D:\Documents%20and%20Settings\kclin\%25E6%25A1%258C%25E9%259D%25A2\Ch11\jquery-1.7.1.js" TargetMode="Externa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file:///D:\Documents%20and%20Settings\kclin\%25E6%25A1%258C%25E9%259D%25A2\Ch11\jquery-1.7.1.js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inet.net/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inet.net/" TargetMode="External"/><Relationship Id="rId2" Type="http://schemas.openxmlformats.org/officeDocument/2006/relationships/hyperlink" Target="file:///D:\Documents%20and%20Settings\kclin\%25E6%25A1%258C%25E9%259D%25A2\Ch10\images\logo.jpg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JQuery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Event &amp; Effect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滑鼠事件</a:t>
            </a:r>
            <a:r>
              <a:rPr lang="en-US" altLang="zh-TW" dirty="0" smtClean="0"/>
              <a:t>-click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TW" dirty="0" smtClean="0"/>
              <a:t>$(document).ready(function() { </a:t>
            </a:r>
          </a:p>
          <a:p>
            <a:r>
              <a:rPr lang="en-US" altLang="zh-TW" dirty="0" smtClean="0"/>
              <a:t>$('span').</a:t>
            </a:r>
            <a:r>
              <a:rPr lang="en-US" altLang="zh-TW" dirty="0" err="1" smtClean="0"/>
              <a:t>addClass</a:t>
            </a:r>
            <a:r>
              <a:rPr lang="en-US" altLang="zh-TW" dirty="0" smtClean="0"/>
              <a:t>('line'); </a:t>
            </a:r>
          </a:p>
          <a:p>
            <a:r>
              <a:rPr lang="en-US" altLang="zh-TW" dirty="0" smtClean="0"/>
              <a:t>$('#switcher').</a:t>
            </a:r>
            <a:r>
              <a:rPr lang="en-US" altLang="zh-TW" dirty="0" smtClean="0">
                <a:solidFill>
                  <a:srgbClr val="FF0000"/>
                </a:solidFill>
              </a:rPr>
              <a:t>click</a:t>
            </a:r>
            <a:r>
              <a:rPr lang="en-US" altLang="zh-TW" dirty="0" smtClean="0"/>
              <a:t>(function(event) {</a:t>
            </a:r>
          </a:p>
          <a:p>
            <a:r>
              <a:rPr lang="en-US" altLang="zh-TW" dirty="0" smtClean="0"/>
              <a:t> if ($(</a:t>
            </a:r>
            <a:r>
              <a:rPr lang="en-US" altLang="zh-TW" dirty="0" err="1" smtClean="0"/>
              <a:t>event.target</a:t>
            </a:r>
            <a:r>
              <a:rPr lang="en-US" altLang="zh-TW" dirty="0" smtClean="0"/>
              <a:t>).is('span')) { </a:t>
            </a:r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className</a:t>
            </a:r>
            <a:r>
              <a:rPr lang="en-US" altLang="zh-TW" dirty="0" smtClean="0"/>
              <a:t> = event.target.id; </a:t>
            </a:r>
          </a:p>
          <a:p>
            <a:r>
              <a:rPr lang="en-US" altLang="zh-TW" dirty="0" smtClean="0"/>
              <a:t>$('p').</a:t>
            </a:r>
            <a:r>
              <a:rPr lang="en-US" altLang="zh-TW" dirty="0" err="1" smtClean="0"/>
              <a:t>removeClass</a:t>
            </a:r>
            <a:r>
              <a:rPr lang="en-US" altLang="zh-TW" dirty="0" smtClean="0"/>
              <a:t>().</a:t>
            </a:r>
            <a:r>
              <a:rPr lang="en-US" altLang="zh-TW" dirty="0" err="1" smtClean="0"/>
              <a:t>addClass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className</a:t>
            </a:r>
            <a:r>
              <a:rPr lang="en-US" altLang="zh-TW" dirty="0" smtClean="0"/>
              <a:t>); </a:t>
            </a:r>
          </a:p>
          <a:p>
            <a:r>
              <a:rPr lang="en-US" altLang="zh-TW" dirty="0" smtClean="0"/>
              <a:t>$('#switcher span').</a:t>
            </a:r>
            <a:r>
              <a:rPr lang="en-US" altLang="zh-TW" dirty="0" err="1" smtClean="0"/>
              <a:t>removeClass</a:t>
            </a:r>
            <a:r>
              <a:rPr lang="en-US" altLang="zh-TW" dirty="0" smtClean="0"/>
              <a:t>('selected'); </a:t>
            </a:r>
          </a:p>
          <a:p>
            <a:r>
              <a:rPr lang="en-US" altLang="zh-TW" dirty="0" smtClean="0"/>
              <a:t>$(</a:t>
            </a:r>
            <a:r>
              <a:rPr lang="en-US" altLang="zh-TW" dirty="0" err="1" smtClean="0"/>
              <a:t>event.target</a:t>
            </a:r>
            <a:r>
              <a:rPr lang="en-US" altLang="zh-TW" dirty="0" smtClean="0"/>
              <a:t>).</a:t>
            </a:r>
            <a:r>
              <a:rPr lang="en-US" altLang="zh-TW" dirty="0" err="1" smtClean="0"/>
              <a:t>addClass</a:t>
            </a:r>
            <a:r>
              <a:rPr lang="en-US" altLang="zh-TW" dirty="0" smtClean="0"/>
              <a:t>('selected'); </a:t>
            </a:r>
            <a:r>
              <a:rPr lang="en-US" altLang="zh-TW" dirty="0" err="1" smtClean="0"/>
              <a:t>event.stopPropagation</a:t>
            </a:r>
            <a:r>
              <a:rPr lang="en-US" altLang="zh-TW" dirty="0" smtClean="0"/>
              <a:t>(); </a:t>
            </a:r>
          </a:p>
          <a:p>
            <a:r>
              <a:rPr lang="en-US" altLang="zh-TW" dirty="0" smtClean="0"/>
              <a:t>} </a:t>
            </a:r>
          </a:p>
          <a:p>
            <a:r>
              <a:rPr lang="en-US" altLang="zh-TW" dirty="0" smtClean="0"/>
              <a:t>}); </a:t>
            </a:r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isHidden</a:t>
            </a:r>
            <a:r>
              <a:rPr lang="en-US" altLang="zh-TW" dirty="0" smtClean="0"/>
              <a:t> = false; </a:t>
            </a:r>
          </a:p>
          <a:p>
            <a:r>
              <a:rPr lang="en-US" altLang="zh-TW" dirty="0" smtClean="0"/>
              <a:t>$('#switcher h3').</a:t>
            </a:r>
            <a:r>
              <a:rPr lang="en-US" altLang="zh-TW" dirty="0" smtClean="0">
                <a:solidFill>
                  <a:srgbClr val="FF0000"/>
                </a:solidFill>
              </a:rPr>
              <a:t>click</a:t>
            </a:r>
            <a:r>
              <a:rPr lang="en-US" altLang="zh-TW" dirty="0" smtClean="0"/>
              <a:t>(function() { </a:t>
            </a:r>
          </a:p>
          <a:p>
            <a:r>
              <a:rPr lang="en-US" altLang="zh-TW" dirty="0" smtClean="0"/>
              <a:t>if (</a:t>
            </a:r>
            <a:r>
              <a:rPr lang="en-US" altLang="zh-TW" dirty="0" err="1" smtClean="0"/>
              <a:t>isHidden</a:t>
            </a:r>
            <a:r>
              <a:rPr lang="en-US" altLang="zh-TW" dirty="0" smtClean="0"/>
              <a:t>) { </a:t>
            </a:r>
          </a:p>
          <a:p>
            <a:r>
              <a:rPr lang="en-US" altLang="zh-TW" dirty="0" smtClean="0"/>
              <a:t>$('#switcher span').</a:t>
            </a:r>
            <a:r>
              <a:rPr lang="en-US" altLang="zh-TW" dirty="0" err="1" smtClean="0"/>
              <a:t>removeClass</a:t>
            </a:r>
            <a:r>
              <a:rPr lang="en-US" altLang="zh-TW" dirty="0" smtClean="0"/>
              <a:t>('hidden'); </a:t>
            </a:r>
            <a:r>
              <a:rPr lang="en-US" altLang="zh-TW" dirty="0" err="1" smtClean="0"/>
              <a:t>isHidden</a:t>
            </a:r>
            <a:r>
              <a:rPr lang="en-US" altLang="zh-TW" dirty="0" smtClean="0"/>
              <a:t> = false; </a:t>
            </a:r>
          </a:p>
          <a:p>
            <a:r>
              <a:rPr lang="en-US" altLang="zh-TW" dirty="0" smtClean="0"/>
              <a:t>} else { </a:t>
            </a:r>
          </a:p>
          <a:p>
            <a:r>
              <a:rPr lang="en-US" altLang="zh-TW" dirty="0" smtClean="0"/>
              <a:t>$('#switcher span').</a:t>
            </a:r>
            <a:r>
              <a:rPr lang="en-US" altLang="zh-TW" dirty="0" err="1" smtClean="0"/>
              <a:t>addClass</a:t>
            </a:r>
            <a:r>
              <a:rPr lang="en-US" altLang="zh-TW" dirty="0" smtClean="0"/>
              <a:t>('hidden'); </a:t>
            </a:r>
            <a:r>
              <a:rPr lang="en-US" altLang="zh-TW" dirty="0" err="1" smtClean="0"/>
              <a:t>isHidden</a:t>
            </a:r>
            <a:r>
              <a:rPr lang="en-US" altLang="zh-TW" dirty="0" smtClean="0"/>
              <a:t> = true; </a:t>
            </a:r>
          </a:p>
          <a:p>
            <a:r>
              <a:rPr lang="en-US" altLang="zh-TW" dirty="0" smtClean="0"/>
              <a:t>} </a:t>
            </a:r>
          </a:p>
          <a:p>
            <a:r>
              <a:rPr lang="en-US" altLang="zh-TW" dirty="0" smtClean="0"/>
              <a:t>});</a:t>
            </a:r>
          </a:p>
          <a:p>
            <a:r>
              <a:rPr lang="en-US" altLang="zh-TW" dirty="0" smtClean="0"/>
              <a:t> });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TW" dirty="0" smtClean="0"/>
              <a:t>&lt;body&gt;</a:t>
            </a:r>
          </a:p>
          <a:p>
            <a:r>
              <a:rPr lang="en-US" altLang="zh-TW" dirty="0" smtClean="0"/>
              <a:t> &lt;div id="switcher"&gt; </a:t>
            </a:r>
          </a:p>
          <a:p>
            <a:r>
              <a:rPr lang="en-US" altLang="zh-TW" dirty="0" smtClean="0"/>
              <a:t>&lt;h3&gt;</a:t>
            </a:r>
            <a:r>
              <a:rPr lang="zh-TW" altLang="en-US" dirty="0" smtClean="0"/>
              <a:t>選擇字型尺寸</a:t>
            </a:r>
            <a:r>
              <a:rPr lang="en-US" altLang="zh-TW" dirty="0" smtClean="0"/>
              <a:t>&lt;/h2&gt;</a:t>
            </a:r>
          </a:p>
          <a:p>
            <a:r>
              <a:rPr lang="en-US" altLang="zh-TW" dirty="0" smtClean="0"/>
              <a:t> &lt;span id="default"&gt;</a:t>
            </a:r>
            <a:r>
              <a:rPr lang="zh-TW" altLang="en-US" dirty="0" smtClean="0"/>
              <a:t>標準</a:t>
            </a:r>
            <a:r>
              <a:rPr lang="en-US" altLang="zh-TW" dirty="0" smtClean="0"/>
              <a:t>&lt;/span&gt;</a:t>
            </a:r>
          </a:p>
          <a:p>
            <a:r>
              <a:rPr lang="en-US" altLang="zh-TW" dirty="0" smtClean="0"/>
              <a:t> &lt;span id="large"&gt;</a:t>
            </a:r>
            <a:r>
              <a:rPr lang="zh-TW" altLang="en-US" dirty="0" smtClean="0"/>
              <a:t>放大</a:t>
            </a:r>
            <a:r>
              <a:rPr lang="en-US" altLang="zh-TW" dirty="0" smtClean="0"/>
              <a:t>&lt;/span&gt;</a:t>
            </a:r>
          </a:p>
          <a:p>
            <a:r>
              <a:rPr lang="en-US" altLang="zh-TW" dirty="0" smtClean="0"/>
              <a:t> &lt;span id="small"&gt;</a:t>
            </a:r>
            <a:r>
              <a:rPr lang="zh-TW" altLang="en-US" dirty="0" smtClean="0"/>
              <a:t>縮小</a:t>
            </a:r>
            <a:r>
              <a:rPr lang="en-US" altLang="zh-TW" dirty="0" smtClean="0"/>
              <a:t>&lt;/span&gt; </a:t>
            </a:r>
          </a:p>
          <a:p>
            <a:r>
              <a:rPr lang="en-US" altLang="zh-TW" dirty="0" smtClean="0"/>
              <a:t>&lt;/div&gt; </a:t>
            </a:r>
          </a:p>
          <a:p>
            <a:r>
              <a:rPr lang="en-US" altLang="zh-TW" dirty="0" smtClean="0"/>
              <a:t>&lt;p&gt;</a:t>
            </a:r>
            <a:r>
              <a:rPr lang="en-US" altLang="zh-TW" dirty="0" err="1" smtClean="0"/>
              <a:t>jQuery</a:t>
            </a:r>
            <a:r>
              <a:rPr lang="zh-TW" altLang="en-US" dirty="0" smtClean="0"/>
              <a:t>事件處理</a:t>
            </a:r>
            <a:r>
              <a:rPr lang="en-US" altLang="zh-TW" dirty="0" smtClean="0"/>
              <a:t>&lt;/p&gt;</a:t>
            </a:r>
          </a:p>
          <a:p>
            <a:r>
              <a:rPr lang="en-US" altLang="zh-TW" dirty="0" smtClean="0"/>
              <a:t> &lt;/body&gt;</a:t>
            </a:r>
            <a:endParaRPr lang="zh-TW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滑鼠事件</a:t>
            </a:r>
            <a:r>
              <a:rPr lang="en-US" altLang="zh-TW" dirty="0" smtClean="0"/>
              <a:t>- </a:t>
            </a:r>
            <a:r>
              <a:rPr lang="en-US" altLang="zh-TW" dirty="0" err="1" smtClean="0"/>
              <a:t>mouseenter</a:t>
            </a:r>
            <a:r>
              <a:rPr lang="en-US" altLang="zh-TW" dirty="0" smtClean="0"/>
              <a:t> &amp; </a:t>
            </a:r>
            <a:r>
              <a:rPr lang="en-US" altLang="zh-TW" dirty="0" err="1" smtClean="0"/>
              <a:t>mouseleave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$(document).ready(function() { </a:t>
            </a:r>
          </a:p>
          <a:p>
            <a:r>
              <a:rPr lang="en-US" altLang="zh-TW" sz="2000" dirty="0" smtClean="0"/>
              <a:t>$('p').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mouseenter</a:t>
            </a:r>
            <a:r>
              <a:rPr lang="en-US" altLang="zh-TW" sz="2000" dirty="0" smtClean="0"/>
              <a:t>(function() { </a:t>
            </a:r>
          </a:p>
          <a:p>
            <a:r>
              <a:rPr lang="en-US" altLang="zh-TW" sz="2000" dirty="0" smtClean="0"/>
              <a:t>$(this).</a:t>
            </a:r>
            <a:r>
              <a:rPr lang="en-US" altLang="zh-TW" sz="2000" dirty="0" err="1" smtClean="0"/>
              <a:t>addClass</a:t>
            </a:r>
            <a:r>
              <a:rPr lang="en-US" altLang="zh-TW" sz="2000" dirty="0" smtClean="0"/>
              <a:t>("yellow"); })</a:t>
            </a:r>
          </a:p>
          <a:p>
            <a:r>
              <a:rPr lang="en-US" altLang="zh-TW" sz="2000" dirty="0" smtClean="0"/>
              <a:t>.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mouseleave</a:t>
            </a:r>
            <a:r>
              <a:rPr lang="en-US" altLang="zh-TW" sz="2000" dirty="0" smtClean="0"/>
              <a:t>(function() { </a:t>
            </a:r>
          </a:p>
          <a:p>
            <a:r>
              <a:rPr lang="en-US" altLang="zh-TW" sz="2000" dirty="0" smtClean="0"/>
              <a:t>$(this).</a:t>
            </a:r>
            <a:r>
              <a:rPr lang="en-US" altLang="zh-TW" sz="2000" dirty="0" err="1" smtClean="0"/>
              <a:t>removeClass</a:t>
            </a:r>
            <a:r>
              <a:rPr lang="en-US" altLang="zh-TW" sz="2000" dirty="0" smtClean="0"/>
              <a:t>("yellow"); </a:t>
            </a:r>
          </a:p>
          <a:p>
            <a:r>
              <a:rPr lang="en-US" altLang="zh-TW" sz="2000" dirty="0" smtClean="0"/>
              <a:t>}); </a:t>
            </a:r>
          </a:p>
          <a:p>
            <a:r>
              <a:rPr lang="en-US" altLang="zh-TW" sz="2000" dirty="0" smtClean="0"/>
              <a:t>}); </a:t>
            </a:r>
            <a:endParaRPr lang="zh-TW" altLang="en-US" sz="2000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&lt;body&gt; </a:t>
            </a:r>
          </a:p>
          <a:p>
            <a:r>
              <a:rPr lang="en-US" altLang="zh-TW" dirty="0" smtClean="0"/>
              <a:t>&lt;p&gt;</a:t>
            </a:r>
            <a:r>
              <a:rPr lang="en-US" altLang="zh-TW" dirty="0" err="1" smtClean="0"/>
              <a:t>jQuery</a:t>
            </a:r>
            <a:r>
              <a:rPr lang="zh-TW" altLang="en-US" dirty="0" smtClean="0"/>
              <a:t>事件處理</a:t>
            </a:r>
            <a:r>
              <a:rPr lang="en-US" altLang="zh-TW" dirty="0" smtClean="0"/>
              <a:t>&lt;/p&gt; </a:t>
            </a:r>
          </a:p>
          <a:p>
            <a:r>
              <a:rPr lang="en-US" altLang="zh-TW" dirty="0" smtClean="0"/>
              <a:t>&lt;/body&gt; </a:t>
            </a:r>
            <a:endParaRPr lang="zh-TW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滑鼠事件</a:t>
            </a:r>
            <a:r>
              <a:rPr lang="en-US" altLang="zh-TW" dirty="0" smtClean="0"/>
              <a:t>- </a:t>
            </a:r>
            <a:r>
              <a:rPr lang="en-US" altLang="zh-TW" dirty="0" err="1" smtClean="0"/>
              <a:t>mouseup</a:t>
            </a:r>
            <a:r>
              <a:rPr lang="en-US" altLang="zh-TW" dirty="0" smtClean="0"/>
              <a:t> &amp; </a:t>
            </a:r>
            <a:r>
              <a:rPr lang="en-US" altLang="zh-TW" dirty="0" err="1" smtClean="0"/>
              <a:t>mousedown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47484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altLang="zh-TW" sz="2000" dirty="0" smtClean="0"/>
              <a:t>$(document).ready(function() { </a:t>
            </a:r>
          </a:p>
          <a:p>
            <a:r>
              <a:rPr lang="en-US" altLang="zh-TW" sz="2000" dirty="0" smtClean="0"/>
              <a:t>$('.cart').</a:t>
            </a:r>
            <a:r>
              <a:rPr lang="en-US" altLang="zh-TW" sz="2000" dirty="0" err="1" smtClean="0"/>
              <a:t>addClass</a:t>
            </a:r>
            <a:r>
              <a:rPr lang="en-US" altLang="zh-TW" sz="2000" dirty="0" smtClean="0"/>
              <a:t>('hidden'); </a:t>
            </a:r>
          </a:p>
          <a:p>
            <a:r>
              <a:rPr lang="en-US" altLang="zh-TW" sz="2000" dirty="0" smtClean="0"/>
              <a:t>$('.product').</a:t>
            </a:r>
            <a:r>
              <a:rPr lang="en-US" altLang="zh-TW" sz="2000" dirty="0" err="1" smtClean="0"/>
              <a:t>mousedown</a:t>
            </a:r>
            <a:r>
              <a:rPr lang="en-US" altLang="zh-TW" sz="2000" dirty="0" smtClean="0"/>
              <a:t>(function() { </a:t>
            </a:r>
          </a:p>
          <a:p>
            <a:r>
              <a:rPr lang="en-US" altLang="zh-TW" sz="2000" dirty="0" smtClean="0"/>
              <a:t>$(this).</a:t>
            </a:r>
            <a:r>
              <a:rPr lang="en-US" altLang="zh-TW" sz="2000" dirty="0" err="1" smtClean="0"/>
              <a:t>addClass</a:t>
            </a:r>
            <a:r>
              <a:rPr lang="en-US" altLang="zh-TW" sz="2000" dirty="0" smtClean="0"/>
              <a:t>("highline"); </a:t>
            </a:r>
          </a:p>
          <a:p>
            <a:r>
              <a:rPr lang="en-US" altLang="zh-TW" sz="2000" dirty="0" smtClean="0"/>
              <a:t>})</a:t>
            </a:r>
          </a:p>
          <a:p>
            <a:r>
              <a:rPr lang="en-US" altLang="zh-TW" sz="2000" dirty="0" smtClean="0"/>
              <a:t>.</a:t>
            </a:r>
            <a:r>
              <a:rPr lang="en-US" altLang="zh-TW" sz="2000" dirty="0" err="1" smtClean="0"/>
              <a:t>mouseup</a:t>
            </a:r>
            <a:r>
              <a:rPr lang="en-US" altLang="zh-TW" sz="2000" dirty="0" smtClean="0"/>
              <a:t>(function() { </a:t>
            </a:r>
          </a:p>
          <a:p>
            <a:r>
              <a:rPr lang="en-US" altLang="zh-TW" sz="2000" dirty="0" smtClean="0"/>
              <a:t>$('.cart').append('Android</a:t>
            </a:r>
            <a:r>
              <a:rPr lang="zh-TW" altLang="en-US" sz="2000" dirty="0" smtClean="0"/>
              <a:t>平板電腦已經放入購物車</a:t>
            </a:r>
            <a:r>
              <a:rPr lang="en-US" altLang="zh-TW" sz="2000" dirty="0" smtClean="0"/>
              <a:t>&lt;</a:t>
            </a:r>
            <a:r>
              <a:rPr lang="en-US" altLang="zh-TW" sz="2000" dirty="0" err="1" smtClean="0"/>
              <a:t>br</a:t>
            </a:r>
            <a:r>
              <a:rPr lang="en-US" altLang="zh-TW" sz="2000" dirty="0" smtClean="0"/>
              <a:t>/&gt;'); </a:t>
            </a:r>
          </a:p>
          <a:p>
            <a:r>
              <a:rPr lang="en-US" altLang="zh-TW" sz="2000" dirty="0" smtClean="0"/>
              <a:t>$('.cart h3').text('</a:t>
            </a:r>
            <a:r>
              <a:rPr lang="zh-TW" altLang="en-US" sz="2000" dirty="0" smtClean="0"/>
              <a:t>購物車有</a:t>
            </a:r>
            <a:r>
              <a:rPr lang="en-US" altLang="zh-TW" sz="2000" dirty="0" smtClean="0"/>
              <a:t>1</a:t>
            </a:r>
            <a:r>
              <a:rPr lang="zh-TW" altLang="en-US" sz="2000" dirty="0" smtClean="0"/>
              <a:t>件商品</a:t>
            </a:r>
            <a:r>
              <a:rPr lang="en-US" altLang="zh-TW" sz="2000" dirty="0" smtClean="0"/>
              <a:t>'); </a:t>
            </a:r>
          </a:p>
          <a:p>
            <a:r>
              <a:rPr lang="en-US" altLang="zh-TW" sz="2000" dirty="0" smtClean="0"/>
              <a:t>$(this).</a:t>
            </a:r>
            <a:r>
              <a:rPr lang="en-US" altLang="zh-TW" sz="2000" dirty="0" err="1" smtClean="0"/>
              <a:t>addClass</a:t>
            </a:r>
            <a:r>
              <a:rPr lang="en-US" altLang="zh-TW" sz="2000" dirty="0" smtClean="0"/>
              <a:t>('hidden'); </a:t>
            </a:r>
          </a:p>
          <a:p>
            <a:r>
              <a:rPr lang="en-US" altLang="zh-TW" sz="2000" dirty="0" smtClean="0"/>
              <a:t>$('.cart').</a:t>
            </a:r>
            <a:r>
              <a:rPr lang="en-US" altLang="zh-TW" sz="2000" dirty="0" err="1" smtClean="0"/>
              <a:t>removeClass</a:t>
            </a:r>
            <a:r>
              <a:rPr lang="en-US" altLang="zh-TW" sz="2000" dirty="0" smtClean="0"/>
              <a:t>('hidden'); </a:t>
            </a:r>
          </a:p>
          <a:p>
            <a:r>
              <a:rPr lang="en-US" altLang="zh-TW" sz="2000" dirty="0" smtClean="0"/>
              <a:t>}); </a:t>
            </a:r>
          </a:p>
          <a:p>
            <a:r>
              <a:rPr lang="en-US" altLang="zh-TW" sz="2000" dirty="0" smtClean="0"/>
              <a:t>}); </a:t>
            </a:r>
            <a:endParaRPr lang="zh-TW" altLang="en-US" sz="2000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92080" y="1600200"/>
            <a:ext cx="339472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altLang="zh-TW" dirty="0" smtClean="0"/>
              <a:t>&lt;div class="product"&gt; </a:t>
            </a:r>
          </a:p>
          <a:p>
            <a:r>
              <a:rPr lang="en-US" altLang="zh-TW" dirty="0" smtClean="0"/>
              <a:t>&lt;h3&gt;Android</a:t>
            </a:r>
            <a:r>
              <a:rPr lang="zh-TW" altLang="en-US" dirty="0" smtClean="0"/>
              <a:t>平板電腦</a:t>
            </a:r>
            <a:r>
              <a:rPr lang="en-US" altLang="zh-TW" dirty="0" smtClean="0"/>
              <a:t>&lt;/h3&gt; </a:t>
            </a:r>
          </a:p>
          <a:p>
            <a:r>
              <a:rPr lang="en-US" altLang="zh-TW" dirty="0" smtClean="0"/>
              <a:t>&lt;div&gt;</a:t>
            </a:r>
          </a:p>
          <a:p>
            <a:r>
              <a:rPr lang="en-US" altLang="zh-TW" dirty="0" smtClean="0"/>
              <a:t>&lt;</a:t>
            </a:r>
            <a:r>
              <a:rPr lang="en-US" altLang="zh-TW" dirty="0" err="1" smtClean="0"/>
              <a:t>img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</a:t>
            </a:r>
            <a:r>
              <a:rPr lang="en-US" altLang="zh-TW" dirty="0" smtClean="0">
                <a:hlinkClick r:id="rId2" action="ppaction://hlinkfile"/>
              </a:rPr>
              <a:t>table.png</a:t>
            </a:r>
            <a:r>
              <a:rPr lang="en-US" altLang="zh-TW" dirty="0" smtClean="0"/>
              <a:t>" title="Android"&gt;</a:t>
            </a:r>
          </a:p>
          <a:p>
            <a:r>
              <a:rPr lang="en-US" altLang="zh-TW" dirty="0" smtClean="0"/>
              <a:t>&lt;/div&gt; </a:t>
            </a:r>
          </a:p>
          <a:p>
            <a:r>
              <a:rPr lang="en-US" altLang="zh-TW" dirty="0" smtClean="0"/>
              <a:t>&lt;p&gt;</a:t>
            </a:r>
            <a:r>
              <a:rPr lang="zh-TW" altLang="en-US" dirty="0" smtClean="0"/>
              <a:t>第一台 </a:t>
            </a:r>
            <a:r>
              <a:rPr lang="en-US" altLang="zh-TW" dirty="0" smtClean="0"/>
              <a:t>NVIDIA _Tegra_2 </a:t>
            </a:r>
            <a:r>
              <a:rPr lang="zh-TW" altLang="en-US" dirty="0" smtClean="0"/>
              <a:t>雙核心</a:t>
            </a:r>
            <a:r>
              <a:rPr lang="en-US" altLang="zh-TW" dirty="0" smtClean="0"/>
              <a:t>, </a:t>
            </a:r>
            <a:r>
              <a:rPr lang="zh-TW" altLang="en-US" dirty="0" smtClean="0"/>
              <a:t>第一台支援高解析影音媒體</a:t>
            </a:r>
            <a:r>
              <a:rPr lang="en-US" altLang="zh-TW" dirty="0" smtClean="0"/>
              <a:t>, </a:t>
            </a:r>
            <a:r>
              <a:rPr lang="zh-TW" altLang="en-US" dirty="0" smtClean="0"/>
              <a:t>支援 </a:t>
            </a:r>
            <a:r>
              <a:rPr lang="en-US" altLang="zh-TW" dirty="0" smtClean="0"/>
              <a:t>1080p </a:t>
            </a:r>
            <a:r>
              <a:rPr lang="zh-TW" altLang="en-US" dirty="0" smtClean="0"/>
              <a:t>高解析影片與串流高畫質 </a:t>
            </a:r>
            <a:r>
              <a:rPr lang="en-US" altLang="zh-TW" dirty="0" smtClean="0"/>
              <a:t>Flash, </a:t>
            </a:r>
            <a:r>
              <a:rPr lang="zh-TW" altLang="en-US" dirty="0" smtClean="0"/>
              <a:t>影音擴充多元又便利 </a:t>
            </a:r>
            <a:endParaRPr lang="en-US" altLang="zh-TW" dirty="0" smtClean="0"/>
          </a:p>
          <a:p>
            <a:r>
              <a:rPr lang="en-US" altLang="zh-TW" dirty="0" smtClean="0"/>
              <a:t>&lt;/p&gt; </a:t>
            </a:r>
          </a:p>
          <a:p>
            <a:r>
              <a:rPr lang="en-US" altLang="zh-TW" dirty="0" smtClean="0"/>
              <a:t>&lt;p&gt;</a:t>
            </a:r>
            <a:r>
              <a:rPr lang="zh-TW" altLang="en-US" dirty="0" smtClean="0"/>
              <a:t>現金價</a:t>
            </a:r>
            <a:r>
              <a:rPr lang="en-US" altLang="zh-TW" dirty="0" smtClean="0"/>
              <a:t>: $8999&lt;/p&gt;</a:t>
            </a:r>
          </a:p>
          <a:p>
            <a:r>
              <a:rPr lang="en-US" altLang="zh-TW" dirty="0" smtClean="0"/>
              <a:t> &lt;div&gt;</a:t>
            </a:r>
            <a:r>
              <a:rPr lang="zh-TW" altLang="en-US" dirty="0" smtClean="0"/>
              <a:t>請點選商品加入購物車</a:t>
            </a:r>
            <a:r>
              <a:rPr lang="en-US" altLang="zh-TW" dirty="0" smtClean="0"/>
              <a:t>&lt;/div&gt; </a:t>
            </a:r>
          </a:p>
          <a:p>
            <a:r>
              <a:rPr lang="en-US" altLang="zh-TW" dirty="0" smtClean="0"/>
              <a:t>&lt;/div&gt; </a:t>
            </a:r>
          </a:p>
          <a:p>
            <a:r>
              <a:rPr lang="en-US" altLang="zh-TW" dirty="0" smtClean="0"/>
              <a:t>&lt;div class="cart"&gt;&lt;h3&gt;&lt;/h3&gt;&lt;/div&gt; </a:t>
            </a:r>
            <a:endParaRPr lang="zh-TW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Compound event handlers-toggle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626968" cy="4525963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dirty="0" smtClean="0"/>
              <a:t>$(document).ready(function() { </a:t>
            </a:r>
          </a:p>
          <a:p>
            <a:r>
              <a:rPr lang="en-US" altLang="zh-TW" dirty="0" smtClean="0"/>
              <a:t>$('span').</a:t>
            </a:r>
            <a:r>
              <a:rPr lang="en-US" altLang="zh-TW" dirty="0" err="1" smtClean="0"/>
              <a:t>addClass</a:t>
            </a:r>
            <a:r>
              <a:rPr lang="en-US" altLang="zh-TW" dirty="0" smtClean="0"/>
              <a:t>('line'); $('#switcher').click(function(event) { </a:t>
            </a:r>
          </a:p>
          <a:p>
            <a:r>
              <a:rPr lang="en-US" altLang="zh-TW" dirty="0" smtClean="0"/>
              <a:t>if ($(</a:t>
            </a:r>
            <a:r>
              <a:rPr lang="en-US" altLang="zh-TW" dirty="0" err="1" smtClean="0"/>
              <a:t>event.target</a:t>
            </a:r>
            <a:r>
              <a:rPr lang="en-US" altLang="zh-TW" dirty="0" smtClean="0"/>
              <a:t>).is('span')) { </a:t>
            </a:r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className</a:t>
            </a:r>
            <a:r>
              <a:rPr lang="en-US" altLang="zh-TW" dirty="0" smtClean="0"/>
              <a:t> = event.target.id; $('p').</a:t>
            </a:r>
            <a:r>
              <a:rPr lang="en-US" altLang="zh-TW" dirty="0" err="1" smtClean="0"/>
              <a:t>removeClass</a:t>
            </a:r>
            <a:r>
              <a:rPr lang="en-US" altLang="zh-TW" dirty="0" smtClean="0"/>
              <a:t>().</a:t>
            </a:r>
            <a:r>
              <a:rPr lang="en-US" altLang="zh-TW" dirty="0" err="1" smtClean="0"/>
              <a:t>addClass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className</a:t>
            </a:r>
            <a:r>
              <a:rPr lang="en-US" altLang="zh-TW" dirty="0" smtClean="0"/>
              <a:t>); </a:t>
            </a:r>
          </a:p>
          <a:p>
            <a:r>
              <a:rPr lang="en-US" altLang="zh-TW" dirty="0" smtClean="0"/>
              <a:t>$('#switcher span').</a:t>
            </a:r>
            <a:r>
              <a:rPr lang="en-US" altLang="zh-TW" dirty="0" err="1" smtClean="0"/>
              <a:t>removeClass</a:t>
            </a:r>
            <a:r>
              <a:rPr lang="en-US" altLang="zh-TW" dirty="0" smtClean="0"/>
              <a:t>('selected'); $(</a:t>
            </a:r>
            <a:r>
              <a:rPr lang="en-US" altLang="zh-TW" dirty="0" err="1" smtClean="0"/>
              <a:t>event.target</a:t>
            </a:r>
            <a:r>
              <a:rPr lang="en-US" altLang="zh-TW" dirty="0" smtClean="0"/>
              <a:t>).</a:t>
            </a:r>
            <a:r>
              <a:rPr lang="en-US" altLang="zh-TW" dirty="0" err="1" smtClean="0"/>
              <a:t>addClass</a:t>
            </a:r>
            <a:r>
              <a:rPr lang="en-US" altLang="zh-TW" dirty="0" smtClean="0"/>
              <a:t>('selected'); </a:t>
            </a:r>
            <a:r>
              <a:rPr lang="en-US" altLang="zh-TW" dirty="0" err="1" smtClean="0"/>
              <a:t>event.stopPropagation</a:t>
            </a:r>
            <a:r>
              <a:rPr lang="en-US" altLang="zh-TW" dirty="0" smtClean="0"/>
              <a:t>(); </a:t>
            </a:r>
          </a:p>
          <a:p>
            <a:r>
              <a:rPr lang="en-US" altLang="zh-TW" dirty="0" smtClean="0"/>
              <a:t>} </a:t>
            </a:r>
          </a:p>
          <a:p>
            <a:r>
              <a:rPr lang="en-US" altLang="zh-TW" dirty="0" smtClean="0"/>
              <a:t>}); </a:t>
            </a:r>
          </a:p>
          <a:p>
            <a:r>
              <a:rPr lang="en-US" altLang="zh-TW" dirty="0" smtClean="0"/>
              <a:t>$('#switcher h3').</a:t>
            </a:r>
            <a:r>
              <a:rPr lang="en-US" altLang="zh-TW" dirty="0" smtClean="0">
                <a:solidFill>
                  <a:srgbClr val="FF0000"/>
                </a:solidFill>
              </a:rPr>
              <a:t>toggle</a:t>
            </a:r>
            <a:r>
              <a:rPr lang="en-US" altLang="zh-TW" dirty="0" smtClean="0"/>
              <a:t>(function() { </a:t>
            </a:r>
          </a:p>
          <a:p>
            <a:r>
              <a:rPr lang="en-US" altLang="zh-TW" dirty="0" smtClean="0"/>
              <a:t>$('#switcher span').</a:t>
            </a:r>
            <a:r>
              <a:rPr lang="en-US" altLang="zh-TW" dirty="0" err="1" smtClean="0"/>
              <a:t>addClass</a:t>
            </a:r>
            <a:r>
              <a:rPr lang="en-US" altLang="zh-TW" dirty="0" smtClean="0"/>
              <a:t>('hidden'); </a:t>
            </a:r>
          </a:p>
          <a:p>
            <a:r>
              <a:rPr lang="en-US" altLang="zh-TW" dirty="0" smtClean="0"/>
              <a:t>}, function() { </a:t>
            </a:r>
          </a:p>
          <a:p>
            <a:r>
              <a:rPr lang="en-US" altLang="zh-TW" dirty="0" smtClean="0"/>
              <a:t>$('#switcher span').</a:t>
            </a:r>
            <a:r>
              <a:rPr lang="en-US" altLang="zh-TW" dirty="0" err="1" smtClean="0"/>
              <a:t>removeClass</a:t>
            </a:r>
            <a:r>
              <a:rPr lang="en-US" altLang="zh-TW" dirty="0" smtClean="0"/>
              <a:t>('hidden'); </a:t>
            </a:r>
          </a:p>
          <a:p>
            <a:r>
              <a:rPr lang="en-US" altLang="zh-TW" dirty="0" smtClean="0"/>
              <a:t>}); </a:t>
            </a:r>
          </a:p>
          <a:p>
            <a:r>
              <a:rPr lang="en-US" altLang="zh-TW" dirty="0" smtClean="0"/>
              <a:t>}); 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72200" y="1600200"/>
            <a:ext cx="2314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dirty="0" smtClean="0"/>
              <a:t>Toggle function</a:t>
            </a:r>
            <a:r>
              <a:rPr lang="zh-TW" altLang="en-US" dirty="0" smtClean="0"/>
              <a:t>之參數至少為兩個函數</a:t>
            </a:r>
            <a:endParaRPr lang="en-US" altLang="zh-TW" dirty="0" smtClean="0"/>
          </a:p>
          <a:p>
            <a:r>
              <a:rPr lang="zh-TW" altLang="en-US" dirty="0" smtClean="0"/>
              <a:t>隨著</a:t>
            </a:r>
            <a:r>
              <a:rPr lang="en-US" altLang="zh-TW" dirty="0" smtClean="0"/>
              <a:t>CLICK</a:t>
            </a:r>
            <a:r>
              <a:rPr lang="zh-TW" altLang="en-US" dirty="0" smtClean="0"/>
              <a:t>之次數循環呼叫函數</a:t>
            </a:r>
            <a:endParaRPr lang="zh-TW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Compound event handlers-hover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194920" cy="4525963"/>
          </a:xfrm>
        </p:spPr>
        <p:txBody>
          <a:bodyPr>
            <a:normAutofit fontScale="47500" lnSpcReduction="20000"/>
          </a:bodyPr>
          <a:lstStyle/>
          <a:p>
            <a:r>
              <a:rPr lang="en-US" altLang="zh-TW" dirty="0" smtClean="0"/>
              <a:t>$(document).ready(function() { </a:t>
            </a:r>
          </a:p>
          <a:p>
            <a:r>
              <a:rPr lang="en-US" altLang="zh-TW" dirty="0" smtClean="0"/>
              <a:t>$('span').</a:t>
            </a:r>
            <a:r>
              <a:rPr lang="en-US" altLang="zh-TW" dirty="0" err="1" smtClean="0"/>
              <a:t>addClass</a:t>
            </a:r>
            <a:r>
              <a:rPr lang="en-US" altLang="zh-TW" dirty="0" smtClean="0"/>
              <a:t>('line'); $('#switcher').click(function(event) { </a:t>
            </a:r>
          </a:p>
          <a:p>
            <a:r>
              <a:rPr lang="en-US" altLang="zh-TW" dirty="0" smtClean="0"/>
              <a:t>if ($(</a:t>
            </a:r>
            <a:r>
              <a:rPr lang="en-US" altLang="zh-TW" dirty="0" err="1" smtClean="0"/>
              <a:t>event.target</a:t>
            </a:r>
            <a:r>
              <a:rPr lang="en-US" altLang="zh-TW" dirty="0" smtClean="0"/>
              <a:t>).is('span')) { </a:t>
            </a:r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className</a:t>
            </a:r>
            <a:r>
              <a:rPr lang="en-US" altLang="zh-TW" dirty="0" smtClean="0"/>
              <a:t> = event.target.id; </a:t>
            </a:r>
          </a:p>
          <a:p>
            <a:r>
              <a:rPr lang="en-US" altLang="zh-TW" dirty="0" smtClean="0"/>
              <a:t>$('p').</a:t>
            </a:r>
            <a:r>
              <a:rPr lang="en-US" altLang="zh-TW" dirty="0" err="1" smtClean="0"/>
              <a:t>removeClass</a:t>
            </a:r>
            <a:r>
              <a:rPr lang="en-US" altLang="zh-TW" dirty="0" smtClean="0"/>
              <a:t>().</a:t>
            </a:r>
            <a:r>
              <a:rPr lang="en-US" altLang="zh-TW" dirty="0" err="1" smtClean="0"/>
              <a:t>addClass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className</a:t>
            </a:r>
            <a:r>
              <a:rPr lang="en-US" altLang="zh-TW" dirty="0" smtClean="0"/>
              <a:t>); </a:t>
            </a:r>
          </a:p>
          <a:p>
            <a:r>
              <a:rPr lang="en-US" altLang="zh-TW" dirty="0" smtClean="0"/>
              <a:t>$('#switcher span').</a:t>
            </a:r>
            <a:r>
              <a:rPr lang="en-US" altLang="zh-TW" dirty="0" err="1" smtClean="0"/>
              <a:t>removeClass</a:t>
            </a:r>
            <a:r>
              <a:rPr lang="en-US" altLang="zh-TW" dirty="0" smtClean="0"/>
              <a:t>('selected');</a:t>
            </a:r>
          </a:p>
          <a:p>
            <a:r>
              <a:rPr lang="en-US" altLang="zh-TW" dirty="0" smtClean="0"/>
              <a:t> $(</a:t>
            </a:r>
            <a:r>
              <a:rPr lang="en-US" altLang="zh-TW" dirty="0" err="1" smtClean="0"/>
              <a:t>event.target</a:t>
            </a:r>
            <a:r>
              <a:rPr lang="en-US" altLang="zh-TW" dirty="0" smtClean="0"/>
              <a:t>).</a:t>
            </a:r>
            <a:r>
              <a:rPr lang="en-US" altLang="zh-TW" dirty="0" err="1" smtClean="0"/>
              <a:t>addClass</a:t>
            </a:r>
            <a:r>
              <a:rPr lang="en-US" altLang="zh-TW" dirty="0" smtClean="0"/>
              <a:t>('selected'); </a:t>
            </a:r>
          </a:p>
          <a:p>
            <a:r>
              <a:rPr lang="en-US" altLang="zh-TW" dirty="0" err="1" smtClean="0"/>
              <a:t>event.stopPropagation</a:t>
            </a:r>
            <a:r>
              <a:rPr lang="en-US" altLang="zh-TW" dirty="0" smtClean="0"/>
              <a:t>(); </a:t>
            </a:r>
          </a:p>
          <a:p>
            <a:r>
              <a:rPr lang="en-US" altLang="zh-TW" dirty="0" smtClean="0"/>
              <a:t>} </a:t>
            </a:r>
          </a:p>
          <a:p>
            <a:r>
              <a:rPr lang="en-US" altLang="zh-TW" dirty="0" smtClean="0"/>
              <a:t>}); </a:t>
            </a:r>
          </a:p>
          <a:p>
            <a:r>
              <a:rPr lang="en-US" altLang="zh-TW" dirty="0" smtClean="0"/>
              <a:t>$('#switcher h3').toggle(function() { </a:t>
            </a:r>
          </a:p>
          <a:p>
            <a:r>
              <a:rPr lang="en-US" altLang="zh-TW" dirty="0" smtClean="0"/>
              <a:t>$('#switcher span').</a:t>
            </a:r>
            <a:r>
              <a:rPr lang="en-US" altLang="zh-TW" dirty="0" err="1" smtClean="0"/>
              <a:t>addClass</a:t>
            </a:r>
            <a:r>
              <a:rPr lang="en-US" altLang="zh-TW" dirty="0" smtClean="0"/>
              <a:t>('hidden'); }</a:t>
            </a:r>
          </a:p>
          <a:p>
            <a:r>
              <a:rPr lang="en-US" altLang="zh-TW" dirty="0" smtClean="0"/>
              <a:t>, function() { </a:t>
            </a:r>
          </a:p>
          <a:p>
            <a:r>
              <a:rPr lang="en-US" altLang="zh-TW" dirty="0" smtClean="0"/>
              <a:t>$('#switcher span').</a:t>
            </a:r>
            <a:r>
              <a:rPr lang="en-US" altLang="zh-TW" dirty="0" err="1" smtClean="0"/>
              <a:t>removeClass</a:t>
            </a:r>
            <a:r>
              <a:rPr lang="en-US" altLang="zh-TW" dirty="0" smtClean="0"/>
              <a:t>('hidden'); </a:t>
            </a:r>
          </a:p>
          <a:p>
            <a:r>
              <a:rPr lang="en-US" altLang="zh-TW" dirty="0" smtClean="0"/>
              <a:t>}); </a:t>
            </a:r>
          </a:p>
          <a:p>
            <a:r>
              <a:rPr lang="en-US" altLang="zh-TW" dirty="0" smtClean="0"/>
              <a:t>$('#switcher h3').hover(function() { </a:t>
            </a:r>
          </a:p>
          <a:p>
            <a:r>
              <a:rPr lang="en-US" altLang="zh-TW" dirty="0" smtClean="0"/>
              <a:t>$(this).</a:t>
            </a:r>
            <a:r>
              <a:rPr lang="en-US" altLang="zh-TW" dirty="0" err="1" smtClean="0"/>
              <a:t>addClass</a:t>
            </a:r>
            <a:r>
              <a:rPr lang="en-US" altLang="zh-TW" dirty="0" smtClean="0"/>
              <a:t>('hover'); }</a:t>
            </a:r>
          </a:p>
          <a:p>
            <a:r>
              <a:rPr lang="en-US" altLang="zh-TW" dirty="0" smtClean="0"/>
              <a:t>, function() { </a:t>
            </a:r>
          </a:p>
          <a:p>
            <a:r>
              <a:rPr lang="en-US" altLang="zh-TW" dirty="0" smtClean="0"/>
              <a:t>$(this).</a:t>
            </a:r>
            <a:r>
              <a:rPr lang="en-US" altLang="zh-TW" dirty="0" err="1" smtClean="0"/>
              <a:t>removeClass</a:t>
            </a:r>
            <a:r>
              <a:rPr lang="en-US" altLang="zh-TW" dirty="0" smtClean="0"/>
              <a:t>('hover'); </a:t>
            </a:r>
          </a:p>
          <a:p>
            <a:r>
              <a:rPr lang="en-US" altLang="zh-TW" dirty="0" smtClean="0"/>
              <a:t>}); </a:t>
            </a:r>
          </a:p>
          <a:p>
            <a:r>
              <a:rPr lang="en-US" altLang="zh-TW" dirty="0" smtClean="0"/>
              <a:t>}); 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868144" y="1600200"/>
            <a:ext cx="2818656" cy="4525963"/>
          </a:xfrm>
        </p:spPr>
        <p:txBody>
          <a:bodyPr>
            <a:normAutofit fontScale="47500" lnSpcReduction="20000"/>
          </a:bodyPr>
          <a:lstStyle/>
          <a:p>
            <a:r>
              <a:rPr lang="en-US" altLang="zh-TW" dirty="0" smtClean="0"/>
              <a:t>hover </a:t>
            </a:r>
            <a:r>
              <a:rPr lang="en-US" altLang="zh-TW" dirty="0"/>
              <a:t>function</a:t>
            </a:r>
            <a:r>
              <a:rPr lang="zh-TW" altLang="en-US" dirty="0"/>
              <a:t>之</a:t>
            </a:r>
            <a:r>
              <a:rPr lang="zh-TW" altLang="en-US" dirty="0" smtClean="0"/>
              <a:t>參數為</a:t>
            </a:r>
            <a:r>
              <a:rPr lang="zh-TW" altLang="en-US" dirty="0"/>
              <a:t>兩個</a:t>
            </a:r>
            <a:r>
              <a:rPr lang="zh-TW" altLang="en-US" dirty="0" smtClean="0"/>
              <a:t>函數</a:t>
            </a:r>
            <a:endParaRPr lang="en-US" altLang="zh-TW" dirty="0" smtClean="0"/>
          </a:p>
          <a:p>
            <a:r>
              <a:rPr lang="zh-TW" altLang="en-US" dirty="0" smtClean="0"/>
              <a:t>滑鼠進入選擇元素 執行第一個函數 離開執行第二個函數</a:t>
            </a:r>
            <a:endParaRPr lang="en-US" altLang="zh-TW" dirty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Keyboard event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978896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000" dirty="0" err="1" smtClean="0"/>
              <a:t>var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maxChar</a:t>
            </a:r>
            <a:r>
              <a:rPr lang="en-US" altLang="zh-TW" sz="2000" dirty="0" smtClean="0"/>
              <a:t> = 100; $(document).ready(function() { </a:t>
            </a:r>
          </a:p>
          <a:p>
            <a:r>
              <a:rPr lang="en-US" altLang="zh-TW" sz="2000" dirty="0" smtClean="0"/>
              <a:t>$('#counter').text(</a:t>
            </a:r>
            <a:r>
              <a:rPr lang="en-US" altLang="zh-TW" sz="2000" dirty="0" err="1" smtClean="0"/>
              <a:t>maxChar</a:t>
            </a:r>
            <a:r>
              <a:rPr lang="en-US" altLang="zh-TW" sz="2000" dirty="0" smtClean="0"/>
              <a:t>); </a:t>
            </a:r>
          </a:p>
          <a:p>
            <a:r>
              <a:rPr lang="en-US" altLang="zh-TW" sz="2000" dirty="0" smtClean="0"/>
              <a:t>$('#memo').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keydown</a:t>
            </a:r>
            <a:r>
              <a:rPr lang="en-US" altLang="zh-TW" sz="2000" dirty="0" smtClean="0"/>
              <a:t>(function(event) {</a:t>
            </a:r>
          </a:p>
          <a:p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var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msg</a:t>
            </a:r>
            <a:r>
              <a:rPr lang="en-US" altLang="zh-TW" sz="2000" dirty="0" smtClean="0"/>
              <a:t> = $(this).</a:t>
            </a:r>
            <a:r>
              <a:rPr lang="en-US" altLang="zh-TW" sz="2000" dirty="0" err="1" smtClean="0"/>
              <a:t>val</a:t>
            </a:r>
            <a:r>
              <a:rPr lang="en-US" altLang="zh-TW" sz="2000" dirty="0" smtClean="0"/>
              <a:t>(); </a:t>
            </a:r>
          </a:p>
          <a:p>
            <a:r>
              <a:rPr lang="en-US" altLang="zh-TW" sz="2000" dirty="0" err="1" smtClean="0"/>
              <a:t>var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numChar</a:t>
            </a:r>
            <a:r>
              <a:rPr lang="en-US" altLang="zh-TW" sz="2000" dirty="0" smtClean="0"/>
              <a:t> = </a:t>
            </a:r>
            <a:r>
              <a:rPr lang="en-US" altLang="zh-TW" sz="2000" dirty="0" err="1" smtClean="0"/>
              <a:t>msg.length</a:t>
            </a:r>
            <a:r>
              <a:rPr lang="en-US" altLang="zh-TW" sz="2000" dirty="0" smtClean="0"/>
              <a:t>; </a:t>
            </a:r>
          </a:p>
          <a:p>
            <a:r>
              <a:rPr lang="en-US" altLang="zh-TW" sz="2000" dirty="0" err="1" smtClean="0"/>
              <a:t>var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charRemain</a:t>
            </a:r>
            <a:r>
              <a:rPr lang="en-US" altLang="zh-TW" sz="2000" dirty="0" smtClean="0"/>
              <a:t> = </a:t>
            </a:r>
            <a:r>
              <a:rPr lang="en-US" altLang="zh-TW" sz="2000" dirty="0" err="1" smtClean="0"/>
              <a:t>maxChar</a:t>
            </a:r>
            <a:r>
              <a:rPr lang="en-US" altLang="zh-TW" sz="2000" dirty="0" smtClean="0"/>
              <a:t> - </a:t>
            </a:r>
            <a:r>
              <a:rPr lang="en-US" altLang="zh-TW" sz="2000" dirty="0" err="1" smtClean="0"/>
              <a:t>numChar</a:t>
            </a:r>
            <a:r>
              <a:rPr lang="en-US" altLang="zh-TW" sz="2000" dirty="0" smtClean="0"/>
              <a:t>; </a:t>
            </a:r>
          </a:p>
          <a:p>
            <a:r>
              <a:rPr lang="en-US" altLang="zh-TW" sz="2000" dirty="0" smtClean="0"/>
              <a:t>if (</a:t>
            </a:r>
            <a:r>
              <a:rPr lang="en-US" altLang="zh-TW" sz="2000" dirty="0" err="1" smtClean="0"/>
              <a:t>numChar</a:t>
            </a:r>
            <a:r>
              <a:rPr lang="en-US" altLang="zh-TW" sz="2000" dirty="0" smtClean="0"/>
              <a:t> &lt;= </a:t>
            </a:r>
            <a:r>
              <a:rPr lang="en-US" altLang="zh-TW" sz="2000" dirty="0" err="1" smtClean="0"/>
              <a:t>maxChar</a:t>
            </a:r>
            <a:r>
              <a:rPr lang="en-US" altLang="zh-TW" sz="2000" dirty="0" smtClean="0"/>
              <a:t>) { </a:t>
            </a:r>
          </a:p>
          <a:p>
            <a:r>
              <a:rPr lang="en-US" altLang="zh-TW" sz="2000" dirty="0" smtClean="0"/>
              <a:t>$('#counter').text(</a:t>
            </a:r>
            <a:r>
              <a:rPr lang="en-US" altLang="zh-TW" sz="2000" dirty="0" err="1" smtClean="0"/>
              <a:t>charRemain</a:t>
            </a:r>
            <a:r>
              <a:rPr lang="en-US" altLang="zh-TW" sz="2000" dirty="0" smtClean="0"/>
              <a:t>); </a:t>
            </a:r>
          </a:p>
          <a:p>
            <a:r>
              <a:rPr lang="en-US" altLang="zh-TW" sz="2000" dirty="0" smtClean="0"/>
              <a:t>} else { </a:t>
            </a:r>
          </a:p>
          <a:p>
            <a:r>
              <a:rPr lang="en-US" altLang="zh-TW" sz="2000" dirty="0" err="1" smtClean="0"/>
              <a:t>event.preventDefault</a:t>
            </a:r>
            <a:r>
              <a:rPr lang="en-US" altLang="zh-TW" sz="2000" dirty="0" smtClean="0"/>
              <a:t>(); </a:t>
            </a:r>
          </a:p>
          <a:p>
            <a:r>
              <a:rPr lang="en-US" altLang="zh-TW" sz="2000" dirty="0" smtClean="0"/>
              <a:t>} </a:t>
            </a:r>
          </a:p>
          <a:p>
            <a:r>
              <a:rPr lang="en-US" altLang="zh-TW" sz="2000" dirty="0" smtClean="0"/>
              <a:t>}); </a:t>
            </a:r>
          </a:p>
          <a:p>
            <a:r>
              <a:rPr lang="en-US" altLang="zh-TW" sz="2000" dirty="0" smtClean="0"/>
              <a:t>}); </a:t>
            </a:r>
            <a:endParaRPr lang="zh-TW" altLang="en-US" sz="2000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868144" y="1600200"/>
            <a:ext cx="2818656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err="1" smtClean="0"/>
              <a:t>keydown</a:t>
            </a:r>
            <a:endParaRPr lang="en-US" altLang="zh-TW" dirty="0" smtClean="0"/>
          </a:p>
          <a:p>
            <a:r>
              <a:rPr lang="en-US" altLang="zh-TW" dirty="0" err="1" smtClean="0"/>
              <a:t>k</a:t>
            </a:r>
            <a:r>
              <a:rPr lang="en-US" altLang="zh-TW" dirty="0" err="1" smtClean="0"/>
              <a:t>eypress</a:t>
            </a:r>
            <a:endParaRPr lang="en-US" altLang="zh-TW" dirty="0" smtClean="0"/>
          </a:p>
          <a:p>
            <a:r>
              <a:rPr lang="en-US" altLang="zh-TW" dirty="0" err="1" smtClean="0"/>
              <a:t>keyup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Effect-show(), hide()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TW" dirty="0" smtClean="0"/>
              <a:t>$(document).ready(function() { </a:t>
            </a:r>
          </a:p>
          <a:p>
            <a:r>
              <a:rPr lang="en-US" altLang="zh-TW" dirty="0" smtClean="0"/>
              <a:t>$('</a:t>
            </a:r>
            <a:r>
              <a:rPr lang="en-US" altLang="zh-TW" dirty="0" err="1" smtClean="0"/>
              <a:t>p.more</a:t>
            </a:r>
            <a:r>
              <a:rPr lang="en-US" altLang="zh-TW" dirty="0" smtClean="0"/>
              <a:t>').hide();</a:t>
            </a:r>
          </a:p>
          <a:p>
            <a:r>
              <a:rPr lang="en-US" altLang="zh-TW" dirty="0" smtClean="0"/>
              <a:t>$('</a:t>
            </a:r>
            <a:r>
              <a:rPr lang="en-US" altLang="zh-TW" dirty="0" err="1" smtClean="0"/>
              <a:t>a.short</a:t>
            </a:r>
            <a:r>
              <a:rPr lang="en-US" altLang="zh-TW" dirty="0" smtClean="0"/>
              <a:t>').hide();</a:t>
            </a:r>
          </a:p>
          <a:p>
            <a:r>
              <a:rPr lang="en-US" altLang="zh-TW" dirty="0" smtClean="0"/>
              <a:t>$('a.more1').click(function() { </a:t>
            </a:r>
          </a:p>
          <a:p>
            <a:r>
              <a:rPr lang="en-US" altLang="zh-TW" dirty="0" smtClean="0"/>
              <a:t>$('</a:t>
            </a:r>
            <a:r>
              <a:rPr lang="en-US" altLang="zh-TW" dirty="0" err="1" smtClean="0"/>
              <a:t>p.more</a:t>
            </a:r>
            <a:r>
              <a:rPr lang="en-US" altLang="zh-TW" dirty="0" smtClean="0"/>
              <a:t>').show(); </a:t>
            </a:r>
          </a:p>
          <a:p>
            <a:r>
              <a:rPr lang="en-US" altLang="zh-TW" dirty="0" smtClean="0"/>
              <a:t>$(this).hide(); </a:t>
            </a:r>
          </a:p>
          <a:p>
            <a:r>
              <a:rPr lang="en-US" altLang="zh-TW" dirty="0" smtClean="0"/>
              <a:t>$('a.more2').hide(); $('</a:t>
            </a:r>
            <a:r>
              <a:rPr lang="en-US" altLang="zh-TW" dirty="0" err="1" smtClean="0"/>
              <a:t>a.short</a:t>
            </a:r>
            <a:r>
              <a:rPr lang="en-US" altLang="zh-TW" dirty="0" smtClean="0"/>
              <a:t>').show(); </a:t>
            </a:r>
          </a:p>
          <a:p>
            <a:r>
              <a:rPr lang="en-US" altLang="zh-TW" dirty="0" smtClean="0"/>
              <a:t>return false; </a:t>
            </a:r>
          </a:p>
          <a:p>
            <a:r>
              <a:rPr lang="en-US" altLang="zh-TW" dirty="0" smtClean="0"/>
              <a:t>}); </a:t>
            </a:r>
          </a:p>
          <a:p>
            <a:r>
              <a:rPr lang="en-US" altLang="zh-TW" dirty="0" smtClean="0"/>
              <a:t>$('a.more2').click(function() { </a:t>
            </a:r>
          </a:p>
          <a:p>
            <a:r>
              <a:rPr lang="en-US" altLang="zh-TW" dirty="0" smtClean="0"/>
              <a:t>$('</a:t>
            </a:r>
            <a:r>
              <a:rPr lang="en-US" altLang="zh-TW" dirty="0" err="1" smtClean="0"/>
              <a:t>p.more</a:t>
            </a:r>
            <a:r>
              <a:rPr lang="en-US" altLang="zh-TW" dirty="0" smtClean="0"/>
              <a:t>').show('slow'); </a:t>
            </a:r>
          </a:p>
          <a:p>
            <a:r>
              <a:rPr lang="en-US" altLang="zh-TW" dirty="0" smtClean="0"/>
              <a:t>$(this).hide(); </a:t>
            </a:r>
          </a:p>
          <a:p>
            <a:r>
              <a:rPr lang="en-US" altLang="zh-TW" dirty="0" smtClean="0"/>
              <a:t>$('a.more1').hide(); </a:t>
            </a:r>
          </a:p>
          <a:p>
            <a:r>
              <a:rPr lang="en-US" altLang="zh-TW" dirty="0" smtClean="0"/>
              <a:t>$('</a:t>
            </a:r>
            <a:r>
              <a:rPr lang="en-US" altLang="zh-TW" dirty="0" err="1" smtClean="0"/>
              <a:t>a.short</a:t>
            </a:r>
            <a:r>
              <a:rPr lang="en-US" altLang="zh-TW" dirty="0" smtClean="0"/>
              <a:t>').show(); </a:t>
            </a:r>
          </a:p>
          <a:p>
            <a:r>
              <a:rPr lang="en-US" altLang="zh-TW" dirty="0" smtClean="0"/>
              <a:t>return false; </a:t>
            </a:r>
          </a:p>
          <a:p>
            <a:r>
              <a:rPr lang="en-US" altLang="zh-TW" dirty="0" smtClean="0"/>
              <a:t>}); </a:t>
            </a:r>
          </a:p>
          <a:p>
            <a:r>
              <a:rPr lang="en-US" altLang="zh-TW" dirty="0" smtClean="0"/>
              <a:t>$('</a:t>
            </a:r>
            <a:r>
              <a:rPr lang="en-US" altLang="zh-TW" dirty="0" err="1" smtClean="0"/>
              <a:t>a.short</a:t>
            </a:r>
            <a:r>
              <a:rPr lang="en-US" altLang="zh-TW" dirty="0" smtClean="0"/>
              <a:t>').click(function() { </a:t>
            </a:r>
          </a:p>
          <a:p>
            <a:r>
              <a:rPr lang="en-US" altLang="zh-TW" dirty="0" smtClean="0"/>
              <a:t>$('</a:t>
            </a:r>
            <a:r>
              <a:rPr lang="en-US" altLang="zh-TW" dirty="0" err="1" smtClean="0"/>
              <a:t>p.more</a:t>
            </a:r>
            <a:r>
              <a:rPr lang="en-US" altLang="zh-TW" dirty="0" smtClean="0"/>
              <a:t>').hide('500'); </a:t>
            </a:r>
          </a:p>
          <a:p>
            <a:r>
              <a:rPr lang="en-US" altLang="zh-TW" dirty="0" smtClean="0"/>
              <a:t>$('a').show(); </a:t>
            </a:r>
          </a:p>
          <a:p>
            <a:r>
              <a:rPr lang="en-US" altLang="zh-TW" dirty="0" smtClean="0"/>
              <a:t>$(this).hide(); </a:t>
            </a:r>
          </a:p>
          <a:p>
            <a:r>
              <a:rPr lang="en-US" altLang="zh-TW" dirty="0" smtClean="0"/>
              <a:t>return false; </a:t>
            </a:r>
          </a:p>
          <a:p>
            <a:r>
              <a:rPr lang="en-US" altLang="zh-TW" dirty="0" smtClean="0"/>
              <a:t>}); </a:t>
            </a:r>
          </a:p>
          <a:p>
            <a:r>
              <a:rPr lang="en-US" altLang="zh-TW" dirty="0" smtClean="0"/>
              <a:t>}); 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TW" dirty="0" smtClean="0"/>
              <a:t>&lt;body&gt; </a:t>
            </a:r>
          </a:p>
          <a:p>
            <a:r>
              <a:rPr lang="en-US" altLang="zh-TW" dirty="0" smtClean="0"/>
              <a:t>&lt;div&gt;</a:t>
            </a:r>
          </a:p>
          <a:p>
            <a:r>
              <a:rPr lang="en-US" altLang="zh-TW" dirty="0" smtClean="0"/>
              <a:t> &lt;p&gt;</a:t>
            </a:r>
          </a:p>
          <a:p>
            <a:r>
              <a:rPr lang="en-US" altLang="zh-TW" dirty="0" err="1" smtClean="0"/>
              <a:t>jQuery</a:t>
            </a:r>
            <a:r>
              <a:rPr lang="zh-TW" altLang="en-US" dirty="0" smtClean="0"/>
              <a:t>是一個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函數庫， 提供網頁設計者另一種更簡潔的方式來 撰寫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程式碼和擴充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的功能。</a:t>
            </a:r>
            <a:endParaRPr lang="en-US" altLang="zh-TW" dirty="0" smtClean="0"/>
          </a:p>
          <a:p>
            <a:r>
              <a:rPr lang="en-US" altLang="zh-TW" dirty="0" smtClean="0"/>
              <a:t>&lt;/p&gt; </a:t>
            </a:r>
          </a:p>
          <a:p>
            <a:r>
              <a:rPr lang="en-US" altLang="zh-TW" dirty="0" smtClean="0"/>
              <a:t>&lt;p class="more"&gt;</a:t>
            </a:r>
          </a:p>
          <a:p>
            <a:r>
              <a:rPr lang="en-US" altLang="zh-TW" dirty="0" err="1" smtClean="0"/>
              <a:t>jQuery</a:t>
            </a:r>
            <a:r>
              <a:rPr lang="zh-TW" altLang="en-US" dirty="0" smtClean="0"/>
              <a:t>是在</a:t>
            </a:r>
            <a:r>
              <a:rPr lang="en-US" altLang="zh-TW" dirty="0" smtClean="0"/>
              <a:t>2006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</a:t>
            </a:r>
            <a:r>
              <a:rPr lang="zh-TW" altLang="en-US" dirty="0" smtClean="0"/>
              <a:t>月由</a:t>
            </a:r>
            <a:r>
              <a:rPr lang="en-US" altLang="zh-TW" dirty="0" smtClean="0"/>
              <a:t>John </a:t>
            </a:r>
            <a:r>
              <a:rPr lang="en-US" altLang="zh-TW" dirty="0" err="1" smtClean="0"/>
              <a:t>Resig</a:t>
            </a:r>
            <a:r>
              <a:rPr lang="zh-TW" altLang="en-US" dirty="0" smtClean="0"/>
              <a:t>在 </a:t>
            </a:r>
            <a:r>
              <a:rPr lang="en-US" altLang="zh-TW" dirty="0" err="1" smtClean="0"/>
              <a:t>BarCamp</a:t>
            </a:r>
            <a:r>
              <a:rPr lang="en-US" altLang="zh-TW" dirty="0" smtClean="0"/>
              <a:t> NYC</a:t>
            </a:r>
            <a:r>
              <a:rPr lang="zh-TW" altLang="en-US" dirty="0" smtClean="0"/>
              <a:t>發表的網頁技術， 這是一種高效率和簡潔的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函數庫， 目前是</a:t>
            </a:r>
            <a:r>
              <a:rPr lang="en-US" altLang="zh-TW" dirty="0" smtClean="0"/>
              <a:t>MIT</a:t>
            </a:r>
            <a:r>
              <a:rPr lang="zh-TW" altLang="en-US" dirty="0" smtClean="0"/>
              <a:t>和</a:t>
            </a:r>
            <a:r>
              <a:rPr lang="en-US" altLang="zh-TW" dirty="0" smtClean="0"/>
              <a:t>GPL</a:t>
            </a:r>
            <a:r>
              <a:rPr lang="zh-TW" altLang="en-US" dirty="0" smtClean="0"/>
              <a:t>授權的免費軟體， 可供個人或商業專案使用。</a:t>
            </a:r>
            <a:endParaRPr lang="en-US" altLang="zh-TW" dirty="0" smtClean="0"/>
          </a:p>
          <a:p>
            <a:r>
              <a:rPr lang="en-US" altLang="zh-TW" dirty="0" smtClean="0"/>
              <a:t>&lt;/p&gt; </a:t>
            </a:r>
          </a:p>
          <a:p>
            <a:r>
              <a:rPr lang="en-US" altLang="zh-TW" dirty="0" smtClean="0"/>
              <a:t>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</a:t>
            </a:r>
            <a:r>
              <a:rPr lang="en-US" altLang="zh-TW" dirty="0" smtClean="0">
                <a:hlinkClick r:id="" action="ppaction://hlinkfile"/>
              </a:rPr>
              <a:t>#</a:t>
            </a:r>
            <a:r>
              <a:rPr lang="en-US" altLang="zh-TW" dirty="0" smtClean="0"/>
              <a:t>" class="more1"&gt;</a:t>
            </a:r>
            <a:r>
              <a:rPr lang="zh-TW" altLang="en-US" dirty="0" smtClean="0"/>
              <a:t>更多內容</a:t>
            </a:r>
            <a:r>
              <a:rPr lang="en-US" altLang="zh-TW" dirty="0" smtClean="0"/>
              <a:t>1&lt;/a&gt; </a:t>
            </a:r>
          </a:p>
          <a:p>
            <a:r>
              <a:rPr lang="en-US" altLang="zh-TW" dirty="0" smtClean="0"/>
              <a:t>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</a:t>
            </a:r>
            <a:r>
              <a:rPr lang="en-US" altLang="zh-TW" dirty="0" smtClean="0">
                <a:hlinkClick r:id="" action="ppaction://hlinkfile"/>
              </a:rPr>
              <a:t>#</a:t>
            </a:r>
            <a:r>
              <a:rPr lang="en-US" altLang="zh-TW" dirty="0" smtClean="0"/>
              <a:t>" class="more2"&gt;</a:t>
            </a:r>
            <a:r>
              <a:rPr lang="zh-TW" altLang="en-US" dirty="0" smtClean="0"/>
              <a:t>更多內容</a:t>
            </a:r>
            <a:r>
              <a:rPr lang="en-US" altLang="zh-TW" dirty="0" smtClean="0"/>
              <a:t>2&lt;/a&gt; </a:t>
            </a:r>
          </a:p>
          <a:p>
            <a:r>
              <a:rPr lang="en-US" altLang="zh-TW" dirty="0" smtClean="0"/>
              <a:t>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</a:t>
            </a:r>
            <a:r>
              <a:rPr lang="en-US" altLang="zh-TW" dirty="0" smtClean="0">
                <a:hlinkClick r:id="" action="ppaction://hlinkfile"/>
              </a:rPr>
              <a:t>#</a:t>
            </a:r>
            <a:r>
              <a:rPr lang="en-US" altLang="zh-TW" dirty="0" smtClean="0"/>
              <a:t>" class="short"&gt;</a:t>
            </a:r>
            <a:r>
              <a:rPr lang="zh-TW" altLang="en-US" dirty="0" smtClean="0"/>
              <a:t>隱藏內容</a:t>
            </a:r>
            <a:r>
              <a:rPr lang="en-US" altLang="zh-TW" dirty="0" smtClean="0"/>
              <a:t>&lt;/a&gt; </a:t>
            </a:r>
          </a:p>
          <a:p>
            <a:r>
              <a:rPr lang="en-US" altLang="zh-TW" dirty="0" smtClean="0"/>
              <a:t>&lt;/div&gt; </a:t>
            </a:r>
          </a:p>
          <a:p>
            <a:r>
              <a:rPr lang="en-US" altLang="zh-TW" dirty="0" smtClean="0"/>
              <a:t>&lt;/body&gt; </a:t>
            </a:r>
            <a:endParaRPr lang="zh-TW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Effect- toggle()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258816" cy="4525963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dirty="0" smtClean="0"/>
              <a:t>$(document).ready(function() { </a:t>
            </a:r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p = $('</a:t>
            </a:r>
            <a:r>
              <a:rPr lang="en-US" altLang="zh-TW" dirty="0" err="1" smtClean="0"/>
              <a:t>p.more</a:t>
            </a:r>
            <a:r>
              <a:rPr lang="en-US" altLang="zh-TW" dirty="0" smtClean="0"/>
              <a:t>'); </a:t>
            </a:r>
          </a:p>
          <a:p>
            <a:r>
              <a:rPr lang="en-US" altLang="zh-TW" dirty="0" err="1" smtClean="0"/>
              <a:t>p.hide</a:t>
            </a:r>
            <a:r>
              <a:rPr lang="en-US" altLang="zh-TW" dirty="0" smtClean="0"/>
              <a:t>(); </a:t>
            </a:r>
          </a:p>
          <a:p>
            <a:r>
              <a:rPr lang="en-US" altLang="zh-TW" dirty="0" smtClean="0"/>
              <a:t>$('</a:t>
            </a:r>
            <a:r>
              <a:rPr lang="en-US" altLang="zh-TW" dirty="0" err="1" smtClean="0"/>
              <a:t>a.more</a:t>
            </a:r>
            <a:r>
              <a:rPr lang="en-US" altLang="zh-TW" dirty="0" smtClean="0"/>
              <a:t>').click(function() { </a:t>
            </a:r>
          </a:p>
          <a:p>
            <a:r>
              <a:rPr lang="en-US" altLang="zh-TW" dirty="0" err="1" smtClean="0"/>
              <a:t>p.toggle</a:t>
            </a:r>
            <a:r>
              <a:rPr lang="en-US" altLang="zh-TW" dirty="0" smtClean="0"/>
              <a:t>('slow'); </a:t>
            </a:r>
          </a:p>
          <a:p>
            <a:r>
              <a:rPr lang="en-US" altLang="zh-TW" dirty="0" smtClean="0"/>
              <a:t>if ($(this).text() == '</a:t>
            </a:r>
            <a:r>
              <a:rPr lang="zh-TW" altLang="en-US" dirty="0" smtClean="0"/>
              <a:t>更多內容</a:t>
            </a:r>
            <a:r>
              <a:rPr lang="en-US" altLang="zh-TW" dirty="0" smtClean="0"/>
              <a:t>') </a:t>
            </a:r>
          </a:p>
          <a:p>
            <a:r>
              <a:rPr lang="en-US" altLang="zh-TW" dirty="0" smtClean="0"/>
              <a:t>$(this).text('</a:t>
            </a:r>
            <a:r>
              <a:rPr lang="zh-TW" altLang="en-US" dirty="0" smtClean="0"/>
              <a:t>隱藏內容</a:t>
            </a:r>
            <a:r>
              <a:rPr lang="en-US" altLang="zh-TW" dirty="0" smtClean="0"/>
              <a:t>'); </a:t>
            </a:r>
          </a:p>
          <a:p>
            <a:r>
              <a:rPr lang="en-US" altLang="zh-TW" dirty="0" smtClean="0"/>
              <a:t>else </a:t>
            </a:r>
          </a:p>
          <a:p>
            <a:r>
              <a:rPr lang="en-US" altLang="zh-TW" dirty="0" smtClean="0"/>
              <a:t>$(this).text('</a:t>
            </a:r>
            <a:r>
              <a:rPr lang="zh-TW" altLang="en-US" dirty="0" smtClean="0"/>
              <a:t>更多內容</a:t>
            </a:r>
            <a:r>
              <a:rPr lang="en-US" altLang="zh-TW" dirty="0" smtClean="0"/>
              <a:t>'); </a:t>
            </a:r>
          </a:p>
          <a:p>
            <a:r>
              <a:rPr lang="en-US" altLang="zh-TW" dirty="0" smtClean="0"/>
              <a:t>return false; </a:t>
            </a:r>
          </a:p>
          <a:p>
            <a:r>
              <a:rPr lang="en-US" altLang="zh-TW" dirty="0" smtClean="0"/>
              <a:t>}); </a:t>
            </a:r>
          </a:p>
          <a:p>
            <a:r>
              <a:rPr lang="en-US" altLang="zh-TW" dirty="0" smtClean="0"/>
              <a:t>}); 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04048" y="1600200"/>
            <a:ext cx="3682752" cy="4525963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dirty="0" smtClean="0"/>
              <a:t>&lt;div&gt; </a:t>
            </a:r>
          </a:p>
          <a:p>
            <a:r>
              <a:rPr lang="en-US" altLang="zh-TW" dirty="0" smtClean="0"/>
              <a:t>&lt;p&gt;</a:t>
            </a:r>
            <a:r>
              <a:rPr lang="en-US" altLang="zh-TW" dirty="0" err="1" smtClean="0"/>
              <a:t>jQuery</a:t>
            </a:r>
            <a:r>
              <a:rPr lang="zh-TW" altLang="en-US" dirty="0" smtClean="0"/>
              <a:t>是一個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函數庫， 提供網頁設計者另一種更簡潔的方式來 撰寫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程式碼和擴充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的功能。</a:t>
            </a:r>
            <a:endParaRPr lang="en-US" altLang="zh-TW" dirty="0" smtClean="0"/>
          </a:p>
          <a:p>
            <a:r>
              <a:rPr lang="en-US" altLang="zh-TW" dirty="0" smtClean="0"/>
              <a:t>&lt;/p&gt; </a:t>
            </a:r>
          </a:p>
          <a:p>
            <a:r>
              <a:rPr lang="en-US" altLang="zh-TW" dirty="0" smtClean="0"/>
              <a:t>&lt;p class="more"&gt;</a:t>
            </a:r>
          </a:p>
          <a:p>
            <a:r>
              <a:rPr lang="en-US" altLang="zh-TW" dirty="0" err="1" smtClean="0"/>
              <a:t>jQuery</a:t>
            </a:r>
            <a:r>
              <a:rPr lang="zh-TW" altLang="en-US" dirty="0" smtClean="0"/>
              <a:t>是在</a:t>
            </a:r>
            <a:r>
              <a:rPr lang="en-US" altLang="zh-TW" dirty="0" smtClean="0"/>
              <a:t>2006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</a:t>
            </a:r>
            <a:r>
              <a:rPr lang="zh-TW" altLang="en-US" dirty="0" smtClean="0"/>
              <a:t>月由</a:t>
            </a:r>
            <a:r>
              <a:rPr lang="en-US" altLang="zh-TW" dirty="0" smtClean="0"/>
              <a:t>John </a:t>
            </a:r>
            <a:r>
              <a:rPr lang="en-US" altLang="zh-TW" dirty="0" err="1" smtClean="0"/>
              <a:t>Resig</a:t>
            </a:r>
            <a:r>
              <a:rPr lang="zh-TW" altLang="en-US" dirty="0" smtClean="0"/>
              <a:t>在 </a:t>
            </a:r>
            <a:r>
              <a:rPr lang="en-US" altLang="zh-TW" dirty="0" err="1" smtClean="0"/>
              <a:t>BarCamp</a:t>
            </a:r>
            <a:r>
              <a:rPr lang="en-US" altLang="zh-TW" dirty="0" smtClean="0"/>
              <a:t> NYC</a:t>
            </a:r>
            <a:r>
              <a:rPr lang="zh-TW" altLang="en-US" dirty="0" smtClean="0"/>
              <a:t>發表的網頁技術， 這是一種高效率和簡潔的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函數庫， 目前是</a:t>
            </a:r>
            <a:r>
              <a:rPr lang="en-US" altLang="zh-TW" dirty="0" smtClean="0"/>
              <a:t>MIT</a:t>
            </a:r>
            <a:r>
              <a:rPr lang="zh-TW" altLang="en-US" dirty="0" smtClean="0"/>
              <a:t>和</a:t>
            </a:r>
            <a:r>
              <a:rPr lang="en-US" altLang="zh-TW" dirty="0" smtClean="0"/>
              <a:t>GPL</a:t>
            </a:r>
            <a:r>
              <a:rPr lang="zh-TW" altLang="en-US" dirty="0" smtClean="0"/>
              <a:t>授權的免費軟體， 可供個人或商業專案使用。</a:t>
            </a:r>
            <a:endParaRPr lang="en-US" altLang="zh-TW" dirty="0" smtClean="0"/>
          </a:p>
          <a:p>
            <a:r>
              <a:rPr lang="en-US" altLang="zh-TW" dirty="0" smtClean="0"/>
              <a:t>&lt;/p&gt; </a:t>
            </a:r>
          </a:p>
          <a:p>
            <a:r>
              <a:rPr lang="en-US" altLang="zh-TW" dirty="0" smtClean="0"/>
              <a:t>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</a:t>
            </a:r>
            <a:r>
              <a:rPr lang="en-US" altLang="zh-TW" dirty="0" smtClean="0">
                <a:hlinkClick r:id="" action="ppaction://hlinkfile"/>
              </a:rPr>
              <a:t>#</a:t>
            </a:r>
            <a:r>
              <a:rPr lang="en-US" altLang="zh-TW" dirty="0" smtClean="0"/>
              <a:t>" class="more"&gt;</a:t>
            </a:r>
            <a:r>
              <a:rPr lang="zh-TW" altLang="en-US" dirty="0" smtClean="0"/>
              <a:t>更多內容</a:t>
            </a:r>
            <a:r>
              <a:rPr lang="en-US" altLang="zh-TW" dirty="0" smtClean="0"/>
              <a:t>&lt;/a&gt; </a:t>
            </a:r>
          </a:p>
          <a:p>
            <a:r>
              <a:rPr lang="en-US" altLang="zh-TW" dirty="0" smtClean="0"/>
              <a:t>&lt;/div&gt; </a:t>
            </a:r>
            <a:endParaRPr lang="zh-TW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Effect- callback()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TW" dirty="0" smtClean="0"/>
              <a:t>$(document).ready(function() {</a:t>
            </a:r>
          </a:p>
          <a:p>
            <a:r>
              <a:rPr lang="en-US" altLang="zh-TW" dirty="0" smtClean="0"/>
              <a:t> $('</a:t>
            </a:r>
            <a:r>
              <a:rPr lang="en-US" altLang="zh-TW" dirty="0" err="1" smtClean="0"/>
              <a:t>p.more</a:t>
            </a:r>
            <a:r>
              <a:rPr lang="en-US" altLang="zh-TW" dirty="0" smtClean="0"/>
              <a:t>').hide(); </a:t>
            </a:r>
          </a:p>
          <a:p>
            <a:r>
              <a:rPr lang="en-US" altLang="zh-TW" dirty="0" smtClean="0"/>
              <a:t>$('</a:t>
            </a:r>
            <a:r>
              <a:rPr lang="en-US" altLang="zh-TW" dirty="0" err="1" smtClean="0"/>
              <a:t>a.short</a:t>
            </a:r>
            <a:r>
              <a:rPr lang="en-US" altLang="zh-TW" dirty="0" smtClean="0"/>
              <a:t>').hide(); </a:t>
            </a:r>
          </a:p>
          <a:p>
            <a:r>
              <a:rPr lang="en-US" altLang="zh-TW" dirty="0" smtClean="0"/>
              <a:t>$('</a:t>
            </a:r>
            <a:r>
              <a:rPr lang="en-US" altLang="zh-TW" dirty="0" err="1" smtClean="0"/>
              <a:t>a.more</a:t>
            </a:r>
            <a:r>
              <a:rPr lang="en-US" altLang="zh-TW" dirty="0" smtClean="0"/>
              <a:t>').click(function() { </a:t>
            </a:r>
          </a:p>
          <a:p>
            <a:r>
              <a:rPr lang="en-US" altLang="zh-TW" dirty="0" smtClean="0"/>
              <a:t>$('</a:t>
            </a:r>
            <a:r>
              <a:rPr lang="en-US" altLang="zh-TW" dirty="0" err="1" smtClean="0"/>
              <a:t>p.more</a:t>
            </a:r>
            <a:r>
              <a:rPr lang="en-US" altLang="zh-TW" dirty="0" smtClean="0"/>
              <a:t>').show('slow', function() { </a:t>
            </a:r>
          </a:p>
          <a:p>
            <a:r>
              <a:rPr lang="en-US" altLang="zh-TW" dirty="0" smtClean="0"/>
              <a:t>$('</a:t>
            </a:r>
            <a:r>
              <a:rPr lang="en-US" altLang="zh-TW" dirty="0" err="1" smtClean="0"/>
              <a:t>a.more</a:t>
            </a:r>
            <a:r>
              <a:rPr lang="en-US" altLang="zh-TW" dirty="0" smtClean="0"/>
              <a:t>').hide();</a:t>
            </a:r>
          </a:p>
          <a:p>
            <a:r>
              <a:rPr lang="en-US" altLang="zh-TW" dirty="0" smtClean="0"/>
              <a:t> $('</a:t>
            </a:r>
            <a:r>
              <a:rPr lang="en-US" altLang="zh-TW" dirty="0" err="1" smtClean="0"/>
              <a:t>a.short</a:t>
            </a:r>
            <a:r>
              <a:rPr lang="en-US" altLang="zh-TW" dirty="0" smtClean="0"/>
              <a:t>').show(); </a:t>
            </a:r>
          </a:p>
          <a:p>
            <a:r>
              <a:rPr lang="en-US" altLang="zh-TW" dirty="0" smtClean="0"/>
              <a:t>alert("</a:t>
            </a:r>
            <a:r>
              <a:rPr lang="zh-TW" altLang="en-US" dirty="0" smtClean="0"/>
              <a:t>已經顯示更多內容</a:t>
            </a:r>
            <a:r>
              <a:rPr lang="en-US" altLang="zh-TW" dirty="0" smtClean="0"/>
              <a:t>..."); </a:t>
            </a:r>
          </a:p>
          <a:p>
            <a:r>
              <a:rPr lang="en-US" altLang="zh-TW" dirty="0" smtClean="0"/>
              <a:t>}); </a:t>
            </a:r>
          </a:p>
          <a:p>
            <a:r>
              <a:rPr lang="en-US" altLang="zh-TW" dirty="0" smtClean="0"/>
              <a:t>return false; </a:t>
            </a:r>
          </a:p>
          <a:p>
            <a:r>
              <a:rPr lang="en-US" altLang="zh-TW" dirty="0" smtClean="0"/>
              <a:t>}); </a:t>
            </a:r>
          </a:p>
          <a:p>
            <a:r>
              <a:rPr lang="en-US" altLang="zh-TW" dirty="0" smtClean="0"/>
              <a:t>$('</a:t>
            </a:r>
            <a:r>
              <a:rPr lang="en-US" altLang="zh-TW" dirty="0" err="1" smtClean="0"/>
              <a:t>a.short</a:t>
            </a:r>
            <a:r>
              <a:rPr lang="en-US" altLang="zh-TW" dirty="0" smtClean="0"/>
              <a:t>').click(function() { </a:t>
            </a:r>
          </a:p>
          <a:p>
            <a:r>
              <a:rPr lang="en-US" altLang="zh-TW" dirty="0" smtClean="0"/>
              <a:t>$('</a:t>
            </a:r>
            <a:r>
              <a:rPr lang="en-US" altLang="zh-TW" dirty="0" err="1" smtClean="0"/>
              <a:t>p.more</a:t>
            </a:r>
            <a:r>
              <a:rPr lang="en-US" altLang="zh-TW" dirty="0" smtClean="0"/>
              <a:t>').hide('500', function() { </a:t>
            </a:r>
          </a:p>
          <a:p>
            <a:r>
              <a:rPr lang="en-US" altLang="zh-TW" dirty="0" smtClean="0"/>
              <a:t>$('</a:t>
            </a:r>
            <a:r>
              <a:rPr lang="en-US" altLang="zh-TW" dirty="0" err="1" smtClean="0"/>
              <a:t>a.more</a:t>
            </a:r>
            <a:r>
              <a:rPr lang="en-US" altLang="zh-TW" dirty="0" smtClean="0"/>
              <a:t>').show(); </a:t>
            </a:r>
          </a:p>
          <a:p>
            <a:r>
              <a:rPr lang="en-US" altLang="zh-TW" dirty="0" smtClean="0"/>
              <a:t>$('</a:t>
            </a:r>
            <a:r>
              <a:rPr lang="en-US" altLang="zh-TW" dirty="0" err="1" smtClean="0"/>
              <a:t>a.short</a:t>
            </a:r>
            <a:r>
              <a:rPr lang="en-US" altLang="zh-TW" dirty="0" smtClean="0"/>
              <a:t>').hide(); </a:t>
            </a:r>
          </a:p>
          <a:p>
            <a:r>
              <a:rPr lang="en-US" altLang="zh-TW" dirty="0" smtClean="0"/>
              <a:t>alert("</a:t>
            </a:r>
            <a:r>
              <a:rPr lang="zh-TW" altLang="en-US" dirty="0" smtClean="0"/>
              <a:t>已經隱藏更多內容</a:t>
            </a:r>
            <a:r>
              <a:rPr lang="en-US" altLang="zh-TW" dirty="0" smtClean="0"/>
              <a:t>..."); }); </a:t>
            </a:r>
          </a:p>
          <a:p>
            <a:r>
              <a:rPr lang="en-US" altLang="zh-TW" dirty="0" smtClean="0"/>
              <a:t>return false; </a:t>
            </a:r>
          </a:p>
          <a:p>
            <a:r>
              <a:rPr lang="en-US" altLang="zh-TW" dirty="0" smtClean="0"/>
              <a:t>}); </a:t>
            </a:r>
          </a:p>
          <a:p>
            <a:r>
              <a:rPr lang="en-US" altLang="zh-TW" dirty="0" smtClean="0"/>
              <a:t>}); 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TW" dirty="0" smtClean="0"/>
              <a:t>&lt;div&gt; </a:t>
            </a:r>
          </a:p>
          <a:p>
            <a:r>
              <a:rPr lang="en-US" altLang="zh-TW" dirty="0" smtClean="0"/>
              <a:t>&lt;p&gt;</a:t>
            </a:r>
            <a:r>
              <a:rPr lang="en-US" altLang="zh-TW" dirty="0" err="1" smtClean="0"/>
              <a:t>jQuery</a:t>
            </a:r>
            <a:r>
              <a:rPr lang="zh-TW" altLang="en-US" dirty="0" smtClean="0"/>
              <a:t>是一個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函數庫， 提供網頁設計者另一種更簡潔的方式來 撰寫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程式碼和擴充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的功能。</a:t>
            </a:r>
            <a:endParaRPr lang="en-US" altLang="zh-TW" dirty="0" smtClean="0"/>
          </a:p>
          <a:p>
            <a:r>
              <a:rPr lang="en-US" altLang="zh-TW" dirty="0" smtClean="0"/>
              <a:t>&lt;/p&gt; </a:t>
            </a:r>
          </a:p>
          <a:p>
            <a:r>
              <a:rPr lang="en-US" altLang="zh-TW" dirty="0" smtClean="0"/>
              <a:t>&lt;p class="more"&gt;</a:t>
            </a:r>
          </a:p>
          <a:p>
            <a:r>
              <a:rPr lang="en-US" altLang="zh-TW" dirty="0" err="1" smtClean="0"/>
              <a:t>jQuery</a:t>
            </a:r>
            <a:r>
              <a:rPr lang="zh-TW" altLang="en-US" dirty="0" smtClean="0"/>
              <a:t>是在</a:t>
            </a:r>
            <a:r>
              <a:rPr lang="en-US" altLang="zh-TW" dirty="0" smtClean="0"/>
              <a:t>2006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</a:t>
            </a:r>
            <a:r>
              <a:rPr lang="zh-TW" altLang="en-US" dirty="0" smtClean="0"/>
              <a:t>月由</a:t>
            </a:r>
            <a:r>
              <a:rPr lang="en-US" altLang="zh-TW" dirty="0" smtClean="0"/>
              <a:t>John </a:t>
            </a:r>
            <a:r>
              <a:rPr lang="en-US" altLang="zh-TW" dirty="0" err="1" smtClean="0"/>
              <a:t>Resig</a:t>
            </a:r>
            <a:r>
              <a:rPr lang="zh-TW" altLang="en-US" dirty="0" smtClean="0"/>
              <a:t>在 </a:t>
            </a:r>
            <a:r>
              <a:rPr lang="en-US" altLang="zh-TW" dirty="0" err="1" smtClean="0"/>
              <a:t>BarCamp</a:t>
            </a:r>
            <a:r>
              <a:rPr lang="en-US" altLang="zh-TW" dirty="0" smtClean="0"/>
              <a:t> NYC</a:t>
            </a:r>
            <a:r>
              <a:rPr lang="zh-TW" altLang="en-US" dirty="0" smtClean="0"/>
              <a:t>發表的網頁技術， 這是一種高效率和簡潔的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函數庫， 目前是</a:t>
            </a:r>
            <a:r>
              <a:rPr lang="en-US" altLang="zh-TW" dirty="0" smtClean="0"/>
              <a:t>MIT</a:t>
            </a:r>
            <a:r>
              <a:rPr lang="zh-TW" altLang="en-US" dirty="0" smtClean="0"/>
              <a:t>和</a:t>
            </a:r>
            <a:r>
              <a:rPr lang="en-US" altLang="zh-TW" dirty="0" smtClean="0"/>
              <a:t>GPL</a:t>
            </a:r>
            <a:r>
              <a:rPr lang="zh-TW" altLang="en-US" dirty="0" smtClean="0"/>
              <a:t>授權的免費軟體， 可供個人或商業專案使用。</a:t>
            </a:r>
            <a:endParaRPr lang="en-US" altLang="zh-TW" dirty="0" smtClean="0"/>
          </a:p>
          <a:p>
            <a:r>
              <a:rPr lang="en-US" altLang="zh-TW" dirty="0" smtClean="0"/>
              <a:t>&lt;/p&gt; </a:t>
            </a:r>
          </a:p>
          <a:p>
            <a:r>
              <a:rPr lang="en-US" altLang="zh-TW" dirty="0" smtClean="0"/>
              <a:t>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</a:t>
            </a:r>
            <a:r>
              <a:rPr lang="en-US" altLang="zh-TW" dirty="0" smtClean="0">
                <a:hlinkClick r:id="" action="ppaction://hlinkfile"/>
              </a:rPr>
              <a:t>#</a:t>
            </a:r>
            <a:r>
              <a:rPr lang="en-US" altLang="zh-TW" dirty="0" smtClean="0"/>
              <a:t>" class="more"&gt;</a:t>
            </a:r>
            <a:r>
              <a:rPr lang="zh-TW" altLang="en-US" dirty="0" smtClean="0"/>
              <a:t>更多內容</a:t>
            </a:r>
            <a:r>
              <a:rPr lang="en-US" altLang="zh-TW" dirty="0" smtClean="0"/>
              <a:t>&lt;/a&gt;</a:t>
            </a:r>
          </a:p>
          <a:p>
            <a:r>
              <a:rPr lang="en-US" altLang="zh-TW" dirty="0" smtClean="0"/>
              <a:t> 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</a:t>
            </a:r>
            <a:r>
              <a:rPr lang="en-US" altLang="zh-TW" dirty="0" smtClean="0">
                <a:hlinkClick r:id="" action="ppaction://hlinkfile"/>
              </a:rPr>
              <a:t>#</a:t>
            </a:r>
            <a:r>
              <a:rPr lang="en-US" altLang="zh-TW" dirty="0" smtClean="0"/>
              <a:t>" class="short"&gt;</a:t>
            </a:r>
            <a:r>
              <a:rPr lang="zh-TW" altLang="en-US" dirty="0" smtClean="0"/>
              <a:t>隱藏內容</a:t>
            </a:r>
            <a:r>
              <a:rPr lang="en-US" altLang="zh-TW" dirty="0" smtClean="0"/>
              <a:t>&lt;/a&gt; </a:t>
            </a:r>
          </a:p>
          <a:p>
            <a:r>
              <a:rPr lang="en-US" altLang="zh-TW" dirty="0" smtClean="0"/>
              <a:t>&lt;/div&gt; </a:t>
            </a:r>
            <a:endParaRPr lang="zh-TW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Slide </a:t>
            </a:r>
            <a:r>
              <a:rPr lang="en-US" altLang="zh-TW" dirty="0" smtClean="0"/>
              <a:t>effect-</a:t>
            </a:r>
            <a:r>
              <a:rPr lang="en-US" altLang="zh-TW" dirty="0" err="1" smtClean="0"/>
              <a:t>slideDown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slideUp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978896" cy="4525963"/>
          </a:xfrm>
        </p:spPr>
        <p:txBody>
          <a:bodyPr>
            <a:normAutofit fontScale="55000" lnSpcReduction="20000"/>
          </a:bodyPr>
          <a:lstStyle/>
          <a:p>
            <a:r>
              <a:rPr lang="en-US" altLang="zh-TW" dirty="0" smtClean="0"/>
              <a:t>&lt;style type="text/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 .more { padding : 3px; border : 1px solid black; width : 200px; } </a:t>
            </a:r>
          </a:p>
          <a:p>
            <a:r>
              <a:rPr lang="en-US" altLang="zh-TW" dirty="0" smtClean="0"/>
              <a:t>.more-options { font-size : 10pt; } </a:t>
            </a:r>
          </a:p>
          <a:p>
            <a:r>
              <a:rPr lang="en-US" altLang="zh-TW" dirty="0" smtClean="0"/>
              <a:t>&lt;/style&gt; </a:t>
            </a:r>
          </a:p>
          <a:p>
            <a:r>
              <a:rPr lang="en-US" altLang="zh-TW" dirty="0" smtClean="0"/>
              <a:t>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</a:t>
            </a:r>
            <a:r>
              <a:rPr lang="en-US" altLang="zh-TW" dirty="0" smtClean="0">
                <a:hlinkClick r:id="rId2" action="ppaction://hlinkfile"/>
              </a:rPr>
              <a:t>jquery-1.7.1.js</a:t>
            </a:r>
            <a:r>
              <a:rPr lang="en-US" altLang="zh-TW" dirty="0" smtClean="0"/>
              <a:t>"&gt;&lt;/script&gt; </a:t>
            </a:r>
          </a:p>
          <a:p>
            <a:r>
              <a:rPr lang="en-US" altLang="zh-TW" dirty="0" smtClean="0"/>
              <a:t>&lt;script language="JavaScript"&gt; </a:t>
            </a:r>
          </a:p>
          <a:p>
            <a:r>
              <a:rPr lang="en-US" altLang="zh-TW" dirty="0" smtClean="0"/>
              <a:t>$(document).ready(function() { </a:t>
            </a:r>
          </a:p>
          <a:p>
            <a:r>
              <a:rPr lang="en-US" altLang="zh-TW" dirty="0" smtClean="0"/>
              <a:t>$('</a:t>
            </a:r>
            <a:r>
              <a:rPr lang="en-US" altLang="zh-TW" dirty="0" err="1" smtClean="0"/>
              <a:t>div.more</a:t>
            </a:r>
            <a:r>
              <a:rPr lang="en-US" altLang="zh-TW" dirty="0" smtClean="0"/>
              <a:t>').hide(); </a:t>
            </a:r>
          </a:p>
          <a:p>
            <a:r>
              <a:rPr lang="en-US" altLang="zh-TW" dirty="0" smtClean="0"/>
              <a:t>$('</a:t>
            </a:r>
            <a:r>
              <a:rPr lang="en-US" altLang="zh-TW" dirty="0" err="1" smtClean="0"/>
              <a:t>a.more</a:t>
            </a:r>
            <a:r>
              <a:rPr lang="en-US" altLang="zh-TW" dirty="0" smtClean="0"/>
              <a:t>-options').click(function() { </a:t>
            </a:r>
          </a:p>
          <a:p>
            <a:r>
              <a:rPr lang="en-US" altLang="zh-TW" dirty="0" smtClean="0"/>
              <a:t>if ($('</a:t>
            </a:r>
            <a:r>
              <a:rPr lang="en-US" altLang="zh-TW" dirty="0" err="1" smtClean="0"/>
              <a:t>div.more</a:t>
            </a:r>
            <a:r>
              <a:rPr lang="en-US" altLang="zh-TW" dirty="0" smtClean="0"/>
              <a:t>').is(':hidden')) </a:t>
            </a:r>
          </a:p>
          <a:p>
            <a:r>
              <a:rPr lang="en-US" altLang="zh-TW" dirty="0" smtClean="0"/>
              <a:t>$('</a:t>
            </a:r>
            <a:r>
              <a:rPr lang="en-US" altLang="zh-TW" dirty="0" err="1" smtClean="0"/>
              <a:t>div.more</a:t>
            </a:r>
            <a:r>
              <a:rPr lang="en-US" altLang="zh-TW" dirty="0" smtClean="0"/>
              <a:t>').</a:t>
            </a:r>
            <a:r>
              <a:rPr lang="en-US" altLang="zh-TW" dirty="0" err="1" smtClean="0"/>
              <a:t>slideDown</a:t>
            </a:r>
            <a:r>
              <a:rPr lang="en-US" altLang="zh-TW" dirty="0" smtClean="0"/>
              <a:t>('slow');</a:t>
            </a:r>
          </a:p>
          <a:p>
            <a:r>
              <a:rPr lang="en-US" altLang="zh-TW" dirty="0" smtClean="0"/>
              <a:t> else </a:t>
            </a:r>
          </a:p>
          <a:p>
            <a:r>
              <a:rPr lang="en-US" altLang="zh-TW" dirty="0" smtClean="0"/>
              <a:t>$('</a:t>
            </a:r>
            <a:r>
              <a:rPr lang="en-US" altLang="zh-TW" dirty="0" err="1" smtClean="0"/>
              <a:t>div.more</a:t>
            </a:r>
            <a:r>
              <a:rPr lang="en-US" altLang="zh-TW" dirty="0" smtClean="0"/>
              <a:t>').</a:t>
            </a:r>
            <a:r>
              <a:rPr lang="en-US" altLang="zh-TW" dirty="0" err="1" smtClean="0"/>
              <a:t>slideUp</a:t>
            </a:r>
            <a:r>
              <a:rPr lang="en-US" altLang="zh-TW" dirty="0" smtClean="0"/>
              <a:t>('slow'); </a:t>
            </a:r>
          </a:p>
          <a:p>
            <a:r>
              <a:rPr lang="en-US" altLang="zh-TW" dirty="0" smtClean="0"/>
              <a:t>return false;</a:t>
            </a:r>
          </a:p>
          <a:p>
            <a:r>
              <a:rPr lang="en-US" altLang="zh-TW" dirty="0" smtClean="0"/>
              <a:t> }); </a:t>
            </a:r>
          </a:p>
          <a:p>
            <a:r>
              <a:rPr lang="en-US" altLang="zh-TW" dirty="0" smtClean="0"/>
              <a:t>}); 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04048" y="1600200"/>
            <a:ext cx="3888432" cy="4525963"/>
          </a:xfrm>
        </p:spPr>
        <p:txBody>
          <a:bodyPr>
            <a:normAutofit fontScale="55000" lnSpcReduction="20000"/>
          </a:bodyPr>
          <a:lstStyle/>
          <a:p>
            <a:r>
              <a:rPr lang="en-US" altLang="zh-TW" dirty="0" smtClean="0"/>
              <a:t>&lt;div id="search"&gt; </a:t>
            </a:r>
          </a:p>
          <a:p>
            <a:r>
              <a:rPr lang="en-US" altLang="zh-TW" dirty="0" smtClean="0"/>
              <a:t>&lt;h2&gt;</a:t>
            </a:r>
            <a:r>
              <a:rPr lang="zh-TW" altLang="en-US" dirty="0" smtClean="0"/>
              <a:t>滑動顯示搜尋選項</a:t>
            </a:r>
            <a:r>
              <a:rPr lang="en-US" altLang="zh-TW" dirty="0" smtClean="0"/>
              <a:t>&lt;/h2&gt; &lt;input type="text" width="50"/&gt; </a:t>
            </a:r>
          </a:p>
          <a:p>
            <a:r>
              <a:rPr lang="en-US" altLang="zh-TW" dirty="0" smtClean="0"/>
              <a:t>&lt;input type="submit" value="</a:t>
            </a:r>
            <a:r>
              <a:rPr lang="zh-TW" altLang="en-US" dirty="0" smtClean="0"/>
              <a:t>搜尋</a:t>
            </a:r>
            <a:r>
              <a:rPr lang="en-US" altLang="zh-TW" dirty="0" smtClean="0"/>
              <a:t>"/&gt;</a:t>
            </a:r>
          </a:p>
          <a:p>
            <a:r>
              <a:rPr lang="en-US" altLang="zh-TW" dirty="0" smtClean="0"/>
              <a:t>&lt;</a:t>
            </a:r>
            <a:r>
              <a:rPr lang="en-US" altLang="zh-TW" dirty="0" err="1" smtClean="0"/>
              <a:t>br</a:t>
            </a:r>
            <a:r>
              <a:rPr lang="en-US" altLang="zh-TW" dirty="0" smtClean="0"/>
              <a:t>/&gt; </a:t>
            </a:r>
          </a:p>
          <a:p>
            <a:r>
              <a:rPr lang="en-US" altLang="zh-TW" dirty="0" smtClean="0"/>
              <a:t>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</a:t>
            </a:r>
            <a:r>
              <a:rPr lang="en-US" altLang="zh-TW" dirty="0" smtClean="0">
                <a:hlinkClick r:id="" action="ppaction://hlinkfile"/>
              </a:rPr>
              <a:t>#</a:t>
            </a:r>
            <a:r>
              <a:rPr lang="en-US" altLang="zh-TW" dirty="0" smtClean="0"/>
              <a:t>" class="more-options"&gt;</a:t>
            </a:r>
            <a:r>
              <a:rPr lang="zh-TW" altLang="en-US" dirty="0" smtClean="0"/>
              <a:t>更多搜尋選項</a:t>
            </a:r>
            <a:r>
              <a:rPr lang="en-US" altLang="zh-TW" dirty="0" smtClean="0"/>
              <a:t>&lt;/a&gt;</a:t>
            </a:r>
          </a:p>
          <a:p>
            <a:r>
              <a:rPr lang="en-US" altLang="zh-TW" dirty="0" smtClean="0"/>
              <a:t> &lt;div class="more"&gt;</a:t>
            </a:r>
          </a:p>
          <a:p>
            <a:r>
              <a:rPr lang="en-US" altLang="zh-TW" dirty="0" smtClean="0"/>
              <a:t> &lt;input type="radio" name="category"/&gt;</a:t>
            </a:r>
            <a:r>
              <a:rPr lang="zh-TW" altLang="en-US" dirty="0" smtClean="0"/>
              <a:t>中文網頁</a:t>
            </a:r>
            <a:endParaRPr lang="en-US" altLang="zh-TW" dirty="0" smtClean="0"/>
          </a:p>
          <a:p>
            <a:r>
              <a:rPr lang="en-US" altLang="zh-TW" dirty="0" smtClean="0"/>
              <a:t>&lt;</a:t>
            </a:r>
            <a:r>
              <a:rPr lang="en-US" altLang="zh-TW" dirty="0" err="1" smtClean="0"/>
              <a:t>br</a:t>
            </a:r>
            <a:r>
              <a:rPr lang="en-US" altLang="zh-TW" dirty="0" smtClean="0"/>
              <a:t>/&gt; </a:t>
            </a:r>
          </a:p>
          <a:p>
            <a:r>
              <a:rPr lang="en-US" altLang="zh-TW" dirty="0" smtClean="0"/>
              <a:t>&lt;input type="radio" name="category"/&gt;</a:t>
            </a:r>
            <a:r>
              <a:rPr lang="zh-TW" altLang="en-US" dirty="0" smtClean="0"/>
              <a:t>英文網頁</a:t>
            </a:r>
            <a:endParaRPr lang="en-US" altLang="zh-TW" dirty="0" smtClean="0"/>
          </a:p>
          <a:p>
            <a:r>
              <a:rPr lang="en-US" altLang="zh-TW" dirty="0" smtClean="0"/>
              <a:t>&lt;</a:t>
            </a:r>
            <a:r>
              <a:rPr lang="en-US" altLang="zh-TW" dirty="0" err="1" smtClean="0"/>
              <a:t>br</a:t>
            </a:r>
            <a:r>
              <a:rPr lang="en-US" altLang="zh-TW" dirty="0" smtClean="0"/>
              <a:t>/&gt; &lt;input type="checkbox" name="language"/&gt;</a:t>
            </a:r>
            <a:r>
              <a:rPr lang="zh-TW" altLang="en-US" dirty="0" smtClean="0"/>
              <a:t>包含簡繁</a:t>
            </a:r>
            <a:endParaRPr lang="en-US" altLang="zh-TW" dirty="0" smtClean="0"/>
          </a:p>
          <a:p>
            <a:r>
              <a:rPr lang="en-US" altLang="zh-TW" dirty="0" smtClean="0"/>
              <a:t>&lt;</a:t>
            </a:r>
            <a:r>
              <a:rPr lang="en-US" altLang="zh-TW" dirty="0" err="1" smtClean="0"/>
              <a:t>br</a:t>
            </a:r>
            <a:r>
              <a:rPr lang="en-US" altLang="zh-TW" dirty="0" smtClean="0"/>
              <a:t>/&gt; </a:t>
            </a:r>
          </a:p>
          <a:p>
            <a:r>
              <a:rPr lang="en-US" altLang="zh-TW" dirty="0" smtClean="0"/>
              <a:t>&lt;/div&gt; </a:t>
            </a:r>
          </a:p>
          <a:p>
            <a:r>
              <a:rPr lang="en-US" altLang="zh-TW" dirty="0" smtClean="0"/>
              <a:t>&lt;/div&gt; 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JQuery</a:t>
            </a:r>
            <a:r>
              <a:rPr lang="en-US" altLang="zh-TW" dirty="0" smtClean="0"/>
              <a:t> Event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Document &amp; window</a:t>
            </a:r>
          </a:p>
          <a:p>
            <a:r>
              <a:rPr lang="en-US" altLang="zh-TW" dirty="0" smtClean="0"/>
              <a:t>Mouse</a:t>
            </a:r>
          </a:p>
          <a:p>
            <a:r>
              <a:rPr lang="en-US" altLang="zh-TW" dirty="0" smtClean="0"/>
              <a:t>Keyboard</a:t>
            </a:r>
          </a:p>
          <a:p>
            <a:r>
              <a:rPr lang="en-US" altLang="zh-TW" dirty="0" smtClean="0"/>
              <a:t>Form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1813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Slide </a:t>
            </a:r>
            <a:r>
              <a:rPr lang="en-US" altLang="zh-TW" dirty="0" smtClean="0"/>
              <a:t>effect-</a:t>
            </a:r>
            <a:r>
              <a:rPr lang="en-US" altLang="zh-TW" dirty="0" err="1" smtClean="0"/>
              <a:t>slideToggle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TW" dirty="0" smtClean="0"/>
              <a:t>&lt;style type="text/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"&gt; </a:t>
            </a:r>
          </a:p>
          <a:p>
            <a:r>
              <a:rPr lang="en-US" altLang="zh-TW" dirty="0" smtClean="0"/>
              <a:t>#login { width: 300px; } </a:t>
            </a:r>
          </a:p>
          <a:p>
            <a:r>
              <a:rPr lang="en-US" altLang="zh-TW" dirty="0" smtClean="0"/>
              <a:t>#open { margin: 0; cursor: pointer; background: yellow; color: black; padding: 5px; } </a:t>
            </a:r>
          </a:p>
          <a:p>
            <a:r>
              <a:rPr lang="en-US" altLang="zh-TW" dirty="0" smtClean="0"/>
              <a:t>form { display: none; padding : 3px; border : 1px solid black; } </a:t>
            </a:r>
          </a:p>
          <a:p>
            <a:r>
              <a:rPr lang="en-US" altLang="zh-TW" dirty="0" smtClean="0"/>
              <a:t>&lt;/style&gt;</a:t>
            </a:r>
          </a:p>
          <a:p>
            <a:r>
              <a:rPr lang="en-US" altLang="zh-TW" dirty="0" smtClean="0"/>
              <a:t>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</a:t>
            </a:r>
            <a:r>
              <a:rPr lang="en-US" altLang="zh-TW" dirty="0" smtClean="0">
                <a:hlinkClick r:id="rId2" action="ppaction://hlinkfile"/>
              </a:rPr>
              <a:t>jquery-1.7.1.js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&lt;/script&gt;</a:t>
            </a:r>
          </a:p>
          <a:p>
            <a:r>
              <a:rPr lang="en-US" altLang="zh-TW" dirty="0" smtClean="0"/>
              <a:t> &lt;script language="JavaScript"&gt;</a:t>
            </a:r>
          </a:p>
          <a:p>
            <a:r>
              <a:rPr lang="en-US" altLang="zh-TW" dirty="0" smtClean="0"/>
              <a:t> $(document).ready(function() { </a:t>
            </a:r>
          </a:p>
          <a:p>
            <a:r>
              <a:rPr lang="en-US" altLang="zh-TW" dirty="0" smtClean="0"/>
              <a:t>$('#open').click(function() { </a:t>
            </a:r>
          </a:p>
          <a:p>
            <a:r>
              <a:rPr lang="en-US" altLang="zh-TW" dirty="0" smtClean="0"/>
              <a:t>$('#login form').</a:t>
            </a:r>
            <a:r>
              <a:rPr lang="en-US" altLang="zh-TW" dirty="0" err="1" smtClean="0"/>
              <a:t>slideToggle</a:t>
            </a:r>
            <a:r>
              <a:rPr lang="en-US" altLang="zh-TW" dirty="0" smtClean="0"/>
              <a:t>('300'); </a:t>
            </a:r>
          </a:p>
          <a:p>
            <a:r>
              <a:rPr lang="en-US" altLang="zh-TW" dirty="0" smtClean="0"/>
              <a:t>}); </a:t>
            </a:r>
          </a:p>
          <a:p>
            <a:r>
              <a:rPr lang="en-US" altLang="zh-TW" dirty="0" smtClean="0"/>
              <a:t>});  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TW" dirty="0" smtClean="0"/>
              <a:t>&lt;div id="login"&gt;</a:t>
            </a:r>
          </a:p>
          <a:p>
            <a:r>
              <a:rPr lang="en-US" altLang="zh-TW" dirty="0" smtClean="0"/>
              <a:t> &lt;p id="open"&gt;</a:t>
            </a:r>
            <a:r>
              <a:rPr lang="zh-TW" altLang="en-US" dirty="0" smtClean="0"/>
              <a:t>登入</a:t>
            </a:r>
            <a:r>
              <a:rPr lang="en-US" altLang="zh-TW" dirty="0" smtClean="0"/>
              <a:t>&lt;/p&gt; </a:t>
            </a:r>
          </a:p>
          <a:p>
            <a:r>
              <a:rPr lang="en-US" altLang="zh-TW" dirty="0" smtClean="0"/>
              <a:t>&lt;form&gt;</a:t>
            </a:r>
          </a:p>
          <a:p>
            <a:r>
              <a:rPr lang="en-US" altLang="zh-TW" dirty="0" smtClean="0"/>
              <a:t> &lt;p&gt; </a:t>
            </a:r>
            <a:r>
              <a:rPr lang="zh-TW" altLang="en-US" dirty="0" smtClean="0"/>
              <a:t>使用者名稱</a:t>
            </a:r>
            <a:r>
              <a:rPr lang="en-US" altLang="zh-TW" dirty="0" smtClean="0"/>
              <a:t>: &lt;input type="text" id="username"/&gt; &lt;/p&gt; </a:t>
            </a:r>
          </a:p>
          <a:p>
            <a:r>
              <a:rPr lang="en-US" altLang="zh-TW" dirty="0" smtClean="0"/>
              <a:t>&lt;p&gt; </a:t>
            </a:r>
            <a:r>
              <a:rPr lang="zh-TW" altLang="en-US" dirty="0" smtClean="0"/>
              <a:t>使用者密碼</a:t>
            </a:r>
            <a:r>
              <a:rPr lang="en-US" altLang="zh-TW" dirty="0" smtClean="0"/>
              <a:t>: &lt;input type="text" id="password"/&gt; &lt;/p&gt; </a:t>
            </a:r>
          </a:p>
          <a:p>
            <a:r>
              <a:rPr lang="en-US" altLang="zh-TW" dirty="0" smtClean="0"/>
              <a:t>&lt;p&gt; &lt;input type="submit" id="button" value="</a:t>
            </a:r>
            <a:r>
              <a:rPr lang="zh-TW" altLang="en-US" dirty="0" smtClean="0"/>
              <a:t>登入</a:t>
            </a:r>
            <a:r>
              <a:rPr lang="en-US" altLang="zh-TW" dirty="0" smtClean="0"/>
              <a:t>"/&gt; &lt;/p&gt; </a:t>
            </a:r>
          </a:p>
          <a:p>
            <a:r>
              <a:rPr lang="en-US" altLang="zh-TW" dirty="0" smtClean="0"/>
              <a:t>&lt;/form&gt; </a:t>
            </a:r>
          </a:p>
          <a:p>
            <a:r>
              <a:rPr lang="en-US" altLang="zh-TW" dirty="0" smtClean="0"/>
              <a:t>&lt;/div&gt; </a:t>
            </a:r>
            <a:endParaRPr lang="zh-TW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Fade </a:t>
            </a:r>
            <a:r>
              <a:rPr lang="en-US" altLang="zh-TW" dirty="0" smtClean="0"/>
              <a:t>effect</a:t>
            </a:r>
            <a:br>
              <a:rPr lang="en-US" altLang="zh-TW" dirty="0" smtClean="0"/>
            </a:br>
            <a:r>
              <a:rPr lang="en-US" altLang="zh-TW" dirty="0" smtClean="0"/>
              <a:t>-</a:t>
            </a:r>
            <a:r>
              <a:rPr lang="en-US" altLang="zh-TW" dirty="0" err="1" smtClean="0"/>
              <a:t>fadeIn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fadeOut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fadeToggle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TW" dirty="0" smtClean="0"/>
              <a:t>$(document).ready(function() { </a:t>
            </a:r>
          </a:p>
          <a:p>
            <a:r>
              <a:rPr lang="en-US" altLang="zh-TW" dirty="0" smtClean="0"/>
              <a:t>$('</a:t>
            </a:r>
            <a:r>
              <a:rPr lang="en-US" altLang="zh-TW" dirty="0" err="1" smtClean="0"/>
              <a:t>p.more</a:t>
            </a:r>
            <a:r>
              <a:rPr lang="en-US" altLang="zh-TW" dirty="0" smtClean="0"/>
              <a:t>').hide(); </a:t>
            </a:r>
          </a:p>
          <a:p>
            <a:r>
              <a:rPr lang="en-US" altLang="zh-TW" dirty="0" smtClean="0"/>
              <a:t>$('</a:t>
            </a:r>
            <a:r>
              <a:rPr lang="en-US" altLang="zh-TW" dirty="0" err="1" smtClean="0"/>
              <a:t>a.short</a:t>
            </a:r>
            <a:r>
              <a:rPr lang="en-US" altLang="zh-TW" dirty="0" smtClean="0"/>
              <a:t>').hide(); </a:t>
            </a:r>
          </a:p>
          <a:p>
            <a:r>
              <a:rPr lang="en-US" altLang="zh-TW" dirty="0" smtClean="0"/>
              <a:t>$('</a:t>
            </a:r>
            <a:r>
              <a:rPr lang="en-US" altLang="zh-TW" dirty="0" err="1" smtClean="0"/>
              <a:t>a.more</a:t>
            </a:r>
            <a:r>
              <a:rPr lang="en-US" altLang="zh-TW" dirty="0" smtClean="0"/>
              <a:t>').click(function() { </a:t>
            </a:r>
          </a:p>
          <a:p>
            <a:r>
              <a:rPr lang="en-US" altLang="zh-TW" dirty="0" smtClean="0"/>
              <a:t>$('</a:t>
            </a:r>
            <a:r>
              <a:rPr lang="en-US" altLang="zh-TW" dirty="0" err="1" smtClean="0"/>
              <a:t>p.more</a:t>
            </a:r>
            <a:r>
              <a:rPr lang="en-US" altLang="zh-TW" dirty="0" smtClean="0"/>
              <a:t>').</a:t>
            </a:r>
            <a:r>
              <a:rPr lang="en-US" altLang="zh-TW" dirty="0" err="1" smtClean="0"/>
              <a:t>fadeIn</a:t>
            </a:r>
            <a:r>
              <a:rPr lang="en-US" altLang="zh-TW" dirty="0" smtClean="0"/>
              <a:t>('1500'); </a:t>
            </a:r>
          </a:p>
          <a:p>
            <a:r>
              <a:rPr lang="en-US" altLang="zh-TW" dirty="0" smtClean="0"/>
              <a:t>$(this).hide(); </a:t>
            </a:r>
          </a:p>
          <a:p>
            <a:r>
              <a:rPr lang="en-US" altLang="zh-TW" dirty="0" smtClean="0"/>
              <a:t>$('</a:t>
            </a:r>
            <a:r>
              <a:rPr lang="en-US" altLang="zh-TW" dirty="0" err="1" smtClean="0"/>
              <a:t>a.short</a:t>
            </a:r>
            <a:r>
              <a:rPr lang="en-US" altLang="zh-TW" dirty="0" smtClean="0"/>
              <a:t>').show();</a:t>
            </a:r>
          </a:p>
          <a:p>
            <a:r>
              <a:rPr lang="en-US" altLang="zh-TW" dirty="0" smtClean="0"/>
              <a:t> return false; </a:t>
            </a:r>
          </a:p>
          <a:p>
            <a:r>
              <a:rPr lang="en-US" altLang="zh-TW" dirty="0" smtClean="0"/>
              <a:t>});</a:t>
            </a:r>
          </a:p>
          <a:p>
            <a:r>
              <a:rPr lang="en-US" altLang="zh-TW" dirty="0" smtClean="0"/>
              <a:t>$('</a:t>
            </a:r>
            <a:r>
              <a:rPr lang="en-US" altLang="zh-TW" dirty="0" err="1" smtClean="0"/>
              <a:t>a.short</a:t>
            </a:r>
            <a:r>
              <a:rPr lang="en-US" altLang="zh-TW" dirty="0" smtClean="0"/>
              <a:t>').click(function() { </a:t>
            </a:r>
          </a:p>
          <a:p>
            <a:r>
              <a:rPr lang="en-US" altLang="zh-TW" dirty="0" smtClean="0"/>
              <a:t>$('</a:t>
            </a:r>
            <a:r>
              <a:rPr lang="en-US" altLang="zh-TW" dirty="0" err="1" smtClean="0"/>
              <a:t>p.more</a:t>
            </a:r>
            <a:r>
              <a:rPr lang="en-US" altLang="zh-TW" dirty="0" smtClean="0"/>
              <a:t>').</a:t>
            </a:r>
            <a:r>
              <a:rPr lang="en-US" altLang="zh-TW" dirty="0" err="1" smtClean="0"/>
              <a:t>fadeOut</a:t>
            </a:r>
            <a:r>
              <a:rPr lang="en-US" altLang="zh-TW" dirty="0" smtClean="0"/>
              <a:t>('1500'); </a:t>
            </a:r>
          </a:p>
          <a:p>
            <a:r>
              <a:rPr lang="en-US" altLang="zh-TW" dirty="0" smtClean="0"/>
              <a:t>$('</a:t>
            </a:r>
            <a:r>
              <a:rPr lang="en-US" altLang="zh-TW" dirty="0" err="1" smtClean="0"/>
              <a:t>a.more</a:t>
            </a:r>
            <a:r>
              <a:rPr lang="en-US" altLang="zh-TW" dirty="0" smtClean="0"/>
              <a:t>').show(); $(this).hide(); return false; </a:t>
            </a:r>
          </a:p>
          <a:p>
            <a:r>
              <a:rPr lang="en-US" altLang="zh-TW" dirty="0" smtClean="0"/>
              <a:t>}); </a:t>
            </a:r>
          </a:p>
          <a:p>
            <a:r>
              <a:rPr lang="en-US" altLang="zh-TW" dirty="0" smtClean="0"/>
              <a:t>$('</a:t>
            </a:r>
            <a:r>
              <a:rPr lang="en-US" altLang="zh-TW" dirty="0" err="1" smtClean="0"/>
              <a:t>a.toggle</a:t>
            </a:r>
            <a:r>
              <a:rPr lang="en-US" altLang="zh-TW" dirty="0" smtClean="0"/>
              <a:t>').click(function() { </a:t>
            </a:r>
          </a:p>
          <a:p>
            <a:r>
              <a:rPr lang="en-US" altLang="zh-TW" dirty="0" smtClean="0"/>
              <a:t>$('</a:t>
            </a:r>
            <a:r>
              <a:rPr lang="en-US" altLang="zh-TW" dirty="0" err="1" smtClean="0"/>
              <a:t>p.more</a:t>
            </a:r>
            <a:r>
              <a:rPr lang="en-US" altLang="zh-TW" dirty="0" smtClean="0"/>
              <a:t>').</a:t>
            </a:r>
            <a:r>
              <a:rPr lang="en-US" altLang="zh-TW" dirty="0" err="1" smtClean="0"/>
              <a:t>fadeToggle</a:t>
            </a:r>
            <a:r>
              <a:rPr lang="en-US" altLang="zh-TW" dirty="0" smtClean="0"/>
              <a:t>('1500'); </a:t>
            </a:r>
          </a:p>
          <a:p>
            <a:r>
              <a:rPr lang="en-US" altLang="zh-TW" dirty="0" smtClean="0"/>
              <a:t>return false; </a:t>
            </a:r>
          </a:p>
          <a:p>
            <a:r>
              <a:rPr lang="en-US" altLang="zh-TW" dirty="0" smtClean="0"/>
              <a:t>});</a:t>
            </a:r>
          </a:p>
          <a:p>
            <a:r>
              <a:rPr lang="en-US" altLang="zh-TW" dirty="0" smtClean="0"/>
              <a:t> }); 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TW" dirty="0" smtClean="0"/>
              <a:t>&lt;div&gt; </a:t>
            </a:r>
          </a:p>
          <a:p>
            <a:r>
              <a:rPr lang="en-US" altLang="zh-TW" dirty="0" smtClean="0"/>
              <a:t>&lt;p&gt;</a:t>
            </a:r>
            <a:r>
              <a:rPr lang="en-US" altLang="zh-TW" dirty="0" err="1" smtClean="0"/>
              <a:t>jQuery</a:t>
            </a:r>
            <a:r>
              <a:rPr lang="zh-TW" altLang="en-US" dirty="0" smtClean="0"/>
              <a:t>是一個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函數庫， 提供網頁設計者另一種更簡潔的方式來 撰寫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程式碼和擴充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的功能。</a:t>
            </a:r>
            <a:r>
              <a:rPr lang="en-US" altLang="zh-TW" dirty="0" smtClean="0"/>
              <a:t>&lt;/p&gt; </a:t>
            </a:r>
          </a:p>
          <a:p>
            <a:r>
              <a:rPr lang="en-US" altLang="zh-TW" dirty="0" smtClean="0"/>
              <a:t>&lt;p class="more"&gt;</a:t>
            </a:r>
            <a:r>
              <a:rPr lang="en-US" altLang="zh-TW" dirty="0" err="1" smtClean="0"/>
              <a:t>jQuery</a:t>
            </a:r>
            <a:r>
              <a:rPr lang="zh-TW" altLang="en-US" dirty="0" smtClean="0"/>
              <a:t>是在</a:t>
            </a:r>
            <a:r>
              <a:rPr lang="en-US" altLang="zh-TW" dirty="0" smtClean="0"/>
              <a:t>2006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</a:t>
            </a:r>
            <a:r>
              <a:rPr lang="zh-TW" altLang="en-US" dirty="0" smtClean="0"/>
              <a:t>月由</a:t>
            </a:r>
            <a:r>
              <a:rPr lang="en-US" altLang="zh-TW" dirty="0" smtClean="0"/>
              <a:t>John </a:t>
            </a:r>
            <a:r>
              <a:rPr lang="en-US" altLang="zh-TW" dirty="0" err="1" smtClean="0"/>
              <a:t>Resig</a:t>
            </a:r>
            <a:r>
              <a:rPr lang="zh-TW" altLang="en-US" dirty="0" smtClean="0"/>
              <a:t>在 </a:t>
            </a:r>
            <a:r>
              <a:rPr lang="en-US" altLang="zh-TW" dirty="0" err="1" smtClean="0"/>
              <a:t>BarCamp</a:t>
            </a:r>
            <a:r>
              <a:rPr lang="en-US" altLang="zh-TW" dirty="0" smtClean="0"/>
              <a:t> NYC</a:t>
            </a:r>
            <a:r>
              <a:rPr lang="zh-TW" altLang="en-US" dirty="0" smtClean="0"/>
              <a:t>發表的網頁技術， 這是一種高效率和簡潔的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函數庫， 目前是</a:t>
            </a:r>
            <a:r>
              <a:rPr lang="en-US" altLang="zh-TW" dirty="0" smtClean="0"/>
              <a:t>MIT</a:t>
            </a:r>
            <a:r>
              <a:rPr lang="zh-TW" altLang="en-US" dirty="0" smtClean="0"/>
              <a:t>和</a:t>
            </a:r>
            <a:r>
              <a:rPr lang="en-US" altLang="zh-TW" dirty="0" smtClean="0"/>
              <a:t>GPL</a:t>
            </a:r>
            <a:r>
              <a:rPr lang="zh-TW" altLang="en-US" dirty="0" smtClean="0"/>
              <a:t>授權的免費軟體， 可供個人或商業專案使用。</a:t>
            </a:r>
            <a:endParaRPr lang="en-US" altLang="zh-TW" dirty="0" smtClean="0"/>
          </a:p>
          <a:p>
            <a:r>
              <a:rPr lang="en-US" altLang="zh-TW" dirty="0" smtClean="0"/>
              <a:t>&lt;/p&gt; 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</a:t>
            </a:r>
            <a:r>
              <a:rPr lang="en-US" altLang="zh-TW" dirty="0" smtClean="0">
                <a:hlinkClick r:id="" action="ppaction://hlinkfile"/>
              </a:rPr>
              <a:t>#</a:t>
            </a:r>
            <a:r>
              <a:rPr lang="en-US" altLang="zh-TW" dirty="0" smtClean="0"/>
              <a:t>" class="more"&gt;</a:t>
            </a:r>
            <a:r>
              <a:rPr lang="zh-TW" altLang="en-US" dirty="0" smtClean="0"/>
              <a:t>更多內容</a:t>
            </a:r>
            <a:endParaRPr lang="en-US" altLang="zh-TW" dirty="0" smtClean="0"/>
          </a:p>
          <a:p>
            <a:r>
              <a:rPr lang="en-US" altLang="zh-TW" dirty="0" smtClean="0"/>
              <a:t>&lt;/a&gt; 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</a:t>
            </a:r>
            <a:r>
              <a:rPr lang="en-US" altLang="zh-TW" dirty="0" smtClean="0">
                <a:hlinkClick r:id="" action="ppaction://hlinkfile"/>
              </a:rPr>
              <a:t>#</a:t>
            </a:r>
            <a:r>
              <a:rPr lang="en-US" altLang="zh-TW" dirty="0" smtClean="0"/>
              <a:t>" class="short"&gt;</a:t>
            </a:r>
            <a:r>
              <a:rPr lang="zh-TW" altLang="en-US" dirty="0" smtClean="0"/>
              <a:t>隱藏內容</a:t>
            </a:r>
            <a:endParaRPr lang="en-US" altLang="zh-TW" dirty="0" smtClean="0"/>
          </a:p>
          <a:p>
            <a:r>
              <a:rPr lang="en-US" altLang="zh-TW" dirty="0" smtClean="0"/>
              <a:t>&lt;/a&gt; 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</a:t>
            </a:r>
            <a:r>
              <a:rPr lang="en-US" altLang="zh-TW" dirty="0" smtClean="0">
                <a:hlinkClick r:id="" action="ppaction://hlinkfile"/>
              </a:rPr>
              <a:t>#</a:t>
            </a:r>
            <a:r>
              <a:rPr lang="en-US" altLang="zh-TW" dirty="0" smtClean="0"/>
              <a:t>" class="toggle"&gt;</a:t>
            </a:r>
            <a:r>
              <a:rPr lang="zh-TW" altLang="en-US" dirty="0" smtClean="0"/>
              <a:t>切換顯示內容</a:t>
            </a:r>
            <a:r>
              <a:rPr lang="en-US" altLang="zh-TW" dirty="0" smtClean="0"/>
              <a:t>&lt;/a&gt;</a:t>
            </a:r>
          </a:p>
          <a:p>
            <a:r>
              <a:rPr lang="en-US" altLang="zh-TW" dirty="0" smtClean="0"/>
              <a:t> &lt;/div&gt; </a:t>
            </a:r>
            <a:endParaRPr lang="zh-TW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fadeTo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TW" dirty="0" smtClean="0"/>
              <a:t>&lt;style type="text/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"&gt; </a:t>
            </a:r>
          </a:p>
          <a:p>
            <a:r>
              <a:rPr lang="en-US" altLang="zh-TW" dirty="0" smtClean="0"/>
              <a:t>div { width : 140px; height : 140px; </a:t>
            </a:r>
            <a:r>
              <a:rPr lang="en-US" altLang="zh-TW" dirty="0" err="1" smtClean="0"/>
              <a:t>position:absolute</a:t>
            </a:r>
            <a:r>
              <a:rPr lang="en-US" altLang="zh-TW" dirty="0" smtClean="0"/>
              <a:t>; } </a:t>
            </a:r>
          </a:p>
          <a:p>
            <a:r>
              <a:rPr lang="en-US" altLang="zh-TW" dirty="0" smtClean="0"/>
              <a:t>#one { top : 0; left : 0; background-color : #f00;} </a:t>
            </a:r>
          </a:p>
          <a:p>
            <a:r>
              <a:rPr lang="en-US" altLang="zh-TW" dirty="0" smtClean="0"/>
              <a:t>#two { top : 60px; left : 60px; background-color : #0f0; } </a:t>
            </a:r>
          </a:p>
          <a:p>
            <a:r>
              <a:rPr lang="en-US" altLang="zh-TW" dirty="0" smtClean="0"/>
              <a:t>#three { top : 140px; left : 140px; background-color : #00f; } </a:t>
            </a:r>
          </a:p>
          <a:p>
            <a:r>
              <a:rPr lang="en-US" altLang="zh-TW" dirty="0" smtClean="0"/>
              <a:t>&lt;/style&gt; </a:t>
            </a:r>
          </a:p>
          <a:p>
            <a:r>
              <a:rPr lang="en-US" altLang="zh-TW" dirty="0" smtClean="0"/>
              <a:t>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</a:t>
            </a:r>
            <a:r>
              <a:rPr lang="en-US" altLang="zh-TW" dirty="0" smtClean="0">
                <a:hlinkClick r:id="rId2" action="ppaction://hlinkfile"/>
              </a:rPr>
              <a:t>jquery-1.7.1.js</a:t>
            </a:r>
            <a:r>
              <a:rPr lang="en-US" altLang="zh-TW" dirty="0" smtClean="0"/>
              <a:t>"&gt;&lt;/script&gt; </a:t>
            </a:r>
          </a:p>
          <a:p>
            <a:r>
              <a:rPr lang="en-US" altLang="zh-TW" dirty="0" smtClean="0"/>
              <a:t>&lt;script language="JavaScript"&gt; </a:t>
            </a:r>
          </a:p>
          <a:p>
            <a:r>
              <a:rPr lang="en-US" altLang="zh-TW" dirty="0" smtClean="0"/>
              <a:t>$(document).ready(function() { </a:t>
            </a:r>
          </a:p>
          <a:p>
            <a:r>
              <a:rPr lang="en-US" altLang="zh-TW" dirty="0" smtClean="0"/>
              <a:t>$("div").click(function () { </a:t>
            </a:r>
          </a:p>
          <a:p>
            <a:r>
              <a:rPr lang="en-US" altLang="zh-TW" dirty="0" smtClean="0"/>
              <a:t>$(this).</a:t>
            </a:r>
            <a:r>
              <a:rPr lang="en-US" altLang="zh-TW" dirty="0" err="1" smtClean="0"/>
              <a:t>fadeTo</a:t>
            </a:r>
            <a:r>
              <a:rPr lang="en-US" altLang="zh-TW" dirty="0" smtClean="0"/>
              <a:t>("slow", </a:t>
            </a:r>
            <a:r>
              <a:rPr lang="en-US" altLang="zh-TW" dirty="0" err="1" smtClean="0"/>
              <a:t>Math.random</a:t>
            </a:r>
            <a:r>
              <a:rPr lang="en-US" altLang="zh-TW" dirty="0" smtClean="0"/>
              <a:t>()); </a:t>
            </a:r>
          </a:p>
          <a:p>
            <a:r>
              <a:rPr lang="en-US" altLang="zh-TW" dirty="0" smtClean="0"/>
              <a:t>}); </a:t>
            </a:r>
          </a:p>
          <a:p>
            <a:r>
              <a:rPr lang="en-US" altLang="zh-TW" dirty="0" smtClean="0"/>
              <a:t>}); 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TW" dirty="0" smtClean="0"/>
              <a:t>&lt;div id="one"&gt;&lt;/div&gt; </a:t>
            </a:r>
          </a:p>
          <a:p>
            <a:r>
              <a:rPr lang="en-US" altLang="zh-TW" dirty="0" smtClean="0"/>
              <a:t>&lt;div id="two"&gt;&lt;/div&gt; </a:t>
            </a:r>
          </a:p>
          <a:p>
            <a:r>
              <a:rPr lang="en-US" altLang="zh-TW" dirty="0" smtClean="0"/>
              <a:t>&lt;div id="three"&gt;&lt;/div&gt; </a:t>
            </a:r>
          </a:p>
          <a:p>
            <a:r>
              <a:rPr lang="en-US" altLang="zh-TW" dirty="0" smtClean="0"/>
              <a:t>&lt;/div&gt; 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用</a:t>
            </a:r>
            <a:r>
              <a:rPr lang="en-US" altLang="zh-TW" dirty="0" smtClean="0"/>
              <a:t>bind()</a:t>
            </a:r>
            <a:r>
              <a:rPr lang="zh-TW" altLang="en-US" dirty="0" smtClean="0"/>
              <a:t>建立事件處理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z="2000" dirty="0" smtClean="0"/>
              <a:t>&lt;style type="text/</a:t>
            </a:r>
            <a:r>
              <a:rPr lang="en-US" altLang="zh-TW" sz="2000" dirty="0" err="1" smtClean="0"/>
              <a:t>css</a:t>
            </a:r>
            <a:r>
              <a:rPr lang="en-US" altLang="zh-TW" sz="2000" dirty="0" smtClean="0"/>
              <a:t>"&gt;</a:t>
            </a:r>
          </a:p>
          <a:p>
            <a:r>
              <a:rPr lang="en-US" altLang="zh-TW" sz="2000" dirty="0" smtClean="0"/>
              <a:t> .large { font-size: 15pt; } </a:t>
            </a:r>
          </a:p>
          <a:p>
            <a:r>
              <a:rPr lang="en-US" altLang="zh-TW" sz="2000" dirty="0" smtClean="0"/>
              <a:t>.line { border: 1px solid #333; cursor: pointer; }</a:t>
            </a:r>
          </a:p>
          <a:p>
            <a:r>
              <a:rPr lang="en-US" altLang="zh-TW" sz="2000" dirty="0" smtClean="0"/>
              <a:t> &lt;/style&gt;</a:t>
            </a:r>
          </a:p>
          <a:p>
            <a:r>
              <a:rPr lang="en-US" altLang="zh-TW" sz="2000" dirty="0" smtClean="0"/>
              <a:t>&lt;script language="JavaScript"&gt; $(document).ready</a:t>
            </a:r>
            <a:r>
              <a:rPr lang="en-US" altLang="zh-TW" sz="2000" dirty="0" smtClean="0">
                <a:solidFill>
                  <a:srgbClr val="FF0000"/>
                </a:solidFill>
              </a:rPr>
              <a:t>(</a:t>
            </a:r>
            <a:r>
              <a:rPr lang="en-US" altLang="zh-TW" sz="2000" dirty="0" smtClean="0"/>
              <a:t>function() </a:t>
            </a:r>
            <a:r>
              <a:rPr lang="en-US" altLang="zh-TW" sz="2000" dirty="0" smtClean="0">
                <a:solidFill>
                  <a:srgbClr val="92D050"/>
                </a:solidFill>
              </a:rPr>
              <a:t>{</a:t>
            </a:r>
            <a:r>
              <a:rPr lang="en-US" altLang="zh-TW" sz="2000" dirty="0" smtClean="0"/>
              <a:t> </a:t>
            </a:r>
          </a:p>
          <a:p>
            <a:r>
              <a:rPr lang="en-US" altLang="zh-TW" sz="2000" dirty="0" smtClean="0"/>
              <a:t>$('span').</a:t>
            </a:r>
            <a:r>
              <a:rPr lang="en-US" altLang="zh-TW" sz="2000" dirty="0" err="1" smtClean="0"/>
              <a:t>addClass</a:t>
            </a:r>
            <a:r>
              <a:rPr lang="en-US" altLang="zh-TW" sz="2000" dirty="0" smtClean="0"/>
              <a:t>('line'); $('#large').bind('click', </a:t>
            </a:r>
            <a:r>
              <a:rPr lang="en-US" altLang="zh-TW" sz="2000" dirty="0" err="1" smtClean="0"/>
              <a:t>setLarge</a:t>
            </a:r>
            <a:r>
              <a:rPr lang="en-US" altLang="zh-TW" sz="2000" dirty="0" smtClean="0"/>
              <a:t>); function </a:t>
            </a:r>
            <a:r>
              <a:rPr lang="en-US" altLang="zh-TW" sz="2000" dirty="0" err="1" smtClean="0"/>
              <a:t>setLarge</a:t>
            </a:r>
            <a:r>
              <a:rPr lang="en-US" altLang="zh-TW" sz="2000" dirty="0" smtClean="0"/>
              <a:t>() { </a:t>
            </a:r>
          </a:p>
          <a:p>
            <a:r>
              <a:rPr lang="en-US" altLang="zh-TW" sz="2000" dirty="0" smtClean="0"/>
              <a:t>$('p').</a:t>
            </a:r>
            <a:r>
              <a:rPr lang="en-US" altLang="zh-TW" sz="2000" dirty="0" err="1" smtClean="0"/>
              <a:t>addClass</a:t>
            </a:r>
            <a:r>
              <a:rPr lang="en-US" altLang="zh-TW" sz="2000" dirty="0" smtClean="0"/>
              <a:t>('large'); </a:t>
            </a:r>
          </a:p>
          <a:p>
            <a:r>
              <a:rPr lang="en-US" altLang="zh-TW" sz="2000" dirty="0" smtClean="0"/>
              <a:t>} </a:t>
            </a:r>
          </a:p>
          <a:p>
            <a:r>
              <a:rPr lang="en-US" altLang="zh-TW" sz="2000" dirty="0" smtClean="0">
                <a:solidFill>
                  <a:srgbClr val="FF0000"/>
                </a:solidFill>
              </a:rPr>
              <a:t>$('#default').bind('click', function() </a:t>
            </a:r>
            <a:r>
              <a:rPr lang="en-US" altLang="zh-TW" sz="2000" dirty="0" smtClean="0">
                <a:solidFill>
                  <a:schemeClr val="accent6"/>
                </a:solidFill>
              </a:rPr>
              <a:t>{</a:t>
            </a:r>
            <a:r>
              <a:rPr lang="en-US" altLang="zh-TW" sz="2000" dirty="0" smtClean="0"/>
              <a:t> </a:t>
            </a:r>
          </a:p>
          <a:p>
            <a:r>
              <a:rPr lang="en-US" altLang="zh-TW" sz="2000" dirty="0" smtClean="0"/>
              <a:t>$('p').</a:t>
            </a:r>
            <a:r>
              <a:rPr lang="en-US" altLang="zh-TW" sz="2000" dirty="0" err="1" smtClean="0"/>
              <a:t>removeClass</a:t>
            </a:r>
            <a:r>
              <a:rPr lang="en-US" altLang="zh-TW" sz="2000" dirty="0" smtClean="0"/>
              <a:t>('large');</a:t>
            </a:r>
          </a:p>
          <a:p>
            <a:r>
              <a:rPr lang="en-US" altLang="zh-TW" sz="2000" dirty="0" smtClean="0">
                <a:solidFill>
                  <a:schemeClr val="accent6"/>
                </a:solidFill>
              </a:rPr>
              <a:t> }</a:t>
            </a:r>
            <a:r>
              <a:rPr lang="en-US" altLang="zh-TW" sz="2000" dirty="0" smtClean="0">
                <a:solidFill>
                  <a:srgbClr val="00B0F0"/>
                </a:solidFill>
              </a:rPr>
              <a:t>)</a:t>
            </a:r>
            <a:r>
              <a:rPr lang="en-US" altLang="zh-TW" sz="2000" dirty="0" smtClean="0"/>
              <a:t>;</a:t>
            </a:r>
          </a:p>
          <a:p>
            <a:r>
              <a:rPr lang="en-US" altLang="zh-TW" sz="2000" dirty="0" smtClean="0">
                <a:solidFill>
                  <a:srgbClr val="00B050"/>
                </a:solidFill>
              </a:rPr>
              <a:t> }</a:t>
            </a:r>
            <a:r>
              <a:rPr lang="en-US" altLang="zh-TW" sz="2000" dirty="0" smtClean="0">
                <a:solidFill>
                  <a:srgbClr val="FF0000"/>
                </a:solidFill>
              </a:rPr>
              <a:t>)</a:t>
            </a:r>
            <a:r>
              <a:rPr lang="en-US" altLang="zh-TW" sz="2000" dirty="0" smtClean="0"/>
              <a:t>; </a:t>
            </a:r>
            <a:endParaRPr lang="zh-TW" altLang="en-US" sz="2000" dirty="0"/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&lt;body&gt; </a:t>
            </a:r>
          </a:p>
          <a:p>
            <a:r>
              <a:rPr lang="en-US" altLang="zh-TW" dirty="0" smtClean="0"/>
              <a:t>&lt;div id="switcher"&gt;</a:t>
            </a:r>
          </a:p>
          <a:p>
            <a:r>
              <a:rPr lang="en-US" altLang="zh-TW" dirty="0" smtClean="0"/>
              <a:t> &lt;span id="default"&gt;</a:t>
            </a:r>
          </a:p>
          <a:p>
            <a:r>
              <a:rPr lang="zh-TW" altLang="en-US" dirty="0" smtClean="0"/>
              <a:t>標準</a:t>
            </a:r>
            <a:endParaRPr lang="en-US" altLang="zh-TW" dirty="0" smtClean="0"/>
          </a:p>
          <a:p>
            <a:r>
              <a:rPr lang="en-US" altLang="zh-TW" dirty="0" smtClean="0"/>
              <a:t>&lt;/span&gt; </a:t>
            </a:r>
          </a:p>
          <a:p>
            <a:r>
              <a:rPr lang="en-US" altLang="zh-TW" dirty="0" smtClean="0"/>
              <a:t>&lt;span id="large"&gt;</a:t>
            </a:r>
          </a:p>
          <a:p>
            <a:r>
              <a:rPr lang="zh-TW" altLang="en-US" dirty="0" smtClean="0"/>
              <a:t>放大</a:t>
            </a:r>
            <a:endParaRPr lang="en-US" altLang="zh-TW" dirty="0" smtClean="0"/>
          </a:p>
          <a:p>
            <a:r>
              <a:rPr lang="en-US" altLang="zh-TW" dirty="0" smtClean="0"/>
              <a:t>&lt;/span&gt; </a:t>
            </a:r>
          </a:p>
          <a:p>
            <a:r>
              <a:rPr lang="en-US" altLang="zh-TW" dirty="0" smtClean="0"/>
              <a:t>&lt;/div&gt; </a:t>
            </a:r>
          </a:p>
          <a:p>
            <a:r>
              <a:rPr lang="en-US" altLang="zh-TW" dirty="0" smtClean="0"/>
              <a:t>&lt;p&gt;</a:t>
            </a:r>
            <a:r>
              <a:rPr lang="en-US" altLang="zh-TW" dirty="0" err="1" smtClean="0"/>
              <a:t>jQuery</a:t>
            </a:r>
            <a:r>
              <a:rPr lang="zh-TW" altLang="en-US" dirty="0" smtClean="0"/>
              <a:t>事件處理</a:t>
            </a:r>
            <a:r>
              <a:rPr lang="en-US" altLang="zh-TW" dirty="0" smtClean="0"/>
              <a:t>&lt;/p&gt; </a:t>
            </a:r>
          </a:p>
          <a:p>
            <a:r>
              <a:rPr lang="en-US" altLang="zh-TW" dirty="0" smtClean="0"/>
              <a:t>&lt;/body&gt; 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用縮寫事件方法建立事件處理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122912" cy="4525963"/>
          </a:xfrm>
        </p:spPr>
        <p:txBody>
          <a:bodyPr>
            <a:normAutofit lnSpcReduction="10000"/>
          </a:bodyPr>
          <a:lstStyle/>
          <a:p>
            <a:r>
              <a:rPr lang="en-US" altLang="zh-TW" sz="2000" dirty="0" smtClean="0"/>
              <a:t>$('#large').bind('click', </a:t>
            </a:r>
            <a:r>
              <a:rPr lang="en-US" altLang="zh-TW" sz="2000" dirty="0" err="1" smtClean="0"/>
              <a:t>setLarge</a:t>
            </a:r>
            <a:r>
              <a:rPr lang="en-US" altLang="zh-TW" sz="2000" dirty="0" smtClean="0"/>
              <a:t>); </a:t>
            </a:r>
          </a:p>
          <a:p>
            <a:r>
              <a:rPr lang="en-US" altLang="zh-TW" sz="2000" dirty="0" smtClean="0"/>
              <a:t>function </a:t>
            </a:r>
            <a:r>
              <a:rPr lang="en-US" altLang="zh-TW" sz="2000" dirty="0" err="1" smtClean="0"/>
              <a:t>setLarge</a:t>
            </a:r>
            <a:r>
              <a:rPr lang="en-US" altLang="zh-TW" sz="2000" dirty="0" smtClean="0"/>
              <a:t>() { </a:t>
            </a:r>
          </a:p>
          <a:p>
            <a:r>
              <a:rPr lang="en-US" altLang="zh-TW" sz="2000" dirty="0" smtClean="0"/>
              <a:t>$('p').</a:t>
            </a:r>
            <a:r>
              <a:rPr lang="en-US" altLang="zh-TW" sz="2000" dirty="0" err="1" smtClean="0"/>
              <a:t>addClass</a:t>
            </a:r>
            <a:r>
              <a:rPr lang="en-US" altLang="zh-TW" sz="2000" dirty="0" smtClean="0"/>
              <a:t>('large'); </a:t>
            </a:r>
          </a:p>
          <a:p>
            <a:r>
              <a:rPr lang="en-US" altLang="zh-TW" sz="2000" dirty="0" smtClean="0"/>
              <a:t>$('p').</a:t>
            </a:r>
            <a:r>
              <a:rPr lang="en-US" altLang="zh-TW" sz="2000" dirty="0" err="1" smtClean="0"/>
              <a:t>removeClass</a:t>
            </a:r>
            <a:r>
              <a:rPr lang="en-US" altLang="zh-TW" sz="2000" dirty="0" smtClean="0"/>
              <a:t>('small'); </a:t>
            </a:r>
          </a:p>
          <a:p>
            <a:r>
              <a:rPr lang="en-US" altLang="zh-TW" sz="2000" dirty="0" smtClean="0"/>
              <a:t>$('#switcher span').</a:t>
            </a:r>
            <a:r>
              <a:rPr lang="en-US" altLang="zh-TW" sz="2000" dirty="0" err="1" smtClean="0"/>
              <a:t>removeClass</a:t>
            </a:r>
            <a:r>
              <a:rPr lang="en-US" altLang="zh-TW" sz="2000" dirty="0" smtClean="0"/>
              <a:t>('selected');</a:t>
            </a:r>
          </a:p>
          <a:p>
            <a:r>
              <a:rPr lang="en-US" altLang="zh-TW" sz="2000" dirty="0" smtClean="0"/>
              <a:t>$(this).</a:t>
            </a:r>
            <a:r>
              <a:rPr lang="en-US" altLang="zh-TW" sz="2000" dirty="0" err="1" smtClean="0"/>
              <a:t>addClass</a:t>
            </a:r>
            <a:r>
              <a:rPr lang="en-US" altLang="zh-TW" sz="2000" dirty="0" smtClean="0"/>
              <a:t>('selected'); </a:t>
            </a:r>
          </a:p>
          <a:p>
            <a:r>
              <a:rPr lang="en-US" altLang="zh-TW" sz="2000" dirty="0" smtClean="0"/>
              <a:t>} </a:t>
            </a:r>
          </a:p>
          <a:p>
            <a:r>
              <a:rPr lang="en-US" altLang="zh-TW" sz="2000" dirty="0" smtClean="0">
                <a:solidFill>
                  <a:srgbClr val="FF0000"/>
                </a:solidFill>
              </a:rPr>
              <a:t>$('#small').click(function()</a:t>
            </a:r>
            <a:r>
              <a:rPr lang="en-US" altLang="zh-TW" sz="2000" dirty="0" smtClean="0"/>
              <a:t> { </a:t>
            </a:r>
          </a:p>
          <a:p>
            <a:r>
              <a:rPr lang="en-US" altLang="zh-TW" sz="2000" dirty="0" smtClean="0"/>
              <a:t>$('p').</a:t>
            </a:r>
            <a:r>
              <a:rPr lang="en-US" altLang="zh-TW" sz="2000" dirty="0" err="1" smtClean="0"/>
              <a:t>removeClass</a:t>
            </a:r>
            <a:r>
              <a:rPr lang="en-US" altLang="zh-TW" sz="2000" dirty="0" smtClean="0"/>
              <a:t>('large');</a:t>
            </a:r>
          </a:p>
          <a:p>
            <a:r>
              <a:rPr lang="en-US" altLang="zh-TW" sz="2000" dirty="0" smtClean="0"/>
              <a:t> $('p').</a:t>
            </a:r>
            <a:r>
              <a:rPr lang="en-US" altLang="zh-TW" sz="2000" dirty="0" err="1" smtClean="0"/>
              <a:t>addClass</a:t>
            </a:r>
            <a:r>
              <a:rPr lang="en-US" altLang="zh-TW" sz="2000" dirty="0" smtClean="0"/>
              <a:t>('small'); </a:t>
            </a:r>
          </a:p>
          <a:p>
            <a:r>
              <a:rPr lang="en-US" altLang="zh-TW" sz="2000" dirty="0" smtClean="0"/>
              <a:t>$('#switcher span').</a:t>
            </a:r>
            <a:r>
              <a:rPr lang="en-US" altLang="zh-TW" sz="2000" dirty="0" err="1" smtClean="0"/>
              <a:t>removeClass</a:t>
            </a:r>
            <a:r>
              <a:rPr lang="en-US" altLang="zh-TW" sz="2000" dirty="0" smtClean="0"/>
              <a:t>('selected');</a:t>
            </a:r>
          </a:p>
          <a:p>
            <a:r>
              <a:rPr lang="en-US" altLang="zh-TW" sz="2000" dirty="0" smtClean="0">
                <a:solidFill>
                  <a:srgbClr val="FF0000"/>
                </a:solidFill>
              </a:rPr>
              <a:t>$(this).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addClass</a:t>
            </a:r>
            <a:r>
              <a:rPr lang="en-US" altLang="zh-TW" sz="2000" dirty="0" smtClean="0">
                <a:solidFill>
                  <a:srgbClr val="FF0000"/>
                </a:solidFill>
              </a:rPr>
              <a:t>('selected'); </a:t>
            </a:r>
          </a:p>
          <a:p>
            <a:r>
              <a:rPr lang="en-US" altLang="zh-TW" sz="2000" dirty="0" smtClean="0"/>
              <a:t>}); </a:t>
            </a:r>
            <a:endParaRPr lang="zh-TW" altLang="en-US" sz="2000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868144" y="1600200"/>
            <a:ext cx="2818656" cy="4525963"/>
          </a:xfrm>
        </p:spPr>
        <p:txBody>
          <a:bodyPr>
            <a:normAutofit lnSpcReduction="10000"/>
          </a:bodyPr>
          <a:lstStyle/>
          <a:p>
            <a:r>
              <a:rPr lang="en-US" altLang="zh-TW" sz="2000" dirty="0" smtClean="0"/>
              <a:t>$('#small').click(function()</a:t>
            </a:r>
          </a:p>
          <a:p>
            <a:pPr lvl="1"/>
            <a:r>
              <a:rPr lang="en-US" altLang="zh-TW" sz="2000" dirty="0" smtClean="0"/>
              <a:t>$(‘#small').bind</a:t>
            </a:r>
            <a:r>
              <a:rPr lang="en-US" altLang="zh-TW" sz="2000" dirty="0" smtClean="0">
                <a:solidFill>
                  <a:srgbClr val="00B0F0"/>
                </a:solidFill>
              </a:rPr>
              <a:t>(</a:t>
            </a:r>
            <a:r>
              <a:rPr lang="en-US" altLang="zh-TW" sz="2000" dirty="0" smtClean="0"/>
              <a:t>'click', function()</a:t>
            </a:r>
          </a:p>
          <a:p>
            <a:pPr lvl="1"/>
            <a:endParaRPr lang="en-US" altLang="zh-TW" sz="2000" dirty="0" smtClean="0"/>
          </a:p>
          <a:p>
            <a:r>
              <a:rPr lang="en-US" altLang="zh-TW" sz="2000" dirty="0" smtClean="0"/>
              <a:t>$(this).</a:t>
            </a:r>
            <a:r>
              <a:rPr lang="en-US" altLang="zh-TW" sz="2000" dirty="0" err="1" smtClean="0"/>
              <a:t>addClass</a:t>
            </a:r>
            <a:r>
              <a:rPr lang="en-US" altLang="zh-TW" sz="2000" dirty="0" smtClean="0"/>
              <a:t>('selected'); </a:t>
            </a:r>
          </a:p>
          <a:p>
            <a:pPr lvl="1"/>
            <a:r>
              <a:rPr lang="zh-TW" altLang="en-US" sz="2000" dirty="0" smtClean="0"/>
              <a:t>以</a:t>
            </a:r>
            <a:r>
              <a:rPr lang="en-US" altLang="zh-TW" sz="2000" dirty="0" smtClean="0"/>
              <a:t>this</a:t>
            </a:r>
            <a:r>
              <a:rPr lang="zh-TW" altLang="en-US" sz="2000" dirty="0" smtClean="0"/>
              <a:t>參考註冊事件的元素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Id</a:t>
            </a:r>
            <a:r>
              <a:rPr lang="zh-TW" altLang="en-US" sz="2000" dirty="0" smtClean="0"/>
              <a:t>為</a:t>
            </a:r>
            <a:r>
              <a:rPr lang="en-US" altLang="zh-TW" sz="2000" dirty="0" smtClean="0"/>
              <a:t>small</a:t>
            </a:r>
            <a:r>
              <a:rPr lang="zh-TW" altLang="en-US" sz="2000" dirty="0" smtClean="0"/>
              <a:t>的</a:t>
            </a:r>
            <a:r>
              <a:rPr lang="en-US" altLang="zh-TW" sz="2000" dirty="0" smtClean="0"/>
              <a:t>span</a:t>
            </a:r>
            <a:r>
              <a:rPr lang="zh-TW" altLang="en-US" sz="2000" dirty="0" smtClean="0"/>
              <a:t>元素</a:t>
            </a:r>
            <a:endParaRPr lang="en-US" altLang="zh-TW" sz="2000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Event Object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122912" cy="4525963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$(document).ready(function() { </a:t>
            </a:r>
          </a:p>
          <a:p>
            <a:r>
              <a:rPr lang="en-US" altLang="zh-TW" sz="2000" dirty="0" smtClean="0"/>
              <a:t>$('span').</a:t>
            </a:r>
            <a:r>
              <a:rPr lang="en-US" altLang="zh-TW" sz="2000" dirty="0" err="1" smtClean="0"/>
              <a:t>addClass</a:t>
            </a:r>
            <a:r>
              <a:rPr lang="en-US" altLang="zh-TW" sz="2000" dirty="0" smtClean="0"/>
              <a:t>('line');</a:t>
            </a:r>
          </a:p>
          <a:p>
            <a:r>
              <a:rPr lang="en-US" altLang="zh-TW" sz="2000" dirty="0" smtClean="0"/>
              <a:t>$('#switcher').click</a:t>
            </a:r>
            <a:r>
              <a:rPr lang="en-US" altLang="zh-TW" sz="2000" dirty="0" smtClean="0">
                <a:solidFill>
                  <a:srgbClr val="FF0000"/>
                </a:solidFill>
              </a:rPr>
              <a:t>(function(event</a:t>
            </a:r>
            <a:r>
              <a:rPr lang="en-US" altLang="zh-TW" sz="2000" dirty="0" smtClean="0"/>
              <a:t>) { </a:t>
            </a:r>
          </a:p>
          <a:p>
            <a:r>
              <a:rPr lang="en-US" altLang="zh-TW" sz="2000" dirty="0" smtClean="0"/>
              <a:t>if ($(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event.target</a:t>
            </a:r>
            <a:r>
              <a:rPr lang="en-US" altLang="zh-TW" sz="2000" dirty="0" smtClean="0"/>
              <a:t>).</a:t>
            </a:r>
            <a:r>
              <a:rPr lang="en-US" altLang="zh-TW" sz="2000" dirty="0" smtClean="0">
                <a:solidFill>
                  <a:srgbClr val="FF0000"/>
                </a:solidFill>
              </a:rPr>
              <a:t>is('span')) </a:t>
            </a:r>
            <a:r>
              <a:rPr lang="en-US" altLang="zh-TW" sz="2000" dirty="0" smtClean="0"/>
              <a:t>{ </a:t>
            </a:r>
          </a:p>
          <a:p>
            <a:r>
              <a:rPr lang="en-US" altLang="zh-TW" sz="2000" dirty="0" err="1" smtClean="0"/>
              <a:t>var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className</a:t>
            </a:r>
            <a:r>
              <a:rPr lang="en-US" altLang="zh-TW" sz="2000" dirty="0" smtClean="0"/>
              <a:t> = event.target.id;</a:t>
            </a:r>
          </a:p>
          <a:p>
            <a:r>
              <a:rPr lang="en-US" altLang="zh-TW" sz="2000" dirty="0" smtClean="0"/>
              <a:t> $('p').</a:t>
            </a:r>
            <a:r>
              <a:rPr lang="en-US" altLang="zh-TW" sz="2000" dirty="0" err="1" smtClean="0"/>
              <a:t>removeClass</a:t>
            </a:r>
            <a:r>
              <a:rPr lang="en-US" altLang="zh-TW" sz="2000" dirty="0" smtClean="0"/>
              <a:t>().</a:t>
            </a:r>
            <a:r>
              <a:rPr lang="en-US" altLang="zh-TW" sz="2000" dirty="0" err="1" smtClean="0"/>
              <a:t>addClass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className</a:t>
            </a:r>
            <a:r>
              <a:rPr lang="en-US" altLang="zh-TW" sz="2000" dirty="0" smtClean="0"/>
              <a:t>);</a:t>
            </a:r>
          </a:p>
          <a:p>
            <a:r>
              <a:rPr lang="en-US" altLang="zh-TW" sz="2000" dirty="0" smtClean="0"/>
              <a:t> $('#switcher span').</a:t>
            </a:r>
            <a:r>
              <a:rPr lang="en-US" altLang="zh-TW" sz="2000" dirty="0" err="1" smtClean="0"/>
              <a:t>removeClass</a:t>
            </a:r>
            <a:r>
              <a:rPr lang="en-US" altLang="zh-TW" sz="2000" dirty="0" smtClean="0"/>
              <a:t>('selected');</a:t>
            </a:r>
          </a:p>
          <a:p>
            <a:r>
              <a:rPr lang="en-US" altLang="zh-TW" sz="2000" dirty="0" smtClean="0"/>
              <a:t> $(</a:t>
            </a:r>
            <a:r>
              <a:rPr lang="en-US" altLang="zh-TW" sz="2000" dirty="0" err="1" smtClean="0"/>
              <a:t>event.target</a:t>
            </a:r>
            <a:r>
              <a:rPr lang="en-US" altLang="zh-TW" sz="2000" dirty="0" smtClean="0"/>
              <a:t>).</a:t>
            </a:r>
            <a:r>
              <a:rPr lang="en-US" altLang="zh-TW" sz="2000" dirty="0" err="1" smtClean="0"/>
              <a:t>addClass</a:t>
            </a:r>
            <a:r>
              <a:rPr lang="en-US" altLang="zh-TW" sz="2000" dirty="0" smtClean="0"/>
              <a:t>('selected'); </a:t>
            </a:r>
          </a:p>
          <a:p>
            <a:r>
              <a:rPr lang="en-US" altLang="zh-TW" sz="2000" dirty="0" err="1" smtClean="0"/>
              <a:t>event.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stopPropagation</a:t>
            </a:r>
            <a:r>
              <a:rPr lang="en-US" altLang="zh-TW" sz="2000" dirty="0" smtClean="0"/>
              <a:t>(); </a:t>
            </a:r>
          </a:p>
          <a:p>
            <a:r>
              <a:rPr lang="en-US" altLang="zh-TW" sz="2000" dirty="0" smtClean="0"/>
              <a:t>} </a:t>
            </a:r>
          </a:p>
          <a:p>
            <a:r>
              <a:rPr lang="en-US" altLang="zh-TW" sz="2000" dirty="0" smtClean="0"/>
              <a:t>}); </a:t>
            </a:r>
          </a:p>
          <a:p>
            <a:r>
              <a:rPr lang="en-US" altLang="zh-TW" sz="2000" dirty="0" smtClean="0"/>
              <a:t>});</a:t>
            </a:r>
            <a:endParaRPr lang="zh-TW" altLang="en-US" sz="2000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868144" y="1600200"/>
            <a:ext cx="2818656" cy="4525963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event</a:t>
            </a:r>
            <a:r>
              <a:rPr lang="zh-TW" altLang="en-US" sz="2400" dirty="0" smtClean="0"/>
              <a:t>被視為物件</a:t>
            </a:r>
            <a:endParaRPr lang="en-US" altLang="zh-TW" sz="2400" dirty="0" smtClean="0"/>
          </a:p>
          <a:p>
            <a:r>
              <a:rPr lang="zh-TW" altLang="en-US" sz="2400" dirty="0" smtClean="0"/>
              <a:t>以</a:t>
            </a:r>
            <a:r>
              <a:rPr lang="en-US" altLang="zh-TW" sz="2400" dirty="0" err="1" smtClean="0"/>
              <a:t>event.target</a:t>
            </a:r>
            <a:r>
              <a:rPr lang="zh-TW" altLang="en-US" sz="2400" dirty="0" smtClean="0"/>
              <a:t>屬性取得觸發事件之元素</a:t>
            </a:r>
            <a:endParaRPr lang="en-US" altLang="zh-TW" sz="2400" dirty="0" smtClean="0"/>
          </a:p>
          <a:p>
            <a:r>
              <a:rPr lang="zh-TW" altLang="en-US" sz="2400" dirty="0" smtClean="0"/>
              <a:t>以</a:t>
            </a:r>
            <a:r>
              <a:rPr lang="en-US" altLang="zh-TW" sz="2400" dirty="0" smtClean="0"/>
              <a:t>is()</a:t>
            </a:r>
            <a:r>
              <a:rPr lang="zh-TW" altLang="en-US" sz="2400" dirty="0" smtClean="0"/>
              <a:t>判斷</a:t>
            </a:r>
            <a:endParaRPr lang="en-US" altLang="zh-TW" sz="2400" dirty="0" smtClean="0"/>
          </a:p>
          <a:p>
            <a:r>
              <a:rPr lang="en-US" altLang="zh-TW" sz="2400" dirty="0" err="1" smtClean="0"/>
              <a:t>stopPropagation</a:t>
            </a:r>
            <a:r>
              <a:rPr lang="en-US" altLang="zh-TW" sz="2400" dirty="0" smtClean="0"/>
              <a:t>()</a:t>
            </a:r>
            <a:endParaRPr lang="zh-TW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Event Capture &amp; Event Bubbling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&lt;body&gt; </a:t>
            </a:r>
            <a:r>
              <a:rPr lang="en-US" altLang="zh-TW" dirty="0" smtClean="0"/>
              <a:t>//1</a:t>
            </a:r>
            <a:endParaRPr lang="en-US" altLang="zh-TW" dirty="0"/>
          </a:p>
          <a:p>
            <a:r>
              <a:rPr lang="en-US" altLang="zh-TW" dirty="0"/>
              <a:t>&lt;div id="switcher</a:t>
            </a:r>
            <a:r>
              <a:rPr lang="en-US" altLang="zh-TW" dirty="0" smtClean="0"/>
              <a:t>"&gt;//2</a:t>
            </a:r>
            <a:endParaRPr lang="en-US" altLang="zh-TW" dirty="0"/>
          </a:p>
          <a:p>
            <a:r>
              <a:rPr lang="en-US" altLang="zh-TW" dirty="0"/>
              <a:t> &lt;span id="default</a:t>
            </a:r>
            <a:r>
              <a:rPr lang="en-US" altLang="zh-TW" dirty="0" smtClean="0"/>
              <a:t>"&gt;//3</a:t>
            </a:r>
            <a:endParaRPr lang="en-US" altLang="zh-TW" dirty="0"/>
          </a:p>
          <a:p>
            <a:r>
              <a:rPr lang="zh-TW" altLang="en-US" dirty="0"/>
              <a:t>標準</a:t>
            </a:r>
            <a:endParaRPr lang="en-US" altLang="zh-TW" dirty="0"/>
          </a:p>
          <a:p>
            <a:r>
              <a:rPr lang="en-US" altLang="zh-TW" dirty="0"/>
              <a:t>&lt;/span&gt; </a:t>
            </a:r>
          </a:p>
          <a:p>
            <a:r>
              <a:rPr lang="en-US" altLang="zh-TW" dirty="0"/>
              <a:t>&lt;span id="large"&gt;</a:t>
            </a:r>
          </a:p>
          <a:p>
            <a:r>
              <a:rPr lang="zh-TW" altLang="en-US" dirty="0"/>
              <a:t>放大</a:t>
            </a:r>
            <a:endParaRPr lang="en-US" altLang="zh-TW" dirty="0"/>
          </a:p>
          <a:p>
            <a:r>
              <a:rPr lang="en-US" altLang="zh-TW" dirty="0"/>
              <a:t>&lt;/span&gt; </a:t>
            </a:r>
          </a:p>
          <a:p>
            <a:r>
              <a:rPr lang="en-US" altLang="zh-TW" dirty="0"/>
              <a:t>&lt;/div&gt; </a:t>
            </a:r>
          </a:p>
          <a:p>
            <a:r>
              <a:rPr lang="en-US" altLang="zh-TW" dirty="0"/>
              <a:t>&lt;p&gt;</a:t>
            </a:r>
            <a:r>
              <a:rPr lang="en-US" altLang="zh-TW" dirty="0" err="1"/>
              <a:t>jQuery</a:t>
            </a:r>
            <a:r>
              <a:rPr lang="zh-TW" altLang="en-US" dirty="0"/>
              <a:t>事件處理</a:t>
            </a:r>
            <a:r>
              <a:rPr lang="en-US" altLang="zh-TW" dirty="0"/>
              <a:t>&lt;/p&gt; </a:t>
            </a:r>
          </a:p>
          <a:p>
            <a:r>
              <a:rPr lang="en-US" altLang="zh-TW" dirty="0"/>
              <a:t>&lt;/body&gt; 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&lt;body&gt; </a:t>
            </a:r>
            <a:r>
              <a:rPr lang="en-US" altLang="zh-TW" dirty="0" smtClean="0"/>
              <a:t>//3</a:t>
            </a:r>
            <a:endParaRPr lang="en-US" altLang="zh-TW" dirty="0"/>
          </a:p>
          <a:p>
            <a:r>
              <a:rPr lang="en-US" altLang="zh-TW" dirty="0"/>
              <a:t>&lt;div id="switcher</a:t>
            </a:r>
            <a:r>
              <a:rPr lang="en-US" altLang="zh-TW" dirty="0" smtClean="0"/>
              <a:t>"&gt;//2</a:t>
            </a:r>
            <a:endParaRPr lang="en-US" altLang="zh-TW" dirty="0"/>
          </a:p>
          <a:p>
            <a:r>
              <a:rPr lang="en-US" altLang="zh-TW" dirty="0"/>
              <a:t> &lt;span id="default</a:t>
            </a:r>
            <a:r>
              <a:rPr lang="en-US" altLang="zh-TW" dirty="0" smtClean="0"/>
              <a:t>"&gt;//1</a:t>
            </a:r>
            <a:endParaRPr lang="en-US" altLang="zh-TW" dirty="0"/>
          </a:p>
          <a:p>
            <a:r>
              <a:rPr lang="zh-TW" altLang="en-US" dirty="0"/>
              <a:t>標準</a:t>
            </a:r>
            <a:endParaRPr lang="en-US" altLang="zh-TW" dirty="0"/>
          </a:p>
          <a:p>
            <a:r>
              <a:rPr lang="en-US" altLang="zh-TW" dirty="0"/>
              <a:t>&lt;/span&gt; </a:t>
            </a:r>
          </a:p>
          <a:p>
            <a:r>
              <a:rPr lang="en-US" altLang="zh-TW" dirty="0"/>
              <a:t>&lt;span id="large"&gt;</a:t>
            </a:r>
          </a:p>
          <a:p>
            <a:r>
              <a:rPr lang="zh-TW" altLang="en-US" dirty="0"/>
              <a:t>放大</a:t>
            </a:r>
            <a:endParaRPr lang="en-US" altLang="zh-TW" dirty="0"/>
          </a:p>
          <a:p>
            <a:r>
              <a:rPr lang="en-US" altLang="zh-TW" dirty="0"/>
              <a:t>&lt;/span&gt; </a:t>
            </a:r>
          </a:p>
          <a:p>
            <a:r>
              <a:rPr lang="en-US" altLang="zh-TW" dirty="0"/>
              <a:t>&lt;/div&gt; </a:t>
            </a:r>
          </a:p>
          <a:p>
            <a:r>
              <a:rPr lang="en-US" altLang="zh-TW" dirty="0"/>
              <a:t>&lt;p&gt;</a:t>
            </a:r>
            <a:r>
              <a:rPr lang="en-US" altLang="zh-TW" dirty="0" err="1"/>
              <a:t>jQuery</a:t>
            </a:r>
            <a:r>
              <a:rPr lang="zh-TW" altLang="en-US" dirty="0"/>
              <a:t>事件處理</a:t>
            </a:r>
            <a:r>
              <a:rPr lang="en-US" altLang="zh-TW" dirty="0"/>
              <a:t>&lt;/p&gt; </a:t>
            </a:r>
          </a:p>
          <a:p>
            <a:r>
              <a:rPr lang="en-US" altLang="zh-TW" dirty="0"/>
              <a:t>&lt;/body&gt; </a:t>
            </a:r>
            <a:endParaRPr lang="zh-TW" altLang="en-US" dirty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unbind()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$('#remove').click(function() { </a:t>
            </a:r>
          </a:p>
          <a:p>
            <a:r>
              <a:rPr lang="en-US" altLang="zh-TW" sz="2000" dirty="0" smtClean="0"/>
              <a:t>$('p').</a:t>
            </a:r>
            <a:r>
              <a:rPr lang="en-US" altLang="zh-TW" sz="2000" dirty="0" err="1" smtClean="0"/>
              <a:t>removeClass</a:t>
            </a:r>
            <a:r>
              <a:rPr lang="en-US" altLang="zh-TW" sz="2000" dirty="0" smtClean="0"/>
              <a:t>('large');</a:t>
            </a:r>
          </a:p>
          <a:p>
            <a:r>
              <a:rPr lang="en-US" altLang="zh-TW" sz="2000" dirty="0" smtClean="0"/>
              <a:t> $('#large').</a:t>
            </a:r>
            <a:r>
              <a:rPr lang="en-US" altLang="zh-TW" sz="2000" dirty="0" err="1" smtClean="0"/>
              <a:t>removeClass</a:t>
            </a:r>
            <a:r>
              <a:rPr lang="en-US" altLang="zh-TW" sz="2000" dirty="0" smtClean="0"/>
              <a:t>('line');</a:t>
            </a:r>
          </a:p>
          <a:p>
            <a:r>
              <a:rPr lang="en-US" altLang="zh-TW" sz="2000" dirty="0" smtClean="0"/>
              <a:t> $('#large').unbind('click'); </a:t>
            </a:r>
          </a:p>
          <a:p>
            <a:r>
              <a:rPr lang="en-US" altLang="zh-TW" sz="2000" dirty="0" smtClean="0"/>
              <a:t>});</a:t>
            </a:r>
            <a:endParaRPr lang="zh-TW" altLang="en-US" sz="2000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preventDefault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$(document).ready(function() { </a:t>
            </a:r>
          </a:p>
          <a:p>
            <a:r>
              <a:rPr lang="en-US" altLang="zh-TW" sz="2000" dirty="0" smtClean="0"/>
              <a:t>$('#log').</a:t>
            </a:r>
            <a:r>
              <a:rPr lang="en-US" altLang="zh-TW" sz="2000" dirty="0" err="1" smtClean="0"/>
              <a:t>addClass</a:t>
            </a:r>
            <a:r>
              <a:rPr lang="en-US" altLang="zh-TW" sz="2000" dirty="0" smtClean="0"/>
              <a:t>('red');</a:t>
            </a:r>
          </a:p>
          <a:p>
            <a:r>
              <a:rPr lang="en-US" altLang="zh-TW" sz="2000" dirty="0" smtClean="0"/>
              <a:t> $("a").click(function(event) { </a:t>
            </a:r>
          </a:p>
          <a:p>
            <a:r>
              <a:rPr lang="en-US" altLang="zh-TW" sz="2000" dirty="0" err="1" smtClean="0"/>
              <a:t>event.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preventDefault</a:t>
            </a:r>
            <a:r>
              <a:rPr lang="en-US" altLang="zh-TW" sz="2000" dirty="0" smtClean="0"/>
              <a:t>();</a:t>
            </a:r>
          </a:p>
          <a:p>
            <a:r>
              <a:rPr lang="en-US" altLang="zh-TW" sz="2000" dirty="0" smtClean="0"/>
              <a:t> $('#log').text('</a:t>
            </a:r>
            <a:r>
              <a:rPr lang="zh-TW" altLang="en-US" sz="2000" dirty="0" smtClean="0"/>
              <a:t>預設事件行為</a:t>
            </a:r>
            <a:r>
              <a:rPr lang="en-US" altLang="zh-TW" sz="2000" dirty="0" smtClean="0"/>
              <a:t>: ' + </a:t>
            </a:r>
            <a:r>
              <a:rPr lang="en-US" altLang="zh-TW" sz="2000" dirty="0" err="1" smtClean="0"/>
              <a:t>event.type</a:t>
            </a:r>
            <a:r>
              <a:rPr lang="en-US" altLang="zh-TW" sz="2000" dirty="0" smtClean="0"/>
              <a:t> + ' </a:t>
            </a:r>
            <a:r>
              <a:rPr lang="zh-TW" altLang="en-US" sz="2000" dirty="0" smtClean="0"/>
              <a:t>被阻擋</a:t>
            </a:r>
            <a:r>
              <a:rPr lang="en-US" altLang="zh-TW" sz="2000" dirty="0" smtClean="0"/>
              <a:t>'); </a:t>
            </a:r>
          </a:p>
          <a:p>
            <a:r>
              <a:rPr lang="en-US" altLang="zh-TW" sz="2000" dirty="0" smtClean="0"/>
              <a:t>}); </a:t>
            </a:r>
          </a:p>
          <a:p>
            <a:r>
              <a:rPr lang="en-US" altLang="zh-TW" sz="2000" dirty="0" smtClean="0"/>
              <a:t>});</a:t>
            </a:r>
            <a:endParaRPr lang="zh-TW" altLang="en-US" sz="2000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&lt;body&gt; </a:t>
            </a:r>
          </a:p>
          <a:p>
            <a:r>
              <a:rPr lang="en-US" altLang="zh-TW" sz="2000" dirty="0" smtClean="0"/>
              <a:t>&lt;a </a:t>
            </a:r>
            <a:r>
              <a:rPr lang="en-US" altLang="zh-TW" sz="2000" dirty="0" err="1" smtClean="0"/>
              <a:t>href</a:t>
            </a:r>
            <a:r>
              <a:rPr lang="en-US" altLang="zh-TW" sz="2000" dirty="0" smtClean="0"/>
              <a:t>="</a:t>
            </a:r>
            <a:r>
              <a:rPr lang="en-US" altLang="zh-TW" sz="2000" dirty="0" smtClean="0">
                <a:hlinkClick r:id="rId2"/>
              </a:rPr>
              <a:t>http://www.hinet.net</a:t>
            </a:r>
            <a:r>
              <a:rPr lang="en-US" altLang="zh-TW" sz="2000" dirty="0" smtClean="0"/>
              <a:t>"&gt;</a:t>
            </a:r>
            <a:r>
              <a:rPr lang="zh-TW" altLang="en-US" sz="2000" dirty="0" smtClean="0"/>
              <a:t>沒有作用的超連結</a:t>
            </a:r>
            <a:r>
              <a:rPr lang="en-US" altLang="zh-TW" sz="2000" dirty="0" smtClean="0"/>
              <a:t>&lt;/a&gt; </a:t>
            </a:r>
          </a:p>
          <a:p>
            <a:r>
              <a:rPr lang="en-US" altLang="zh-TW" sz="2000" dirty="0" smtClean="0"/>
              <a:t>&lt;hr/&gt; </a:t>
            </a:r>
          </a:p>
          <a:p>
            <a:r>
              <a:rPr lang="en-US" altLang="zh-TW" sz="2000" dirty="0" smtClean="0"/>
              <a:t>&lt;div id="log"&gt;&lt;/div&gt; </a:t>
            </a:r>
          </a:p>
          <a:p>
            <a:r>
              <a:rPr lang="en-US" altLang="zh-TW" sz="2000" dirty="0" smtClean="0"/>
              <a:t>&lt;/body&gt;</a:t>
            </a:r>
            <a:endParaRPr lang="zh-TW" alt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Document</a:t>
            </a:r>
            <a:r>
              <a:rPr lang="zh-TW" altLang="en-US" dirty="0" smtClean="0"/>
              <a:t>和</a:t>
            </a:r>
            <a:r>
              <a:rPr lang="en-US" altLang="zh-TW" dirty="0" smtClean="0"/>
              <a:t>Window</a:t>
            </a:r>
            <a:r>
              <a:rPr lang="zh-TW" altLang="en-US" dirty="0" smtClean="0"/>
              <a:t>事件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&lt;script language="JavaScript"&gt; $(window).</a:t>
            </a:r>
            <a:r>
              <a:rPr lang="en-US" altLang="zh-TW" sz="2000" dirty="0" smtClean="0">
                <a:solidFill>
                  <a:srgbClr val="FF0000"/>
                </a:solidFill>
              </a:rPr>
              <a:t>unload</a:t>
            </a:r>
            <a:r>
              <a:rPr lang="en-US" altLang="zh-TW" sz="2000" dirty="0" smtClean="0"/>
              <a:t>(function () { </a:t>
            </a:r>
          </a:p>
          <a:p>
            <a:r>
              <a:rPr lang="en-US" altLang="zh-TW" sz="2000" dirty="0" smtClean="0"/>
              <a:t>alert("</a:t>
            </a:r>
            <a:r>
              <a:rPr lang="zh-TW" altLang="en-US" sz="2000" dirty="0" smtClean="0"/>
              <a:t>準備離開網頁</a:t>
            </a:r>
            <a:r>
              <a:rPr lang="en-US" altLang="zh-TW" sz="2000" dirty="0" smtClean="0"/>
              <a:t>!"); </a:t>
            </a:r>
          </a:p>
          <a:p>
            <a:r>
              <a:rPr lang="en-US" altLang="zh-TW" sz="2000" dirty="0" smtClean="0"/>
              <a:t>}); </a:t>
            </a:r>
          </a:p>
          <a:p>
            <a:r>
              <a:rPr lang="en-US" altLang="zh-TW" sz="2000" dirty="0" smtClean="0"/>
              <a:t>$(document).</a:t>
            </a:r>
            <a:r>
              <a:rPr lang="en-US" altLang="zh-TW" sz="2000" dirty="0" smtClean="0">
                <a:solidFill>
                  <a:srgbClr val="FF0000"/>
                </a:solidFill>
              </a:rPr>
              <a:t>ready</a:t>
            </a:r>
            <a:r>
              <a:rPr lang="en-US" altLang="zh-TW" sz="2000" dirty="0" smtClean="0"/>
              <a:t>(function() { </a:t>
            </a:r>
          </a:p>
          <a:p>
            <a:r>
              <a:rPr lang="en-US" altLang="zh-TW" sz="2000" dirty="0" smtClean="0"/>
              <a:t>$("</a:t>
            </a:r>
            <a:r>
              <a:rPr lang="en-US" altLang="zh-TW" sz="2000" dirty="0" err="1" smtClean="0"/>
              <a:t>img</a:t>
            </a:r>
            <a:r>
              <a:rPr lang="en-US" altLang="zh-TW" sz="2000" dirty="0" smtClean="0"/>
              <a:t>").</a:t>
            </a:r>
            <a:r>
              <a:rPr lang="en-US" altLang="zh-TW" sz="2000" dirty="0" smtClean="0">
                <a:solidFill>
                  <a:srgbClr val="FF0000"/>
                </a:solidFill>
              </a:rPr>
              <a:t>error</a:t>
            </a:r>
            <a:r>
              <a:rPr lang="en-US" altLang="zh-TW" sz="2000" dirty="0" smtClean="0"/>
              <a:t>(function() { $(this).</a:t>
            </a:r>
            <a:r>
              <a:rPr lang="en-US" altLang="zh-TW" sz="2000" dirty="0" err="1" smtClean="0"/>
              <a:t>addClass</a:t>
            </a:r>
            <a:r>
              <a:rPr lang="en-US" altLang="zh-TW" sz="2000" dirty="0" smtClean="0"/>
              <a:t>('hidden'); </a:t>
            </a:r>
            <a:r>
              <a:rPr lang="en-US" altLang="zh-TW" sz="2000" dirty="0" smtClean="0"/>
              <a:t>})</a:t>
            </a:r>
          </a:p>
          <a:p>
            <a:r>
              <a:rPr lang="en-US" altLang="zh-TW" sz="2000" dirty="0" smtClean="0"/>
              <a:t>.</a:t>
            </a:r>
            <a:r>
              <a:rPr lang="en-US" altLang="zh-TW" sz="2000" dirty="0" err="1" smtClean="0"/>
              <a:t>attr</a:t>
            </a:r>
            <a:r>
              <a:rPr lang="en-US" altLang="zh-TW" sz="2000" dirty="0" smtClean="0"/>
              <a:t>("</a:t>
            </a:r>
            <a:r>
              <a:rPr lang="en-US" altLang="zh-TW" sz="2000" dirty="0" err="1" smtClean="0"/>
              <a:t>src</a:t>
            </a:r>
            <a:r>
              <a:rPr lang="en-US" altLang="zh-TW" sz="2000" dirty="0" smtClean="0"/>
              <a:t>", "missing.png"); </a:t>
            </a:r>
          </a:p>
          <a:p>
            <a:r>
              <a:rPr lang="en-US" altLang="zh-TW" sz="2000" dirty="0" smtClean="0"/>
              <a:t>}); </a:t>
            </a:r>
          </a:p>
          <a:p>
            <a:r>
              <a:rPr lang="en-US" altLang="zh-TW" sz="2000" dirty="0" smtClean="0"/>
              <a:t>&lt;/script&gt;</a:t>
            </a:r>
            <a:endParaRPr lang="zh-TW" altLang="en-US" sz="2000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&lt;body&gt; </a:t>
            </a:r>
          </a:p>
          <a:p>
            <a:r>
              <a:rPr lang="en-US" altLang="zh-TW" sz="2000" dirty="0" smtClean="0"/>
              <a:t>&lt;hr/&gt; </a:t>
            </a:r>
          </a:p>
          <a:p>
            <a:r>
              <a:rPr lang="en-US" altLang="zh-TW" sz="2000" dirty="0" smtClean="0"/>
              <a:t>&lt;</a:t>
            </a:r>
            <a:r>
              <a:rPr lang="en-US" altLang="zh-TW" sz="2000" dirty="0" err="1" smtClean="0"/>
              <a:t>img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src</a:t>
            </a:r>
            <a:r>
              <a:rPr lang="en-US" altLang="zh-TW" sz="2000" dirty="0" smtClean="0"/>
              <a:t>="</a:t>
            </a:r>
            <a:r>
              <a:rPr lang="en-US" altLang="zh-TW" sz="2000" dirty="0" smtClean="0">
                <a:hlinkClick r:id="rId2" action="ppaction://hlinkfile"/>
              </a:rPr>
              <a:t>images/logo.jpg</a:t>
            </a:r>
            <a:r>
              <a:rPr lang="en-US" altLang="zh-TW" sz="2000" dirty="0" smtClean="0"/>
              <a:t>"/&gt; &lt;a </a:t>
            </a:r>
            <a:r>
              <a:rPr lang="en-US" altLang="zh-TW" sz="2000" dirty="0" err="1" smtClean="0"/>
              <a:t>href</a:t>
            </a:r>
            <a:r>
              <a:rPr lang="en-US" altLang="zh-TW" sz="2000" dirty="0" smtClean="0"/>
              <a:t>="</a:t>
            </a:r>
            <a:r>
              <a:rPr lang="en-US" altLang="zh-TW" sz="2000" dirty="0" smtClean="0">
                <a:hlinkClick r:id="rId3"/>
              </a:rPr>
              <a:t>http://www.hinet.net</a:t>
            </a:r>
            <a:r>
              <a:rPr lang="en-US" altLang="zh-TW" sz="2000" dirty="0" smtClean="0"/>
              <a:t>"&gt;</a:t>
            </a:r>
            <a:r>
              <a:rPr lang="zh-TW" altLang="en-US" sz="2000" dirty="0" smtClean="0"/>
              <a:t>中華電信</a:t>
            </a:r>
            <a:r>
              <a:rPr lang="en-US" altLang="zh-TW" sz="2000" dirty="0" smtClean="0"/>
              <a:t>&lt;/a&gt; </a:t>
            </a:r>
          </a:p>
          <a:p>
            <a:r>
              <a:rPr lang="en-US" altLang="zh-TW" sz="2000" dirty="0" smtClean="0"/>
              <a:t>&lt;/body&gt;</a:t>
            </a:r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ready</a:t>
            </a:r>
          </a:p>
          <a:p>
            <a:r>
              <a:rPr lang="en-US" altLang="zh-TW" sz="2000" dirty="0"/>
              <a:t>l</a:t>
            </a:r>
            <a:r>
              <a:rPr lang="en-US" altLang="zh-TW" sz="2000" dirty="0" smtClean="0"/>
              <a:t>oad &amp; unload</a:t>
            </a:r>
          </a:p>
          <a:p>
            <a:r>
              <a:rPr lang="en-US" altLang="zh-TW" sz="2000" dirty="0" smtClean="0"/>
              <a:t>resize</a:t>
            </a:r>
          </a:p>
          <a:p>
            <a:r>
              <a:rPr lang="en-US" altLang="zh-TW" sz="2000" dirty="0" smtClean="0"/>
              <a:t>scroll</a:t>
            </a:r>
          </a:p>
          <a:p>
            <a:r>
              <a:rPr lang="en-US" altLang="zh-TW" sz="2000" dirty="0" smtClean="0"/>
              <a:t>error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2800</Words>
  <Application>Microsoft Office PowerPoint</Application>
  <PresentationFormat>如螢幕大小 (4:3)</PresentationFormat>
  <Paragraphs>435</Paragraphs>
  <Slides>22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3" baseType="lpstr">
      <vt:lpstr>Office 佈景主題</vt:lpstr>
      <vt:lpstr>JQuery </vt:lpstr>
      <vt:lpstr>JQuery Event</vt:lpstr>
      <vt:lpstr>用bind()建立事件處理</vt:lpstr>
      <vt:lpstr>用縮寫事件方法建立事件處理</vt:lpstr>
      <vt:lpstr>Event Object</vt:lpstr>
      <vt:lpstr>Event Capture &amp; Event Bubbling</vt:lpstr>
      <vt:lpstr>unbind()</vt:lpstr>
      <vt:lpstr>preventDefault</vt:lpstr>
      <vt:lpstr>Document和Window事件</vt:lpstr>
      <vt:lpstr>滑鼠事件-click</vt:lpstr>
      <vt:lpstr>滑鼠事件- mouseenter &amp; mouseleave</vt:lpstr>
      <vt:lpstr>滑鼠事件- mouseup &amp; mousedown</vt:lpstr>
      <vt:lpstr>Compound event handlers-toggle</vt:lpstr>
      <vt:lpstr>Compound event handlers-hover</vt:lpstr>
      <vt:lpstr>Keyboard event</vt:lpstr>
      <vt:lpstr>Effect-show(), hide()</vt:lpstr>
      <vt:lpstr>Effect- toggle()</vt:lpstr>
      <vt:lpstr>Effect- callback()</vt:lpstr>
      <vt:lpstr>Slide effect-slideDown, slideUp</vt:lpstr>
      <vt:lpstr>Slide effect-slideToggle</vt:lpstr>
      <vt:lpstr>Fade effect -fadeIn, fadeOut, fadeToggle</vt:lpstr>
      <vt:lpstr>fadeTo</vt:lpstr>
    </vt:vector>
  </TitlesOfParts>
  <Company>nchu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JQuery-Event</dc:title>
  <dc:creator>kclin</dc:creator>
  <cp:lastModifiedBy>KC Lin</cp:lastModifiedBy>
  <cp:revision>41</cp:revision>
  <dcterms:created xsi:type="dcterms:W3CDTF">2012-10-30T22:33:47Z</dcterms:created>
  <dcterms:modified xsi:type="dcterms:W3CDTF">2012-10-31T05:11:39Z</dcterms:modified>
</cp:coreProperties>
</file>