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59F5-5294-46C4-9C99-DD131F318CBE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228A-3EBC-4243-8901-3654C83B1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40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59F5-5294-46C4-9C99-DD131F318CBE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228A-3EBC-4243-8901-3654C83B1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65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59F5-5294-46C4-9C99-DD131F318CBE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228A-3EBC-4243-8901-3654C83B1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52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59F5-5294-46C4-9C99-DD131F318CBE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228A-3EBC-4243-8901-3654C83B1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23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59F5-5294-46C4-9C99-DD131F318CBE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228A-3EBC-4243-8901-3654C83B1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43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59F5-5294-46C4-9C99-DD131F318CBE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228A-3EBC-4243-8901-3654C83B1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1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59F5-5294-46C4-9C99-DD131F318CBE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228A-3EBC-4243-8901-3654C83B1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73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59F5-5294-46C4-9C99-DD131F318CBE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228A-3EBC-4243-8901-3654C83B1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0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59F5-5294-46C4-9C99-DD131F318CBE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228A-3EBC-4243-8901-3654C83B1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8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59F5-5294-46C4-9C99-DD131F318CBE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228A-3EBC-4243-8901-3654C83B1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86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59F5-5294-46C4-9C99-DD131F318CBE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228A-3EBC-4243-8901-3654C83B1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08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359F5-5294-46C4-9C99-DD131F318CBE}" type="datetimeFigureOut">
              <a:rPr lang="zh-TW" altLang="en-US" smtClean="0"/>
              <a:t>2017/5/23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228A-3EBC-4243-8901-3654C83B1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0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JSP&amp;AJAX&amp;jQuery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Asynchronous JavaScript and XML</a:t>
            </a:r>
            <a:r>
              <a:rPr lang="zh-TW" altLang="en-US" dirty="0"/>
              <a:t>」（非同步的</a:t>
            </a:r>
            <a:r>
              <a:rPr lang="en-US" altLang="zh-TW" dirty="0"/>
              <a:t>JavaScript</a:t>
            </a:r>
            <a:r>
              <a:rPr lang="zh-TW" altLang="en-US" dirty="0"/>
              <a:t>與</a:t>
            </a:r>
            <a:r>
              <a:rPr lang="en-US" altLang="zh-TW" dirty="0"/>
              <a:t>XML</a:t>
            </a:r>
            <a:r>
              <a:rPr lang="zh-TW" altLang="en-US" dirty="0"/>
              <a:t>技術）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45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AJAX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傳統網頁間溝通的方法是透過 </a:t>
            </a:r>
            <a:r>
              <a:rPr lang="en-US" altLang="zh-TW" dirty="0"/>
              <a:t>form</a:t>
            </a:r>
            <a:r>
              <a:rPr lang="zh-TW" altLang="en-US" dirty="0"/>
              <a:t>（表單） 做</a:t>
            </a:r>
            <a:r>
              <a:rPr lang="en-US" altLang="zh-TW" dirty="0"/>
              <a:t>submit(</a:t>
            </a:r>
            <a:r>
              <a:rPr lang="zh-TW" altLang="en-US" dirty="0"/>
              <a:t>遞交）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r>
              <a:rPr lang="zh-TW" altLang="en-US" dirty="0" smtClean="0"/>
              <a:t>而 </a:t>
            </a:r>
            <a:r>
              <a:rPr lang="en-US" altLang="zh-TW" dirty="0" err="1"/>
              <a:t>ajax</a:t>
            </a:r>
            <a:r>
              <a:rPr lang="en-US" altLang="zh-TW" dirty="0"/>
              <a:t> </a:t>
            </a:r>
            <a:r>
              <a:rPr lang="zh-TW" altLang="en-US" dirty="0"/>
              <a:t>就是允許你不需要透過一個真正的</a:t>
            </a:r>
            <a:r>
              <a:rPr lang="en-US" altLang="zh-TW" dirty="0"/>
              <a:t>form submit , </a:t>
            </a:r>
            <a:r>
              <a:rPr lang="zh-TW" altLang="en-US" dirty="0"/>
              <a:t>而透過發送要求</a:t>
            </a:r>
            <a:r>
              <a:rPr lang="en-US" altLang="zh-TW" dirty="0"/>
              <a:t>(request) </a:t>
            </a:r>
            <a:r>
              <a:rPr lang="zh-TW" altLang="en-US" dirty="0"/>
              <a:t>來模擬一個</a:t>
            </a:r>
            <a:r>
              <a:rPr lang="en-US" altLang="zh-TW" dirty="0"/>
              <a:t>form</a:t>
            </a:r>
            <a:r>
              <a:rPr lang="zh-TW" altLang="en-US" dirty="0"/>
              <a:t>進行 </a:t>
            </a:r>
            <a:r>
              <a:rPr lang="en-US" altLang="zh-TW" dirty="0"/>
              <a:t>get / post</a:t>
            </a:r>
            <a:r>
              <a:rPr lang="zh-TW" altLang="en-US" dirty="0"/>
              <a:t>的處理 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r>
              <a:rPr lang="zh-TW" altLang="en-US" dirty="0" smtClean="0"/>
              <a:t>並</a:t>
            </a:r>
            <a:r>
              <a:rPr lang="zh-TW" altLang="en-US" dirty="0"/>
              <a:t>能從</a:t>
            </a:r>
            <a:r>
              <a:rPr lang="en-US" altLang="zh-TW" dirty="0"/>
              <a:t>request</a:t>
            </a:r>
            <a:r>
              <a:rPr lang="zh-TW" altLang="en-US" dirty="0"/>
              <a:t>成員取得目標頁面的</a:t>
            </a:r>
            <a:r>
              <a:rPr lang="en-US" altLang="zh-TW" dirty="0"/>
              <a:t>html source </a:t>
            </a:r>
            <a:r>
              <a:rPr lang="zh-TW" altLang="en-US" dirty="0"/>
              <a:t>來透過</a:t>
            </a:r>
            <a:r>
              <a:rPr lang="en-US" altLang="zh-TW" dirty="0" err="1"/>
              <a:t>js</a:t>
            </a:r>
            <a:r>
              <a:rPr lang="zh-TW" altLang="en-US" dirty="0"/>
              <a:t>進行對應的處理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zh-TW" altLang="en-US" dirty="0" smtClean="0"/>
              <a:t>這</a:t>
            </a:r>
            <a:r>
              <a:rPr lang="zh-TW" altLang="en-US" dirty="0"/>
              <a:t>代表著我們不再需要那些因為</a:t>
            </a:r>
            <a:r>
              <a:rPr lang="en-US" altLang="zh-TW" dirty="0"/>
              <a:t>submit</a:t>
            </a:r>
            <a:r>
              <a:rPr lang="zh-TW" altLang="en-US" dirty="0"/>
              <a:t>而來的頁面跳轉 </a:t>
            </a:r>
            <a:r>
              <a:rPr lang="en-US" altLang="zh-TW" dirty="0"/>
              <a:t>, </a:t>
            </a:r>
            <a:r>
              <a:rPr lang="zh-TW" altLang="en-US" dirty="0"/>
              <a:t>而只要不斷發</a:t>
            </a:r>
            <a:r>
              <a:rPr lang="en-US" altLang="zh-TW" dirty="0"/>
              <a:t>request , </a:t>
            </a:r>
            <a:r>
              <a:rPr lang="zh-TW" altLang="en-US" dirty="0"/>
              <a:t>等待伺服器給我們回應就好 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以上</a:t>
            </a:r>
            <a:r>
              <a:rPr lang="zh-TW" altLang="en-US" dirty="0"/>
              <a:t>這些都是都是以 </a:t>
            </a:r>
            <a:r>
              <a:rPr lang="en-US" altLang="zh-TW" dirty="0" err="1"/>
              <a:t>javascript</a:t>
            </a:r>
            <a:r>
              <a:rPr lang="en-US" altLang="zh-TW" dirty="0"/>
              <a:t> </a:t>
            </a:r>
            <a:r>
              <a:rPr lang="zh-TW" altLang="en-US" dirty="0"/>
              <a:t>為基礎進行的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13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ajax</a:t>
            </a:r>
            <a:r>
              <a:rPr lang="zh-TW" altLang="en-US" dirty="0"/>
              <a:t>的優點 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/>
              <a:t>即時的互動 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en-US" altLang="zh-TW" dirty="0"/>
              <a:t>.</a:t>
            </a:r>
            <a:r>
              <a:rPr lang="zh-TW" altLang="en-US" dirty="0"/>
              <a:t>簡化</a:t>
            </a:r>
            <a:r>
              <a:rPr lang="en-US" altLang="zh-TW" dirty="0"/>
              <a:t>page loading. </a:t>
            </a:r>
            <a:r>
              <a:rPr lang="zh-TW" altLang="en-US" dirty="0"/>
              <a:t>將頁面切割成零碎的子頁面</a:t>
            </a:r>
            <a:r>
              <a:rPr lang="en-US" altLang="zh-TW" dirty="0"/>
              <a:t>,</a:t>
            </a:r>
            <a:r>
              <a:rPr lang="zh-TW" altLang="en-US" dirty="0"/>
              <a:t>僅取所需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en-US" altLang="zh-TW" dirty="0"/>
              <a:t>.</a:t>
            </a:r>
            <a:r>
              <a:rPr lang="zh-TW" altLang="en-US" dirty="0"/>
              <a:t>具多數共用的檔案如 核心 </a:t>
            </a:r>
            <a:r>
              <a:rPr lang="en-US" altLang="zh-TW" dirty="0" err="1"/>
              <a:t>js</a:t>
            </a:r>
            <a:r>
              <a:rPr lang="zh-TW" altLang="en-US" dirty="0"/>
              <a:t>檔等 </a:t>
            </a:r>
            <a:r>
              <a:rPr lang="en-US" altLang="zh-TW" dirty="0"/>
              <a:t>, </a:t>
            </a:r>
            <a:r>
              <a:rPr lang="zh-TW" altLang="en-US" dirty="0"/>
              <a:t>可避免多次重複載入或讀取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4</a:t>
            </a:r>
            <a:r>
              <a:rPr lang="en-US" altLang="zh-TW" dirty="0"/>
              <a:t>.</a:t>
            </a:r>
            <a:r>
              <a:rPr lang="zh-TW" altLang="en-US" dirty="0"/>
              <a:t>方便工具型（或稱</a:t>
            </a:r>
            <a:r>
              <a:rPr lang="en-US" altLang="zh-TW" dirty="0"/>
              <a:t>application</a:t>
            </a:r>
            <a:r>
              <a:rPr lang="zh-TW" altLang="en-US" dirty="0"/>
              <a:t>型網頁）</a:t>
            </a:r>
            <a:r>
              <a:rPr lang="en-US" altLang="zh-TW" dirty="0"/>
              <a:t>,</a:t>
            </a:r>
            <a:r>
              <a:rPr lang="zh-TW" altLang="en-US" dirty="0"/>
              <a:t>同時進行多種任務</a:t>
            </a:r>
            <a:r>
              <a:rPr lang="en-US" altLang="zh-TW" dirty="0"/>
              <a:t>. </a:t>
            </a:r>
            <a:r>
              <a:rPr lang="zh-TW" altLang="en-US" dirty="0"/>
              <a:t>如</a:t>
            </a:r>
            <a:r>
              <a:rPr lang="en-US" altLang="zh-TW" dirty="0" err="1"/>
              <a:t>google</a:t>
            </a:r>
            <a:r>
              <a:rPr lang="en-US" altLang="zh-TW" dirty="0"/>
              <a:t> </a:t>
            </a:r>
            <a:r>
              <a:rPr lang="en-US" altLang="zh-TW" dirty="0" err="1"/>
              <a:t>doc,gmail</a:t>
            </a:r>
            <a:r>
              <a:rPr lang="zh-TW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78414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 &amp; AJAX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/*</a:t>
            </a:r>
            <a:r>
              <a:rPr lang="zh-TW" altLang="en-US" dirty="0"/>
              <a:t>取得</a:t>
            </a:r>
            <a:r>
              <a:rPr lang="en-US" altLang="zh-TW" dirty="0"/>
              <a:t>request*/ </a:t>
            </a:r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request= </a:t>
            </a:r>
            <a:r>
              <a:rPr lang="en-US" altLang="zh-TW" dirty="0" err="1"/>
              <a:t>getXMLHttpRequest</a:t>
            </a:r>
            <a:r>
              <a:rPr lang="en-US" altLang="zh-TW" dirty="0"/>
              <a:t>(); </a:t>
            </a:r>
            <a:endParaRPr lang="en-US" altLang="zh-TW" dirty="0" smtClean="0"/>
          </a:p>
          <a:p>
            <a:r>
              <a:rPr lang="en-US" altLang="zh-TW" dirty="0" smtClean="0"/>
              <a:t>/*</a:t>
            </a:r>
            <a:r>
              <a:rPr lang="zh-TW" altLang="en-US" dirty="0"/>
              <a:t>開啟</a:t>
            </a:r>
            <a:r>
              <a:rPr lang="en-US" altLang="zh-TW" dirty="0"/>
              <a:t>request</a:t>
            </a:r>
            <a:r>
              <a:rPr lang="zh-TW" altLang="en-US" dirty="0"/>
              <a:t>資料*</a:t>
            </a:r>
            <a:r>
              <a:rPr lang="en-US" altLang="zh-TW" dirty="0"/>
              <a:t>/ </a:t>
            </a:r>
            <a:endParaRPr lang="en-US" altLang="zh-TW" dirty="0" smtClean="0"/>
          </a:p>
          <a:p>
            <a:r>
              <a:rPr lang="en-US" altLang="zh-TW" dirty="0" err="1" smtClean="0"/>
              <a:t>request.open</a:t>
            </a:r>
            <a:r>
              <a:rPr lang="en-US" altLang="zh-TW" dirty="0"/>
              <a:t>("GET", "target.jsp?param1=hi&amp;param2=hello", true); </a:t>
            </a:r>
            <a:endParaRPr lang="en-US" altLang="zh-TW" dirty="0" smtClean="0"/>
          </a:p>
          <a:p>
            <a:r>
              <a:rPr lang="en-US" altLang="zh-TW" dirty="0" smtClean="0"/>
              <a:t>/*</a:t>
            </a:r>
            <a:r>
              <a:rPr lang="zh-TW" altLang="en-US" dirty="0"/>
              <a:t>設定當網頁讀取狀況更新時要進行的行為*</a:t>
            </a:r>
            <a:r>
              <a:rPr lang="en-US" altLang="zh-TW" dirty="0"/>
              <a:t>/ </a:t>
            </a:r>
            <a:r>
              <a:rPr lang="en-US" altLang="zh-TW" dirty="0" err="1"/>
              <a:t>request.onreadystatechange</a:t>
            </a:r>
            <a:r>
              <a:rPr lang="en-US" altLang="zh-TW" dirty="0"/>
              <a:t> = function(){ </a:t>
            </a:r>
            <a:endParaRPr lang="en-US" altLang="zh-TW" dirty="0" smtClean="0"/>
          </a:p>
          <a:p>
            <a:r>
              <a:rPr lang="en-US" altLang="zh-TW" dirty="0" smtClean="0"/>
              <a:t>/* </a:t>
            </a:r>
            <a:r>
              <a:rPr lang="en-US" altLang="zh-TW" dirty="0"/>
              <a:t>4</a:t>
            </a:r>
            <a:r>
              <a:rPr lang="zh-TW" altLang="en-US" dirty="0"/>
              <a:t>是網頁完成時 *</a:t>
            </a:r>
            <a:r>
              <a:rPr lang="en-US" altLang="zh-TW" dirty="0"/>
              <a:t>/ </a:t>
            </a:r>
            <a:endParaRPr lang="en-US" altLang="zh-TW" dirty="0" smtClean="0"/>
          </a:p>
          <a:p>
            <a:r>
              <a:rPr lang="en-US" altLang="zh-TW" dirty="0" smtClean="0"/>
              <a:t>if </a:t>
            </a:r>
            <a:r>
              <a:rPr lang="en-US" altLang="zh-TW" dirty="0"/>
              <a:t>(</a:t>
            </a:r>
            <a:r>
              <a:rPr lang="en-US" altLang="zh-TW" dirty="0" err="1"/>
              <a:t>request.readyState</a:t>
            </a:r>
            <a:r>
              <a:rPr lang="en-US" altLang="zh-TW" dirty="0"/>
              <a:t> == 4) { </a:t>
            </a:r>
            <a:endParaRPr lang="en-US" altLang="zh-TW" dirty="0" smtClean="0"/>
          </a:p>
          <a:p>
            <a:r>
              <a:rPr lang="en-US" altLang="zh-TW" dirty="0" smtClean="0"/>
              <a:t>/*</a:t>
            </a:r>
            <a:r>
              <a:rPr lang="zh-TW" altLang="en-US" dirty="0"/>
              <a:t>正常狀況是</a:t>
            </a:r>
            <a:r>
              <a:rPr lang="en-US" altLang="zh-TW" dirty="0"/>
              <a:t>200 , </a:t>
            </a:r>
            <a:r>
              <a:rPr lang="zh-TW" altLang="en-US" dirty="0"/>
              <a:t>找不到網頁是</a:t>
            </a:r>
            <a:r>
              <a:rPr lang="en-US" altLang="zh-TW" dirty="0" smtClean="0"/>
              <a:t>404</a:t>
            </a:r>
            <a:r>
              <a:rPr lang="zh-TW" altLang="en-US" dirty="0" smtClean="0"/>
              <a:t>*</a:t>
            </a:r>
            <a:r>
              <a:rPr lang="en-US" altLang="zh-TW" dirty="0" smtClean="0"/>
              <a:t>/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if (</a:t>
            </a:r>
            <a:r>
              <a:rPr lang="en-US" altLang="zh-TW" dirty="0" err="1"/>
              <a:t>request.status</a:t>
            </a:r>
            <a:r>
              <a:rPr lang="en-US" altLang="zh-TW" dirty="0"/>
              <a:t> == 200) { </a:t>
            </a:r>
            <a:endParaRPr lang="en-US" altLang="zh-TW" dirty="0" smtClean="0"/>
          </a:p>
          <a:p>
            <a:r>
              <a:rPr lang="en-US" altLang="zh-TW" dirty="0" smtClean="0"/>
              <a:t>/*</a:t>
            </a:r>
            <a:r>
              <a:rPr lang="zh-TW" altLang="en-US" dirty="0"/>
              <a:t>將取到的資料</a:t>
            </a:r>
            <a:r>
              <a:rPr lang="en-US" altLang="zh-TW" dirty="0"/>
              <a:t>alert</a:t>
            </a:r>
            <a:r>
              <a:rPr lang="zh-TW" altLang="en-US" dirty="0"/>
              <a:t>出來*</a:t>
            </a:r>
            <a:r>
              <a:rPr lang="en-US" altLang="zh-TW" dirty="0"/>
              <a:t>/ </a:t>
            </a:r>
            <a:endParaRPr lang="en-US" altLang="zh-TW" dirty="0" smtClean="0"/>
          </a:p>
          <a:p>
            <a:r>
              <a:rPr lang="en-US" altLang="zh-TW" dirty="0" smtClean="0"/>
              <a:t>alert(</a:t>
            </a:r>
            <a:r>
              <a:rPr lang="en-US" altLang="zh-TW" dirty="0" err="1" smtClean="0"/>
              <a:t>request.responseText</a:t>
            </a:r>
            <a:r>
              <a:rPr lang="en-US" altLang="zh-TW" dirty="0"/>
              <a:t>); } </a:t>
            </a:r>
            <a:endParaRPr lang="en-US" altLang="zh-TW" dirty="0" smtClean="0"/>
          </a:p>
          <a:p>
            <a:r>
              <a:rPr lang="en-US" altLang="zh-TW" dirty="0" smtClean="0"/>
              <a:t>else</a:t>
            </a:r>
            <a:r>
              <a:rPr lang="en-US" altLang="zh-TW" dirty="0"/>
              <a:t>{ </a:t>
            </a:r>
            <a:endParaRPr lang="en-US" altLang="zh-TW" dirty="0" smtClean="0"/>
          </a:p>
          <a:p>
            <a:r>
              <a:rPr lang="en-US" altLang="zh-TW" dirty="0" smtClean="0"/>
              <a:t>/*</a:t>
            </a:r>
            <a:r>
              <a:rPr lang="zh-TW" altLang="en-US" dirty="0"/>
              <a:t>如果失敗</a:t>
            </a:r>
            <a:r>
              <a:rPr lang="en-US" altLang="zh-TW" dirty="0"/>
              <a:t>,</a:t>
            </a:r>
            <a:r>
              <a:rPr lang="zh-TW" altLang="en-US" dirty="0"/>
              <a:t>把失敗的頁面資訊列出來*</a:t>
            </a:r>
            <a:r>
              <a:rPr lang="en-US" altLang="zh-TW" dirty="0" smtClean="0"/>
              <a:t>/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alert(</a:t>
            </a:r>
            <a:r>
              <a:rPr lang="en-US" altLang="zh-TW" dirty="0" err="1"/>
              <a:t>request.responseText</a:t>
            </a:r>
            <a:r>
              <a:rPr lang="en-US" altLang="zh-TW" dirty="0"/>
              <a:t>); } } </a:t>
            </a:r>
            <a:r>
              <a:rPr lang="en-US" altLang="zh-TW" dirty="0" smtClean="0"/>
              <a:t>};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/*</a:t>
            </a:r>
            <a:r>
              <a:rPr lang="zh-TW" altLang="en-US" dirty="0"/>
              <a:t>發送</a:t>
            </a:r>
            <a:r>
              <a:rPr lang="en-US" altLang="zh-TW" dirty="0"/>
              <a:t>request*/ </a:t>
            </a:r>
            <a:endParaRPr lang="en-US" altLang="zh-TW" dirty="0" smtClean="0"/>
          </a:p>
          <a:p>
            <a:r>
              <a:rPr lang="en-US" altLang="zh-TW" dirty="0" err="1" smtClean="0"/>
              <a:t>request.send</a:t>
            </a:r>
            <a:r>
              <a:rPr lang="en-US" altLang="zh-TW" dirty="0" smtClean="0"/>
              <a:t>(null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28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 for AJAX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$.post("</a:t>
            </a:r>
            <a:r>
              <a:rPr lang="en-US" altLang="zh-TW" dirty="0" err="1"/>
              <a:t>target.jsp</a:t>
            </a:r>
            <a:r>
              <a:rPr lang="en-US" altLang="zh-TW" dirty="0"/>
              <a:t>", {param1:"hi",param2:"hello"}, function(response){ alert(response); } 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44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332656"/>
            <a:ext cx="4038600" cy="5793507"/>
          </a:xfrm>
        </p:spPr>
        <p:txBody>
          <a:bodyPr>
            <a:noAutofit/>
          </a:bodyPr>
          <a:lstStyle/>
          <a:p>
            <a:r>
              <a:rPr lang="en-US" altLang="zh-TW" sz="1200" dirty="0"/>
              <a:t>&lt;!DOCTYPE html&gt; </a:t>
            </a:r>
          </a:p>
          <a:p>
            <a:r>
              <a:rPr lang="en-US" altLang="zh-TW" sz="1200" dirty="0"/>
              <a:t>&lt;html&gt; </a:t>
            </a:r>
          </a:p>
          <a:p>
            <a:r>
              <a:rPr lang="en-US" altLang="zh-TW" sz="1200" dirty="0"/>
              <a:t>&lt;head&gt; </a:t>
            </a:r>
          </a:p>
          <a:p>
            <a:r>
              <a:rPr lang="en-US" altLang="zh-TW" sz="1200" dirty="0"/>
              <a:t>&lt;title&gt;Ch14_4_2.htm&lt;/title&gt; </a:t>
            </a:r>
          </a:p>
          <a:p>
            <a:r>
              <a:rPr lang="en-US" altLang="zh-TW" sz="1200" dirty="0"/>
              <a:t>&lt;style type="text/</a:t>
            </a:r>
            <a:r>
              <a:rPr lang="en-US" altLang="zh-TW" sz="1200" dirty="0" err="1"/>
              <a:t>css</a:t>
            </a:r>
            <a:r>
              <a:rPr lang="en-US" altLang="zh-TW" sz="1200" dirty="0"/>
              <a:t>"&gt; </a:t>
            </a:r>
          </a:p>
          <a:p>
            <a:r>
              <a:rPr lang="en-US" altLang="zh-TW" sz="1200" dirty="0"/>
              <a:t>.box { </a:t>
            </a:r>
          </a:p>
          <a:p>
            <a:r>
              <a:rPr lang="en-US" altLang="zh-TW" sz="1200" dirty="0"/>
              <a:t>width:100px; </a:t>
            </a:r>
          </a:p>
          <a:p>
            <a:r>
              <a:rPr lang="en-US" altLang="zh-TW" sz="1200" dirty="0"/>
              <a:t>background-color:#</a:t>
            </a:r>
            <a:r>
              <a:rPr lang="en-US" altLang="zh-TW" sz="1200" dirty="0" err="1"/>
              <a:t>ffffff</a:t>
            </a:r>
            <a:r>
              <a:rPr lang="en-US" altLang="zh-TW" sz="1200" dirty="0"/>
              <a:t>; </a:t>
            </a:r>
          </a:p>
          <a:p>
            <a:r>
              <a:rPr lang="en-US" altLang="zh-TW" sz="1200" dirty="0"/>
              <a:t>border:2px solid blue; </a:t>
            </a:r>
          </a:p>
          <a:p>
            <a:r>
              <a:rPr lang="en-US" altLang="zh-TW" sz="1200" dirty="0"/>
              <a:t>padding:10px; </a:t>
            </a:r>
          </a:p>
          <a:p>
            <a:r>
              <a:rPr lang="en-US" altLang="zh-TW" sz="1200" dirty="0"/>
              <a:t>} </a:t>
            </a:r>
          </a:p>
          <a:p>
            <a:r>
              <a:rPr lang="en-US" altLang="zh-TW" sz="1200" dirty="0"/>
              <a:t>&lt;/style&gt; </a:t>
            </a:r>
          </a:p>
          <a:p>
            <a:r>
              <a:rPr lang="en-US" altLang="zh-TW" sz="1200" dirty="0"/>
              <a:t>&lt;script </a:t>
            </a:r>
            <a:r>
              <a:rPr lang="en-US" altLang="zh-TW" sz="1200" dirty="0" err="1"/>
              <a:t>src</a:t>
            </a:r>
            <a:r>
              <a:rPr lang="en-US" altLang="zh-TW" sz="1200" dirty="0"/>
              <a:t>="jquery-1.7.1.js"&gt;&lt;/script&gt; </a:t>
            </a:r>
          </a:p>
          <a:p>
            <a:r>
              <a:rPr lang="en-US" altLang="zh-TW" sz="1200" dirty="0"/>
              <a:t>&lt;script language="JavaScript"&gt; </a:t>
            </a:r>
          </a:p>
          <a:p>
            <a:r>
              <a:rPr lang="en-US" altLang="zh-TW" sz="1200" dirty="0"/>
              <a:t>$(document).ready(function() { </a:t>
            </a:r>
          </a:p>
          <a:p>
            <a:r>
              <a:rPr lang="en-US" altLang="zh-TW" sz="1200" dirty="0"/>
              <a:t>$("form").submit( function() { </a:t>
            </a:r>
          </a:p>
          <a:p>
            <a:r>
              <a:rPr lang="en-US" altLang="zh-TW" sz="1200" dirty="0"/>
              <a:t>// </a:t>
            </a:r>
            <a:r>
              <a:rPr lang="zh-TW" altLang="en-US" sz="1200" dirty="0"/>
              <a:t>取得表單欄位值 </a:t>
            </a:r>
          </a:p>
          <a:p>
            <a:r>
              <a:rPr lang="en-US" altLang="zh-TW" sz="1200" dirty="0" err="1"/>
              <a:t>var</a:t>
            </a:r>
            <a:r>
              <a:rPr lang="en-US" altLang="zh-TW" sz="1200" dirty="0"/>
              <a:t> </a:t>
            </a:r>
            <a:r>
              <a:rPr lang="en-US" altLang="zh-TW" sz="1200" dirty="0" err="1" smtClean="0"/>
              <a:t>passwdVal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smtClean="0"/>
              <a:t>$('#</a:t>
            </a:r>
            <a:r>
              <a:rPr lang="en-US" altLang="zh-TW" sz="1200" dirty="0" err="1" smtClean="0"/>
              <a:t>passwd</a:t>
            </a:r>
            <a:r>
              <a:rPr lang="en-US" altLang="zh-TW" sz="1200" dirty="0" smtClean="0"/>
              <a:t>').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(); </a:t>
            </a:r>
          </a:p>
          <a:p>
            <a:r>
              <a:rPr lang="en-US" altLang="zh-TW" sz="1200" dirty="0" err="1"/>
              <a:t>var</a:t>
            </a:r>
            <a:r>
              <a:rPr lang="en-US" altLang="zh-TW" sz="1200" dirty="0"/>
              <a:t> </a:t>
            </a:r>
            <a:r>
              <a:rPr lang="en-US" altLang="zh-TW" sz="1200" dirty="0" err="1"/>
              <a:t>nameVal</a:t>
            </a:r>
            <a:r>
              <a:rPr lang="en-US" altLang="zh-TW" sz="1200" dirty="0"/>
              <a:t> = $('#name').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(); </a:t>
            </a:r>
          </a:p>
          <a:p>
            <a:r>
              <a:rPr lang="en-US" altLang="zh-TW" sz="1200" dirty="0"/>
              <a:t>// </a:t>
            </a:r>
            <a:r>
              <a:rPr lang="zh-TW" altLang="en-US" sz="1200" dirty="0"/>
              <a:t>使用</a:t>
            </a:r>
            <a:r>
              <a:rPr lang="en-US" altLang="zh-TW" sz="1200" dirty="0"/>
              <a:t>HTTP POST</a:t>
            </a:r>
            <a:r>
              <a:rPr lang="zh-TW" altLang="en-US" sz="1200" dirty="0"/>
              <a:t>方法送出</a:t>
            </a:r>
            <a:r>
              <a:rPr lang="en-US" altLang="zh-TW" sz="1200" dirty="0"/>
              <a:t>Ajax</a:t>
            </a:r>
            <a:r>
              <a:rPr lang="zh-TW" altLang="en-US" sz="1200" dirty="0"/>
              <a:t>請求 </a:t>
            </a:r>
          </a:p>
          <a:p>
            <a:r>
              <a:rPr lang="en-US" altLang="zh-TW" sz="1200" dirty="0"/>
              <a:t>$.post</a:t>
            </a:r>
            <a:r>
              <a:rPr lang="en-US" altLang="zh-TW" sz="1200" dirty="0" smtClean="0"/>
              <a:t>(‘</a:t>
            </a:r>
            <a:r>
              <a:rPr lang="en-US" altLang="zh-TW" sz="1200" dirty="0" err="1" smtClean="0"/>
              <a:t>target.jsp</a:t>
            </a:r>
            <a:r>
              <a:rPr lang="en-US" altLang="zh-TW" sz="1200" dirty="0" smtClean="0"/>
              <a:t>', </a:t>
            </a:r>
            <a:endParaRPr lang="en-US" altLang="zh-TW" sz="1200" dirty="0"/>
          </a:p>
          <a:p>
            <a:r>
              <a:rPr lang="en-US" altLang="zh-TW" sz="1200" dirty="0"/>
              <a:t>{ name : </a:t>
            </a:r>
            <a:r>
              <a:rPr lang="en-US" altLang="zh-TW" sz="1200" dirty="0" err="1"/>
              <a:t>nameVal</a:t>
            </a:r>
            <a:r>
              <a:rPr lang="en-US" altLang="zh-TW" sz="1200" dirty="0"/>
              <a:t>, </a:t>
            </a:r>
          </a:p>
          <a:p>
            <a:r>
              <a:rPr lang="en-US" altLang="zh-TW" sz="1200" dirty="0"/>
              <a:t>type : </a:t>
            </a:r>
            <a:r>
              <a:rPr lang="en-US" altLang="zh-TW" sz="1200" dirty="0" err="1"/>
              <a:t>typeVal</a:t>
            </a:r>
            <a:r>
              <a:rPr lang="en-US" altLang="zh-TW" sz="1200" dirty="0"/>
              <a:t> </a:t>
            </a:r>
          </a:p>
          <a:p>
            <a:r>
              <a:rPr lang="en-US" altLang="zh-TW" sz="1200" dirty="0"/>
              <a:t>}, </a:t>
            </a:r>
          </a:p>
          <a:p>
            <a:r>
              <a:rPr lang="en-US" altLang="zh-TW" sz="1200" dirty="0"/>
              <a:t>function(data) { </a:t>
            </a:r>
          </a:p>
          <a:p>
            <a:r>
              <a:rPr lang="en-US" altLang="zh-TW" sz="1200" dirty="0"/>
              <a:t>// </a:t>
            </a:r>
            <a:r>
              <a:rPr lang="zh-TW" altLang="en-US" sz="1200" dirty="0"/>
              <a:t>取出</a:t>
            </a:r>
            <a:r>
              <a:rPr lang="en-US" altLang="zh-TW" sz="1200" dirty="0"/>
              <a:t>XML</a:t>
            </a:r>
            <a:r>
              <a:rPr lang="zh-TW" altLang="en-US" sz="1200" dirty="0"/>
              <a:t>元素值 </a:t>
            </a:r>
          </a:p>
          <a:p>
            <a:r>
              <a:rPr lang="en-US" altLang="zh-TW" sz="1200" dirty="0"/>
              <a:t>$('#result').html($(data).find('data').text()); </a:t>
            </a:r>
          </a:p>
          <a:p>
            <a:r>
              <a:rPr lang="en-US" altLang="zh-TW" sz="1200" dirty="0"/>
              <a:t>alert("</a:t>
            </a:r>
            <a:r>
              <a:rPr lang="zh-TW" altLang="en-US" sz="1200" dirty="0"/>
              <a:t>姓名</a:t>
            </a:r>
            <a:r>
              <a:rPr lang="en-US" altLang="zh-TW" sz="1200" dirty="0"/>
              <a:t>: "</a:t>
            </a:r>
            <a:r>
              <a:rPr lang="zh-TW" altLang="en-US" sz="1200" dirty="0"/>
              <a:t> </a:t>
            </a:r>
            <a:r>
              <a:rPr lang="en-US" altLang="zh-TW" sz="1200" dirty="0"/>
              <a:t>+ $(data).find('name').text()); </a:t>
            </a:r>
          </a:p>
          <a:p>
            <a:r>
              <a:rPr lang="en-US" altLang="zh-TW" sz="1200" dirty="0"/>
              <a:t>} </a:t>
            </a:r>
          </a:p>
          <a:p>
            <a:r>
              <a:rPr lang="en-US" altLang="zh-TW" sz="1200" dirty="0"/>
              <a:t>); </a:t>
            </a:r>
          </a:p>
          <a:p>
            <a:r>
              <a:rPr lang="en-US" altLang="zh-TW" sz="1200" dirty="0"/>
              <a:t>return false; </a:t>
            </a:r>
          </a:p>
          <a:p>
            <a:r>
              <a:rPr lang="en-US" altLang="zh-TW" sz="1200" dirty="0"/>
              <a:t>}); </a:t>
            </a:r>
          </a:p>
          <a:p>
            <a:r>
              <a:rPr lang="en-US" altLang="zh-TW" sz="1200" dirty="0"/>
              <a:t>}); </a:t>
            </a:r>
          </a:p>
          <a:p>
            <a:r>
              <a:rPr lang="en-US" altLang="zh-TW" sz="1200" dirty="0"/>
              <a:t>&lt;/script&gt; </a:t>
            </a:r>
          </a:p>
          <a:p>
            <a:r>
              <a:rPr lang="en-US" altLang="zh-TW" sz="1200" dirty="0"/>
              <a:t>&lt;/head&gt; </a:t>
            </a:r>
          </a:p>
          <a:p>
            <a:endParaRPr lang="zh-TW" altLang="en-US" sz="1200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4648200" y="332656"/>
            <a:ext cx="4038600" cy="5793507"/>
          </a:xfrm>
        </p:spPr>
        <p:txBody>
          <a:bodyPr>
            <a:normAutofit fontScale="32500" lnSpcReduction="20000"/>
          </a:bodyPr>
          <a:lstStyle/>
          <a:p>
            <a:endParaRPr lang="en-US" altLang="zh-TW" sz="4000" dirty="0" smtClean="0"/>
          </a:p>
          <a:p>
            <a:endParaRPr lang="en-US" altLang="zh-TW" sz="4000" dirty="0"/>
          </a:p>
          <a:p>
            <a:endParaRPr lang="en-US" altLang="zh-TW" sz="4000" dirty="0" smtClean="0"/>
          </a:p>
          <a:p>
            <a:endParaRPr lang="en-US" altLang="zh-TW" sz="4000" dirty="0"/>
          </a:p>
          <a:p>
            <a:endParaRPr lang="en-US" altLang="zh-TW" sz="4000" dirty="0" smtClean="0"/>
          </a:p>
          <a:p>
            <a:endParaRPr lang="en-US" altLang="zh-TW" sz="4000" dirty="0"/>
          </a:p>
          <a:p>
            <a:endParaRPr lang="en-US" altLang="zh-TW" sz="4000" dirty="0" smtClean="0"/>
          </a:p>
          <a:p>
            <a:r>
              <a:rPr lang="en-US" altLang="zh-TW" sz="4800" dirty="0" smtClean="0"/>
              <a:t>&lt;</a:t>
            </a:r>
            <a:r>
              <a:rPr lang="en-US" altLang="zh-TW" sz="4800" dirty="0"/>
              <a:t>body&gt; </a:t>
            </a:r>
          </a:p>
          <a:p>
            <a:r>
              <a:rPr lang="en-US" altLang="zh-TW" sz="4800" dirty="0"/>
              <a:t>&lt;div id="result" class="box"&gt;&lt;/div&gt;&lt;</a:t>
            </a:r>
            <a:r>
              <a:rPr lang="en-US" altLang="zh-TW" sz="4800" dirty="0" err="1"/>
              <a:t>br</a:t>
            </a:r>
            <a:r>
              <a:rPr lang="en-US" altLang="zh-TW" sz="4800" dirty="0"/>
              <a:t>/&gt; </a:t>
            </a:r>
          </a:p>
          <a:p>
            <a:r>
              <a:rPr lang="en-US" altLang="zh-TW" sz="4800" dirty="0"/>
              <a:t>&lt;form&gt; </a:t>
            </a:r>
          </a:p>
          <a:p>
            <a:r>
              <a:rPr lang="en-US" altLang="zh-TW" sz="4800" dirty="0"/>
              <a:t>&lt;label&gt;</a:t>
            </a:r>
            <a:r>
              <a:rPr lang="zh-TW" altLang="en-US" sz="4800" dirty="0"/>
              <a:t>姓名</a:t>
            </a:r>
            <a:r>
              <a:rPr lang="en-US" altLang="zh-TW" sz="4800" dirty="0"/>
              <a:t>: &lt;/label&gt; </a:t>
            </a:r>
          </a:p>
          <a:p>
            <a:r>
              <a:rPr lang="en-US" altLang="zh-TW" sz="4800" dirty="0"/>
              <a:t>&lt;input type="text" id="name"/&gt;&lt;</a:t>
            </a:r>
            <a:r>
              <a:rPr lang="en-US" altLang="zh-TW" sz="4800" dirty="0" err="1"/>
              <a:t>br</a:t>
            </a:r>
            <a:r>
              <a:rPr lang="en-US" altLang="zh-TW" sz="4800" dirty="0"/>
              <a:t>/&gt; </a:t>
            </a:r>
          </a:p>
          <a:p>
            <a:r>
              <a:rPr lang="en-US" altLang="zh-TW" sz="4800" dirty="0"/>
              <a:t>&lt;</a:t>
            </a:r>
            <a:r>
              <a:rPr lang="en-US" altLang="zh-TW" sz="4800" dirty="0" smtClean="0"/>
              <a:t>label&gt;</a:t>
            </a:r>
            <a:r>
              <a:rPr lang="zh-TW" altLang="en-US" sz="4800" dirty="0" smtClean="0"/>
              <a:t>密碼</a:t>
            </a:r>
            <a:r>
              <a:rPr lang="en-US" altLang="zh-TW" sz="4800" dirty="0" smtClean="0"/>
              <a:t>: </a:t>
            </a:r>
            <a:r>
              <a:rPr lang="en-US" altLang="zh-TW" sz="4800" dirty="0"/>
              <a:t>&lt;/label&gt; </a:t>
            </a:r>
          </a:p>
          <a:p>
            <a:r>
              <a:rPr lang="en-US" altLang="zh-TW" sz="4800" dirty="0"/>
              <a:t>&lt;input type="text" id</a:t>
            </a:r>
            <a:r>
              <a:rPr lang="en-US" altLang="zh-TW" sz="4800" dirty="0" smtClean="0"/>
              <a:t>=“</a:t>
            </a:r>
            <a:r>
              <a:rPr lang="en-US" altLang="zh-TW" sz="4800" dirty="0" err="1" smtClean="0"/>
              <a:t>passwd</a:t>
            </a:r>
            <a:r>
              <a:rPr lang="en-US" altLang="zh-TW" sz="4800" dirty="0" smtClean="0"/>
              <a:t>"/&gt;&lt;</a:t>
            </a:r>
            <a:r>
              <a:rPr lang="en-US" altLang="zh-TW" sz="4800" dirty="0" err="1"/>
              <a:t>br</a:t>
            </a:r>
            <a:r>
              <a:rPr lang="en-US" altLang="zh-TW" sz="4800" dirty="0"/>
              <a:t>/&gt; </a:t>
            </a:r>
          </a:p>
          <a:p>
            <a:r>
              <a:rPr lang="en-US" altLang="zh-TW" sz="4800" dirty="0" smtClean="0"/>
              <a:t>&lt;</a:t>
            </a:r>
            <a:r>
              <a:rPr lang="en-US" altLang="zh-TW" sz="4800" dirty="0"/>
              <a:t>input type="submit" value="</a:t>
            </a:r>
            <a:r>
              <a:rPr lang="zh-TW" altLang="en-US" sz="4800" dirty="0"/>
              <a:t>送出</a:t>
            </a:r>
            <a:r>
              <a:rPr lang="en-US" altLang="zh-TW" sz="4800" dirty="0"/>
              <a:t>"&gt;</a:t>
            </a:r>
            <a:r>
              <a:rPr lang="zh-TW" altLang="en-US" sz="4800" dirty="0"/>
              <a:t> </a:t>
            </a:r>
          </a:p>
          <a:p>
            <a:r>
              <a:rPr lang="en-US" altLang="zh-TW" sz="4800" dirty="0"/>
              <a:t>&lt;/form&gt; </a:t>
            </a:r>
          </a:p>
          <a:p>
            <a:r>
              <a:rPr lang="en-US" altLang="zh-TW" sz="4800" dirty="0"/>
              <a:t>&lt;/body&gt; </a:t>
            </a:r>
          </a:p>
          <a:p>
            <a:r>
              <a:rPr lang="en-US" altLang="zh-TW" sz="4800" dirty="0"/>
              <a:t>&lt;/html&gt;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8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$(document).ready(function() { </a:t>
            </a:r>
          </a:p>
          <a:p>
            <a:r>
              <a:rPr lang="en-US" altLang="zh-TW" dirty="0"/>
              <a:t>$(':input').blur(function() { </a:t>
            </a:r>
          </a:p>
          <a:p>
            <a:r>
              <a:rPr lang="en-US" altLang="zh-TW" dirty="0"/>
              <a:t>if($(this).</a:t>
            </a:r>
            <a:r>
              <a:rPr lang="en-US" altLang="zh-TW" dirty="0" err="1"/>
              <a:t>val</a:t>
            </a:r>
            <a:r>
              <a:rPr lang="en-US" altLang="zh-TW" dirty="0"/>
              <a:t>().length == 0) { </a:t>
            </a:r>
          </a:p>
          <a:p>
            <a:r>
              <a:rPr lang="en-US" altLang="zh-TW" dirty="0"/>
              <a:t>$(this).</a:t>
            </a:r>
            <a:r>
              <a:rPr lang="en-US" altLang="zh-TW" dirty="0" err="1"/>
              <a:t>addClass</a:t>
            </a:r>
            <a:r>
              <a:rPr lang="en-US" altLang="zh-TW" dirty="0"/>
              <a:t>('error') </a:t>
            </a:r>
          </a:p>
          <a:p>
            <a:r>
              <a:rPr lang="en-US" altLang="zh-TW" dirty="0"/>
              <a:t>.after('&lt;span class="error"&gt;</a:t>
            </a:r>
            <a:r>
              <a:rPr lang="zh-TW" altLang="en-US" dirty="0"/>
              <a:t>不可是空的</a:t>
            </a:r>
            <a:r>
              <a:rPr lang="en-US" altLang="zh-TW" dirty="0"/>
              <a:t>!&lt;/span&gt;'); </a:t>
            </a:r>
          </a:p>
          <a:p>
            <a:r>
              <a:rPr lang="en-US" altLang="zh-TW" dirty="0"/>
              <a:t>} </a:t>
            </a:r>
          </a:p>
          <a:p>
            <a:r>
              <a:rPr lang="en-US" altLang="zh-TW" dirty="0"/>
              <a:t>}); </a:t>
            </a:r>
          </a:p>
          <a:p>
            <a:r>
              <a:rPr lang="en-US" altLang="zh-TW" dirty="0"/>
              <a:t>$(':input').focus(function() { </a:t>
            </a:r>
          </a:p>
          <a:p>
            <a:r>
              <a:rPr lang="en-US" altLang="zh-TW" dirty="0"/>
              <a:t>$(this).</a:t>
            </a:r>
            <a:r>
              <a:rPr lang="en-US" altLang="zh-TW" dirty="0" err="1"/>
              <a:t>removeClass</a:t>
            </a:r>
            <a:r>
              <a:rPr lang="en-US" altLang="zh-TW" dirty="0"/>
              <a:t>('error') </a:t>
            </a:r>
          </a:p>
          <a:p>
            <a:r>
              <a:rPr lang="en-US" altLang="zh-TW" dirty="0"/>
              <a:t>.next('span').remove(); </a:t>
            </a:r>
          </a:p>
          <a:p>
            <a:r>
              <a:rPr lang="en-US" altLang="zh-TW" dirty="0"/>
              <a:t>}); </a:t>
            </a:r>
          </a:p>
          <a:p>
            <a:r>
              <a:rPr lang="en-US" altLang="zh-TW" dirty="0"/>
              <a:t>});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86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&lt;%@ page language="java" </a:t>
            </a:r>
            <a:r>
              <a:rPr lang="en-US" altLang="zh-TW" dirty="0" err="1"/>
              <a:t>contentType</a:t>
            </a:r>
            <a:r>
              <a:rPr lang="en-US" altLang="zh-TW" dirty="0"/>
              <a:t>="text/html; charset=BIG5" </a:t>
            </a:r>
            <a:r>
              <a:rPr lang="en-US" altLang="zh-TW" dirty="0" err="1"/>
              <a:t>pageEncoding</a:t>
            </a:r>
            <a:r>
              <a:rPr lang="en-US" altLang="zh-TW" dirty="0"/>
              <a:t>="BIG5"%&gt;</a:t>
            </a:r>
            <a:br>
              <a:rPr lang="en-US" altLang="zh-TW" dirty="0"/>
            </a:br>
            <a:r>
              <a:rPr lang="en-US" altLang="zh-TW" dirty="0"/>
              <a:t>&lt;%</a:t>
            </a:r>
            <a:br>
              <a:rPr lang="en-US" altLang="zh-TW" dirty="0"/>
            </a:br>
            <a:r>
              <a:rPr lang="en-US" altLang="zh-TW" dirty="0"/>
              <a:t> </a:t>
            </a:r>
            <a:r>
              <a:rPr lang="en-US" altLang="zh-TW" dirty="0" smtClean="0"/>
              <a:t>String  name= </a:t>
            </a:r>
            <a:r>
              <a:rPr lang="en-US" altLang="zh-TW" dirty="0" err="1" smtClean="0"/>
              <a:t>request.getParameter</a:t>
            </a:r>
            <a:r>
              <a:rPr lang="en-US" altLang="zh-TW" dirty="0" smtClean="0"/>
              <a:t>(“name"));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 smtClean="0"/>
          </a:p>
          <a:p>
            <a:r>
              <a:rPr lang="en-US" altLang="zh-TW" dirty="0"/>
              <a:t> </a:t>
            </a:r>
            <a:r>
              <a:rPr lang="en-US" altLang="zh-TW" dirty="0" smtClean="0"/>
              <a:t>if(</a:t>
            </a:r>
            <a:r>
              <a:rPr lang="en-US" altLang="zh-TW" dirty="0" err="1" smtClean="0"/>
              <a:t>rs.next</a:t>
            </a:r>
            <a:r>
              <a:rPr lang="en-US" altLang="zh-TW" dirty="0" smtClean="0"/>
              <a:t>){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 </a:t>
            </a:r>
            <a:r>
              <a:rPr lang="en-US" altLang="zh-TW" dirty="0" err="1" smtClean="0"/>
              <a:t>out.print</a:t>
            </a:r>
            <a:r>
              <a:rPr lang="en-US" altLang="zh-TW" dirty="0" smtClean="0"/>
              <a:t>(“”);</a:t>
            </a:r>
            <a:r>
              <a:rPr lang="en-US" altLang="zh-TW" dirty="0"/>
              <a:t>  </a:t>
            </a:r>
            <a:br>
              <a:rPr lang="en-US" altLang="zh-TW" dirty="0"/>
            </a:br>
            <a:r>
              <a:rPr lang="en-US" altLang="zh-TW" dirty="0"/>
              <a:t> </a:t>
            </a:r>
            <a:r>
              <a:rPr lang="en-US" altLang="zh-TW" dirty="0" smtClean="0"/>
              <a:t>} </a:t>
            </a:r>
            <a:r>
              <a:rPr lang="en-US" altLang="zh-TW" dirty="0"/>
              <a:t> </a:t>
            </a:r>
            <a:r>
              <a:rPr lang="en-US" altLang="zh-TW" dirty="0" smtClean="0"/>
              <a:t>else 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  </a:t>
            </a:r>
            <a:r>
              <a:rPr lang="en-US" altLang="zh-TW" dirty="0" err="1" smtClean="0"/>
              <a:t>out.print</a:t>
            </a:r>
            <a:r>
              <a:rPr lang="en-US" altLang="zh-TW" dirty="0" smtClean="0"/>
              <a:t>();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 }</a:t>
            </a:r>
            <a:br>
              <a:rPr lang="en-US" altLang="zh-TW" dirty="0"/>
            </a:br>
            <a:r>
              <a:rPr lang="en-US" altLang="zh-TW" dirty="0"/>
              <a:t>%&gt;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24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674</Words>
  <Application>Microsoft Office PowerPoint</Application>
  <PresentationFormat>如螢幕大小 (4:3)</PresentationFormat>
  <Paragraphs>100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JSP&amp;AJAX&amp;jQuery</vt:lpstr>
      <vt:lpstr>Introduction to AJAX</vt:lpstr>
      <vt:lpstr>PowerPoint 簡報</vt:lpstr>
      <vt:lpstr>JavaScript &amp; AJAX</vt:lpstr>
      <vt:lpstr>jQuery for AJAX</vt:lpstr>
      <vt:lpstr>PowerPoint 簡報</vt:lpstr>
      <vt:lpstr>PowerPoint 簡報</vt:lpstr>
      <vt:lpstr>jsp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JSP&amp;AJAX&amp;jQuery</dc:title>
  <dc:creator>KC Lin</dc:creator>
  <cp:lastModifiedBy>KC Lin</cp:lastModifiedBy>
  <cp:revision>9</cp:revision>
  <dcterms:created xsi:type="dcterms:W3CDTF">2012-12-27T00:50:31Z</dcterms:created>
  <dcterms:modified xsi:type="dcterms:W3CDTF">2017-05-23T06:41:56Z</dcterms:modified>
</cp:coreProperties>
</file>