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24A9-B44C-4F77-B6EB-690C158379DE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FC97-1F10-4DDF-AF36-AE33653779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24A9-B44C-4F77-B6EB-690C158379DE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FC97-1F10-4DDF-AF36-AE33653779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24A9-B44C-4F77-B6EB-690C158379DE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FC97-1F10-4DDF-AF36-AE33653779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24A9-B44C-4F77-B6EB-690C158379DE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FC97-1F10-4DDF-AF36-AE33653779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24A9-B44C-4F77-B6EB-690C158379DE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FC97-1F10-4DDF-AF36-AE33653779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24A9-B44C-4F77-B6EB-690C158379DE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FC97-1F10-4DDF-AF36-AE33653779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24A9-B44C-4F77-B6EB-690C158379DE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FC97-1F10-4DDF-AF36-AE33653779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24A9-B44C-4F77-B6EB-690C158379DE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FC97-1F10-4DDF-AF36-AE33653779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24A9-B44C-4F77-B6EB-690C158379DE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FC97-1F10-4DDF-AF36-AE33653779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24A9-B44C-4F77-B6EB-690C158379DE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FC97-1F10-4DDF-AF36-AE33653779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24A9-B44C-4F77-B6EB-690C158379DE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FC97-1F10-4DDF-AF36-AE33653779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524A9-B44C-4F77-B6EB-690C158379DE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FFC97-1F10-4DDF-AF36-AE33653779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JSP</a:t>
            </a:r>
            <a:r>
              <a:rPr lang="zh-TW" altLang="en-US" dirty="0" smtClean="0"/>
              <a:t>內建物件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Cookie</a:t>
            </a:r>
            <a:r>
              <a:rPr lang="zh-TW" altLang="en-US" b="1" dirty="0" smtClean="0"/>
              <a:t>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Cookie</a:t>
            </a:r>
            <a:r>
              <a:rPr lang="zh-TW" altLang="en-US" dirty="0" smtClean="0"/>
              <a:t>，是儲存於客戶端，供瀏覽器與</a:t>
            </a:r>
            <a:r>
              <a:rPr lang="en-US" altLang="zh-TW" dirty="0" smtClean="0"/>
              <a:t>Web</a:t>
            </a:r>
            <a:r>
              <a:rPr lang="zh-TW" altLang="en-US" dirty="0" smtClean="0"/>
              <a:t>伺服器互通資料用的純文字檔（</a:t>
            </a:r>
            <a:r>
              <a:rPr lang="en-US" altLang="zh-TW" dirty="0" smtClean="0"/>
              <a:t>.txt</a:t>
            </a:r>
            <a:r>
              <a:rPr lang="zh-TW" altLang="en-US" dirty="0" smtClean="0"/>
              <a:t>）。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TW" altLang="en-US" dirty="0" smtClean="0"/>
          </a:p>
          <a:p>
            <a:pPr>
              <a:lnSpc>
                <a:spcPct val="90000"/>
              </a:lnSpc>
            </a:pPr>
            <a:r>
              <a:rPr lang="zh-TW" altLang="en-US" dirty="0" smtClean="0"/>
              <a:t>當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應用程式被執行時，將某些資料儲存於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中，供執行程式時使用，這類變數稱為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變數。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TW" altLang="en-US" dirty="0" smtClean="0"/>
          </a:p>
          <a:p>
            <a:pPr>
              <a:lnSpc>
                <a:spcPct val="90000"/>
              </a:lnSpc>
            </a:pPr>
            <a:r>
              <a:rPr lang="zh-TW" altLang="en-US" dirty="0" smtClean="0"/>
              <a:t>實際執行</a:t>
            </a:r>
            <a:r>
              <a:rPr lang="en-US" altLang="zh-TW" dirty="0" smtClean="0"/>
              <a:t>JSP</a:t>
            </a:r>
            <a:r>
              <a:rPr lang="zh-TW" altLang="en-US" dirty="0" smtClean="0"/>
              <a:t>網頁時，使用</a:t>
            </a:r>
            <a:r>
              <a:rPr lang="en-US" altLang="zh-TW" dirty="0" smtClean="0"/>
              <a:t>session</a:t>
            </a:r>
            <a:r>
              <a:rPr lang="zh-TW" altLang="en-US" dirty="0" smtClean="0"/>
              <a:t>物件需配合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/>
              <a:t>將資料儲存至</a:t>
            </a:r>
            <a:r>
              <a:rPr lang="en-US" altLang="zh-TW" b="1" dirty="0" smtClean="0"/>
              <a:t>Cookie</a:t>
            </a:r>
            <a:r>
              <a:rPr lang="zh-TW" altLang="en-US" b="1" dirty="0" smtClean="0"/>
              <a:t>的步驟如下：</a:t>
            </a:r>
            <a:br>
              <a:rPr lang="zh-TW" altLang="en-US" b="1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b="1" dirty="0" smtClean="0"/>
              <a:t>將欲儲存的資料建立為</a:t>
            </a:r>
            <a:r>
              <a:rPr lang="en-US" altLang="zh-TW" b="1" dirty="0" smtClean="0"/>
              <a:t>Cookie</a:t>
            </a:r>
            <a:r>
              <a:rPr lang="zh-TW" altLang="en-US" b="1" dirty="0" smtClean="0"/>
              <a:t>變數。</a:t>
            </a:r>
          </a:p>
          <a:p>
            <a:pPr>
              <a:buFont typeface="Wingdings" pitchFamily="2" charset="2"/>
              <a:buNone/>
            </a:pPr>
            <a:r>
              <a:rPr lang="zh-TW" altLang="en-US" dirty="0" smtClean="0"/>
              <a:t>     </a:t>
            </a:r>
            <a:r>
              <a:rPr lang="en-US" altLang="zh-TW" sz="2800" dirty="0" smtClean="0"/>
              <a:t>Cookie </a:t>
            </a:r>
            <a:r>
              <a:rPr lang="zh-TW" altLang="en-US" sz="2800" dirty="0" smtClean="0"/>
              <a:t>變數名稱 </a:t>
            </a:r>
            <a:r>
              <a:rPr lang="en-US" altLang="zh-TW" sz="2800" dirty="0" smtClean="0"/>
              <a:t>= new Cookie("</a:t>
            </a:r>
            <a:r>
              <a:rPr lang="zh-TW" altLang="en-US" sz="2800" dirty="0" smtClean="0"/>
              <a:t>資料名稱</a:t>
            </a:r>
            <a:r>
              <a:rPr lang="en-US" altLang="zh-TW" sz="2800" dirty="0" smtClean="0"/>
              <a:t>", </a:t>
            </a:r>
            <a:r>
              <a:rPr lang="zh-TW" altLang="en-US" sz="2800" dirty="0" smtClean="0"/>
              <a:t>值</a:t>
            </a:r>
            <a:r>
              <a:rPr lang="en-US" altLang="zh-TW" sz="2800" dirty="0" smtClean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</a:t>
            </a:r>
          </a:p>
          <a:p>
            <a:r>
              <a:rPr lang="en-US" altLang="zh-TW" dirty="0" smtClean="0"/>
              <a:t> </a:t>
            </a:r>
            <a:r>
              <a:rPr lang="zh-TW" altLang="en-US" b="1" dirty="0" smtClean="0"/>
              <a:t>呼叫</a:t>
            </a:r>
            <a:r>
              <a:rPr lang="en-US" altLang="zh-TW" b="1" dirty="0" smtClean="0"/>
              <a:t>response</a:t>
            </a:r>
            <a:r>
              <a:rPr lang="zh-TW" altLang="en-US" b="1" dirty="0" smtClean="0"/>
              <a:t>物件的</a:t>
            </a:r>
            <a:r>
              <a:rPr lang="en-US" altLang="zh-TW" b="1" dirty="0" err="1" smtClean="0"/>
              <a:t>addCookie</a:t>
            </a:r>
            <a:r>
              <a:rPr lang="zh-TW" altLang="en-US" b="1" dirty="0" smtClean="0"/>
              <a:t>方法，將前述</a:t>
            </a:r>
            <a:r>
              <a:rPr lang="en-US" altLang="zh-TW" b="1" dirty="0" smtClean="0"/>
              <a:t>Cookie</a:t>
            </a:r>
            <a:r>
              <a:rPr lang="zh-TW" altLang="en-US" b="1" dirty="0" smtClean="0"/>
              <a:t>變數加入</a:t>
            </a:r>
            <a:r>
              <a:rPr lang="en-US" altLang="zh-TW" b="1" dirty="0" smtClean="0"/>
              <a:t>Cookie</a:t>
            </a:r>
            <a:r>
              <a:rPr lang="zh-TW" altLang="en-US" b="1" dirty="0" smtClean="0"/>
              <a:t>。</a:t>
            </a:r>
          </a:p>
          <a:p>
            <a:pPr>
              <a:buFont typeface="Wingdings" pitchFamily="2" charset="2"/>
              <a:buNone/>
            </a:pPr>
            <a:r>
              <a:rPr lang="zh-TW" altLang="en-US" b="1" dirty="0" smtClean="0"/>
              <a:t>     </a:t>
            </a:r>
            <a:r>
              <a:rPr lang="en-US" altLang="zh-TW" sz="2800" dirty="0" err="1" smtClean="0"/>
              <a:t>response.addCookie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變數名稱</a:t>
            </a:r>
            <a:r>
              <a:rPr lang="en-US" altLang="zh-TW" sz="2800" dirty="0" smtClean="0"/>
              <a:t>); </a:t>
            </a:r>
          </a:p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b="1" dirty="0" smtClean="0"/>
              <a:t>Date Now = new Date();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b="1" dirty="0" smtClean="0"/>
              <a:t> //</a:t>
            </a:r>
            <a:r>
              <a:rPr lang="zh-TW" altLang="en-US" sz="2200" b="1" dirty="0" smtClean="0"/>
              <a:t>建立</a:t>
            </a:r>
            <a:r>
              <a:rPr lang="en-US" altLang="zh-TW" sz="2200" b="1" dirty="0" smtClean="0"/>
              <a:t>Now</a:t>
            </a:r>
            <a:r>
              <a:rPr lang="zh-TW" altLang="en-US" sz="2200" b="1" dirty="0" smtClean="0"/>
              <a:t>變數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200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b="1" dirty="0" smtClean="0"/>
              <a:t>Cookie Time = new Cookie("Now",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b="1" dirty="0" err="1" smtClean="0"/>
              <a:t>String.valueOf</a:t>
            </a:r>
            <a:r>
              <a:rPr lang="en-US" altLang="zh-TW" sz="2200" b="1" dirty="0" smtClean="0"/>
              <a:t>(</a:t>
            </a:r>
            <a:r>
              <a:rPr lang="en-US" altLang="zh-TW" sz="2200" b="1" dirty="0" err="1" smtClean="0"/>
              <a:t>Now.getTime</a:t>
            </a:r>
            <a:r>
              <a:rPr lang="en-US" altLang="zh-TW" sz="2200" b="1" dirty="0" smtClean="0"/>
              <a:t>()));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b="1" dirty="0" smtClean="0"/>
              <a:t>//</a:t>
            </a:r>
            <a:r>
              <a:rPr lang="zh-TW" altLang="en-US" sz="2200" b="1" dirty="0" smtClean="0"/>
              <a:t>將</a:t>
            </a:r>
            <a:r>
              <a:rPr lang="en-US" altLang="zh-TW" sz="2200" b="1" dirty="0" smtClean="0"/>
              <a:t>Now</a:t>
            </a:r>
            <a:r>
              <a:rPr lang="zh-TW" altLang="en-US" sz="2200" b="1" dirty="0" smtClean="0"/>
              <a:t>變數建立為</a:t>
            </a:r>
            <a:r>
              <a:rPr lang="en-US" altLang="zh-TW" sz="2200" b="1" dirty="0" smtClean="0"/>
              <a:t>Cookie</a:t>
            </a:r>
            <a:r>
              <a:rPr lang="zh-TW" altLang="en-US" sz="2200" b="1" dirty="0" smtClean="0"/>
              <a:t>變數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z="2200" b="1" dirty="0" smtClean="0"/>
              <a:t>	</a:t>
            </a:r>
            <a:endParaRPr lang="en-US" altLang="zh-TW" sz="2200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b="1" dirty="0" err="1" smtClean="0"/>
              <a:t>response.addCookie</a:t>
            </a:r>
            <a:r>
              <a:rPr lang="en-US" altLang="zh-TW" sz="2200" b="1" dirty="0" smtClean="0"/>
              <a:t>(Time);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b="1" dirty="0" smtClean="0"/>
              <a:t>//Cookie</a:t>
            </a:r>
            <a:r>
              <a:rPr lang="zh-TW" altLang="en-US" sz="2200" b="1" dirty="0" smtClean="0"/>
              <a:t>變數加入</a:t>
            </a:r>
            <a:r>
              <a:rPr lang="en-US" altLang="zh-TW" sz="2200" b="1" dirty="0" smtClean="0"/>
              <a:t>Cookie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從</a:t>
            </a:r>
            <a:r>
              <a:rPr lang="en-US" altLang="zh-TW" b="1" dirty="0" smtClean="0"/>
              <a:t>Cookie</a:t>
            </a:r>
            <a:r>
              <a:rPr lang="zh-TW" altLang="en-US" b="1" dirty="0" smtClean="0"/>
              <a:t>取得資料的步驟如下：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TW" altLang="en-US" sz="1600" dirty="0" smtClean="0"/>
              <a:t>     </a:t>
            </a:r>
            <a:endParaRPr lang="en-US" altLang="zh-TW" sz="16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1500" dirty="0" smtClean="0"/>
          </a:p>
          <a:p>
            <a:endParaRPr lang="zh-TW" altLang="en-US" sz="15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4294967295"/>
          </p:nvPr>
        </p:nvSpPr>
        <p:spPr>
          <a:xfrm>
            <a:off x="683568" y="1268760"/>
            <a:ext cx="7560840" cy="4741987"/>
          </a:xfrm>
        </p:spPr>
        <p:txBody>
          <a:bodyPr>
            <a:noAutofit/>
          </a:bodyPr>
          <a:lstStyle/>
          <a:p>
            <a:r>
              <a:rPr lang="en-US" altLang="zh-TW" sz="1100" dirty="0" smtClean="0"/>
              <a:t>&lt;% </a:t>
            </a:r>
          </a:p>
          <a:p>
            <a:r>
              <a:rPr lang="zh-TW" altLang="en-US" sz="1100" dirty="0" smtClean="0"/>
              <a:t> </a:t>
            </a:r>
            <a:r>
              <a:rPr lang="en-US" altLang="zh-TW" sz="1100" dirty="0" smtClean="0"/>
              <a:t>Cookie </a:t>
            </a:r>
            <a:r>
              <a:rPr lang="en-US" altLang="zh-TW" sz="1100" dirty="0" err="1" smtClean="0"/>
              <a:t>IntVal</a:t>
            </a:r>
            <a:r>
              <a:rPr lang="en-US" altLang="zh-TW" sz="1100" dirty="0" smtClean="0"/>
              <a:t> = new Cookie("</a:t>
            </a:r>
            <a:r>
              <a:rPr lang="en-US" altLang="zh-TW" sz="1100" dirty="0" err="1" smtClean="0"/>
              <a:t>IntVal</a:t>
            </a:r>
            <a:r>
              <a:rPr lang="en-US" altLang="zh-TW" sz="1100" dirty="0" smtClean="0"/>
              <a:t>", "100"); </a:t>
            </a:r>
          </a:p>
          <a:p>
            <a:r>
              <a:rPr lang="en-US" altLang="zh-TW" sz="1100" dirty="0" smtClean="0"/>
              <a:t>Cookie temp = null; </a:t>
            </a:r>
          </a:p>
          <a:p>
            <a:r>
              <a:rPr lang="en-US" altLang="zh-TW" sz="1100" dirty="0" err="1" smtClean="0"/>
              <a:t>response.addCookie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IntVal</a:t>
            </a:r>
            <a:r>
              <a:rPr lang="en-US" altLang="zh-TW" sz="1100" dirty="0" smtClean="0"/>
              <a:t>); </a:t>
            </a:r>
          </a:p>
          <a:p>
            <a:r>
              <a:rPr lang="zh-TW" altLang="en-US" sz="1100" dirty="0" smtClean="0"/>
              <a:t> </a:t>
            </a:r>
            <a:endParaRPr lang="en-US" altLang="zh-TW" sz="1100" dirty="0" smtClean="0"/>
          </a:p>
          <a:p>
            <a:r>
              <a:rPr lang="en-US" altLang="zh-TW" sz="1100" dirty="0" smtClean="0"/>
              <a:t>Cookie[] cookies = </a:t>
            </a:r>
            <a:r>
              <a:rPr lang="en-US" altLang="zh-TW" sz="1100" dirty="0" err="1" smtClean="0"/>
              <a:t>request.getCookies</a:t>
            </a:r>
            <a:r>
              <a:rPr lang="en-US" altLang="zh-TW" sz="1100" dirty="0" smtClean="0"/>
              <a:t>(); </a:t>
            </a:r>
          </a:p>
          <a:p>
            <a:r>
              <a:rPr lang="en-US" altLang="zh-TW" sz="1100" dirty="0" smtClean="0"/>
              <a:t>//</a:t>
            </a:r>
            <a:r>
              <a:rPr lang="zh-TW" altLang="en-US" sz="1100" dirty="0" smtClean="0"/>
              <a:t>取得</a:t>
            </a:r>
            <a:r>
              <a:rPr lang="en-US" altLang="zh-TW" sz="1100" dirty="0" smtClean="0"/>
              <a:t>Cookie</a:t>
            </a:r>
            <a:r>
              <a:rPr lang="zh-TW" altLang="en-US" sz="1100" dirty="0" smtClean="0"/>
              <a:t>資料 </a:t>
            </a:r>
            <a:endParaRPr lang="en-US" altLang="zh-TW" sz="1100" dirty="0" smtClean="0"/>
          </a:p>
          <a:p>
            <a:r>
              <a:rPr lang="en-US" altLang="zh-TW" sz="1100" dirty="0" smtClean="0"/>
              <a:t>if(cookies != null) //</a:t>
            </a:r>
            <a:r>
              <a:rPr lang="zh-TW" altLang="en-US" sz="1100" dirty="0" smtClean="0"/>
              <a:t>判斷是否成功取得</a:t>
            </a:r>
            <a:r>
              <a:rPr lang="en-US" altLang="zh-TW" sz="1100" dirty="0" smtClean="0"/>
              <a:t>Cookie</a:t>
            </a:r>
            <a:r>
              <a:rPr lang="zh-TW" altLang="en-US" sz="1100" dirty="0" smtClean="0"/>
              <a:t>資料 </a:t>
            </a:r>
            <a:endParaRPr lang="en-US" altLang="zh-TW" sz="1100" dirty="0" smtClean="0"/>
          </a:p>
          <a:p>
            <a:r>
              <a:rPr lang="en-US" altLang="zh-TW" sz="1100" dirty="0" smtClean="0"/>
              <a:t>{ </a:t>
            </a:r>
          </a:p>
          <a:p>
            <a:r>
              <a:rPr lang="en-US" altLang="zh-TW" sz="1100" dirty="0" err="1" smtClean="0"/>
              <a:t>int</a:t>
            </a:r>
            <a:r>
              <a:rPr lang="en-US" altLang="zh-TW" sz="1100" dirty="0" smtClean="0"/>
              <a:t> </a:t>
            </a:r>
            <a:r>
              <a:rPr lang="en-US" altLang="zh-TW" sz="1100" dirty="0" err="1" smtClean="0"/>
              <a:t>cookielen</a:t>
            </a:r>
            <a:r>
              <a:rPr lang="en-US" altLang="zh-TW" sz="1100" dirty="0" smtClean="0"/>
              <a:t> = </a:t>
            </a:r>
            <a:r>
              <a:rPr lang="en-US" altLang="zh-TW" sz="1100" dirty="0" err="1" smtClean="0"/>
              <a:t>cookies.length</a:t>
            </a:r>
            <a:r>
              <a:rPr lang="en-US" altLang="zh-TW" sz="1100" dirty="0" smtClean="0"/>
              <a:t>; //</a:t>
            </a:r>
            <a:r>
              <a:rPr lang="zh-TW" altLang="en-US" sz="1100" dirty="0" smtClean="0"/>
              <a:t>取得</a:t>
            </a:r>
            <a:r>
              <a:rPr lang="en-US" altLang="zh-TW" sz="1100" dirty="0" smtClean="0"/>
              <a:t>Cookie</a:t>
            </a:r>
            <a:r>
              <a:rPr lang="zh-TW" altLang="en-US" sz="1100" dirty="0" smtClean="0"/>
              <a:t>變數陣列的長度 </a:t>
            </a:r>
            <a:endParaRPr lang="en-US" altLang="zh-TW" sz="1100" dirty="0" smtClean="0"/>
          </a:p>
          <a:p>
            <a:r>
              <a:rPr lang="en-US" altLang="zh-TW" sz="1100" dirty="0" smtClean="0"/>
              <a:t>for (</a:t>
            </a:r>
            <a:r>
              <a:rPr lang="en-US" altLang="zh-TW" sz="1100" dirty="0" err="1" smtClean="0"/>
              <a:t>int</a:t>
            </a:r>
            <a:r>
              <a:rPr lang="en-US" altLang="zh-TW" sz="1100" dirty="0" smtClean="0"/>
              <a:t> </a:t>
            </a:r>
            <a:r>
              <a:rPr lang="en-US" altLang="zh-TW" sz="1100" dirty="0" err="1" smtClean="0"/>
              <a:t>i</a:t>
            </a:r>
            <a:r>
              <a:rPr lang="en-US" altLang="zh-TW" sz="1100" dirty="0" smtClean="0"/>
              <a:t> = 0; </a:t>
            </a:r>
            <a:r>
              <a:rPr lang="en-US" altLang="zh-TW" sz="1100" dirty="0" err="1" smtClean="0"/>
              <a:t>i</a:t>
            </a:r>
            <a:r>
              <a:rPr lang="en-US" altLang="zh-TW" sz="1100" dirty="0" smtClean="0"/>
              <a:t> &lt; </a:t>
            </a:r>
            <a:r>
              <a:rPr lang="en-US" altLang="zh-TW" sz="1100" dirty="0" err="1" smtClean="0"/>
              <a:t>cookielen</a:t>
            </a:r>
            <a:r>
              <a:rPr lang="en-US" altLang="zh-TW" sz="1100" dirty="0" smtClean="0"/>
              <a:t>; </a:t>
            </a:r>
            <a:r>
              <a:rPr lang="en-US" altLang="zh-TW" sz="1100" dirty="0" err="1" smtClean="0"/>
              <a:t>i</a:t>
            </a:r>
            <a:r>
              <a:rPr lang="en-US" altLang="zh-TW" sz="1100" dirty="0" smtClean="0"/>
              <a:t>++) { </a:t>
            </a:r>
          </a:p>
          <a:p>
            <a:r>
              <a:rPr lang="en-US" altLang="zh-TW" sz="1100" dirty="0" smtClean="0"/>
              <a:t>temp = cookies[</a:t>
            </a:r>
            <a:r>
              <a:rPr lang="en-US" altLang="zh-TW" sz="1100" dirty="0" err="1" smtClean="0"/>
              <a:t>i</a:t>
            </a:r>
            <a:r>
              <a:rPr lang="en-US" altLang="zh-TW" sz="1100" dirty="0" smtClean="0"/>
              <a:t>]; //</a:t>
            </a:r>
            <a:r>
              <a:rPr lang="zh-TW" altLang="en-US" sz="1100" dirty="0" smtClean="0"/>
              <a:t>取得</a:t>
            </a:r>
            <a:r>
              <a:rPr lang="en-US" altLang="zh-TW" sz="1100" dirty="0" smtClean="0"/>
              <a:t>cookies</a:t>
            </a:r>
            <a:r>
              <a:rPr lang="zh-TW" altLang="en-US" sz="1100" dirty="0" smtClean="0"/>
              <a:t>陣列中的</a:t>
            </a:r>
            <a:r>
              <a:rPr lang="en-US" altLang="zh-TW" sz="1100" dirty="0" smtClean="0"/>
              <a:t>Cookie</a:t>
            </a:r>
            <a:r>
              <a:rPr lang="zh-TW" altLang="en-US" sz="1100" dirty="0" smtClean="0"/>
              <a:t>變數</a:t>
            </a:r>
            <a:endParaRPr lang="en-US" altLang="zh-TW" sz="1100" dirty="0" smtClean="0"/>
          </a:p>
          <a:p>
            <a:r>
              <a:rPr lang="zh-TW" altLang="en-US" sz="1100" dirty="0" smtClean="0"/>
              <a:t> </a:t>
            </a:r>
            <a:r>
              <a:rPr lang="en-US" altLang="zh-TW" sz="1100" dirty="0" smtClean="0"/>
              <a:t>if (</a:t>
            </a:r>
            <a:r>
              <a:rPr lang="en-US" altLang="zh-TW" sz="1100" dirty="0" err="1" smtClean="0"/>
              <a:t>temp.getName</a:t>
            </a:r>
            <a:r>
              <a:rPr lang="en-US" altLang="zh-TW" sz="1100" dirty="0" smtClean="0"/>
              <a:t>().equals("</a:t>
            </a:r>
            <a:r>
              <a:rPr lang="en-US" altLang="zh-TW" sz="1100" dirty="0" err="1" smtClean="0"/>
              <a:t>IntVal</a:t>
            </a:r>
            <a:r>
              <a:rPr lang="en-US" altLang="zh-TW" sz="1100" dirty="0" smtClean="0"/>
              <a:t>")) { </a:t>
            </a:r>
          </a:p>
          <a:p>
            <a:r>
              <a:rPr lang="en-US" altLang="zh-TW" sz="1100" dirty="0" smtClean="0"/>
              <a:t>//</a:t>
            </a:r>
            <a:r>
              <a:rPr lang="zh-TW" altLang="en-US" sz="1100" dirty="0" smtClean="0"/>
              <a:t>判斷是否取得名為</a:t>
            </a:r>
            <a:r>
              <a:rPr lang="en-US" altLang="zh-TW" sz="1100" dirty="0" err="1" smtClean="0"/>
              <a:t>IntVal</a:t>
            </a:r>
            <a:r>
              <a:rPr lang="zh-TW" altLang="en-US" sz="1100" dirty="0" smtClean="0"/>
              <a:t>的</a:t>
            </a:r>
            <a:r>
              <a:rPr lang="en-US" altLang="zh-TW" sz="1100" dirty="0" smtClean="0"/>
              <a:t>Cookie</a:t>
            </a:r>
            <a:r>
              <a:rPr lang="zh-TW" altLang="en-US" sz="1100" dirty="0" smtClean="0"/>
              <a:t>資料 </a:t>
            </a:r>
            <a:endParaRPr lang="en-US" altLang="zh-TW" sz="1100" dirty="0" smtClean="0"/>
          </a:p>
          <a:p>
            <a:r>
              <a:rPr lang="en-US" altLang="zh-TW" sz="1100" dirty="0" smtClean="0"/>
              <a:t>%&gt;</a:t>
            </a:r>
          </a:p>
          <a:p>
            <a:r>
              <a:rPr lang="en-US" altLang="zh-TW" sz="1100" dirty="0" smtClean="0"/>
              <a:t> Cookie</a:t>
            </a:r>
            <a:r>
              <a:rPr lang="zh-TW" altLang="en-US" sz="1100" dirty="0" smtClean="0"/>
              <a:t>中</a:t>
            </a:r>
            <a:r>
              <a:rPr lang="en-US" altLang="zh-TW" sz="1100" dirty="0" smtClean="0"/>
              <a:t>&lt;Font color = blue&gt;</a:t>
            </a:r>
            <a:r>
              <a:rPr lang="en-US" altLang="zh-TW" sz="1100" dirty="0" err="1" smtClean="0"/>
              <a:t>IntVal</a:t>
            </a:r>
            <a:r>
              <a:rPr lang="en-US" altLang="zh-TW" sz="1100" dirty="0" smtClean="0"/>
              <a:t>&lt;/Font&gt;</a:t>
            </a:r>
            <a:r>
              <a:rPr lang="zh-TW" altLang="en-US" sz="1100" dirty="0" smtClean="0"/>
              <a:t>變數的值為 </a:t>
            </a:r>
            <a:r>
              <a:rPr lang="en-US" altLang="zh-TW" sz="1100" dirty="0" smtClean="0"/>
              <a:t>&lt;Font color = red&gt;</a:t>
            </a:r>
          </a:p>
          <a:p>
            <a:r>
              <a:rPr lang="en-US" altLang="zh-TW" sz="1100" dirty="0" smtClean="0"/>
              <a:t>&lt;%= </a:t>
            </a:r>
            <a:r>
              <a:rPr lang="en-US" altLang="zh-TW" sz="1100" dirty="0" err="1" smtClean="0"/>
              <a:t>temp.getValue</a:t>
            </a:r>
            <a:r>
              <a:rPr lang="en-US" altLang="zh-TW" sz="1100" dirty="0" smtClean="0"/>
              <a:t>()%&gt;</a:t>
            </a:r>
          </a:p>
          <a:p>
            <a:r>
              <a:rPr lang="en-US" altLang="zh-TW" sz="1100" dirty="0" smtClean="0"/>
              <a:t>&lt;/Font&gt;&lt;BR&gt; </a:t>
            </a:r>
          </a:p>
          <a:p>
            <a:r>
              <a:rPr lang="en-US" altLang="zh-TW" sz="1100" dirty="0" smtClean="0"/>
              <a:t>&lt;% </a:t>
            </a:r>
          </a:p>
          <a:p>
            <a:r>
              <a:rPr lang="en-US" altLang="zh-TW" sz="1100" dirty="0" smtClean="0"/>
              <a:t>} } } else //</a:t>
            </a:r>
            <a:r>
              <a:rPr lang="zh-TW" altLang="en-US" sz="1100" dirty="0" smtClean="0"/>
              <a:t>若無法取得</a:t>
            </a:r>
            <a:r>
              <a:rPr lang="en-US" altLang="zh-TW" sz="1100" dirty="0" smtClean="0"/>
              <a:t>Cookie</a:t>
            </a:r>
            <a:r>
              <a:rPr lang="zh-TW" altLang="en-US" sz="1100" dirty="0" smtClean="0"/>
              <a:t>資料則執行下面的敘述 </a:t>
            </a:r>
            <a:endParaRPr lang="en-US" altLang="zh-TW" sz="1100" dirty="0" smtClean="0"/>
          </a:p>
          <a:p>
            <a:r>
              <a:rPr lang="en-US" altLang="zh-TW" sz="1100" dirty="0" smtClean="0"/>
              <a:t>{ </a:t>
            </a:r>
          </a:p>
          <a:p>
            <a:r>
              <a:rPr lang="en-US" altLang="zh-TW" sz="1100" dirty="0" smtClean="0"/>
              <a:t>%&gt; </a:t>
            </a:r>
          </a:p>
          <a:p>
            <a:r>
              <a:rPr lang="zh-TW" altLang="en-US" sz="1100" dirty="0" smtClean="0"/>
              <a:t>無法取得</a:t>
            </a:r>
            <a:r>
              <a:rPr lang="en-US" altLang="zh-TW" sz="1100" dirty="0" smtClean="0"/>
              <a:t>Cookie</a:t>
            </a:r>
          </a:p>
          <a:p>
            <a:r>
              <a:rPr lang="en-US" altLang="zh-TW" sz="1100" dirty="0" smtClean="0"/>
              <a:t>&lt;BR&gt;</a:t>
            </a:r>
          </a:p>
          <a:p>
            <a:r>
              <a:rPr lang="en-US" altLang="zh-TW" sz="1100" dirty="0" smtClean="0"/>
              <a:t> &lt;% } %&gt;</a:t>
            </a:r>
            <a:endParaRPr lang="zh-TW" altLang="en-US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99FF"/>
              </a:buClr>
              <a:buSzTx/>
              <a:buFont typeface="Wingdings" pitchFamily="2" charset="2"/>
              <a:buChar char="ü"/>
            </a:pP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物件將實作</a:t>
            </a:r>
            <a:r>
              <a:rPr lang="en-US" altLang="zh-TW" sz="2400" dirty="0" err="1" smtClean="0"/>
              <a:t>javax.servlet.http.HttpSession</a:t>
            </a:r>
            <a:r>
              <a:rPr lang="zh-TW" altLang="en-US" sz="2400" dirty="0" smtClean="0"/>
              <a:t>型別，</a:t>
            </a:r>
            <a:r>
              <a:rPr lang="zh-TW" altLang="en-US" sz="2400" b="1" dirty="0" smtClean="0"/>
              <a:t>每個客戶端的連線，均對應一個</a:t>
            </a:r>
            <a:r>
              <a:rPr lang="en-US" altLang="zh-TW" sz="2400" b="1" dirty="0" smtClean="0"/>
              <a:t>session</a:t>
            </a:r>
            <a:r>
              <a:rPr lang="zh-TW" altLang="en-US" sz="2400" b="1" dirty="0" smtClean="0"/>
              <a:t>物件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buClr>
                <a:srgbClr val="0099FF"/>
              </a:buClr>
              <a:buSzTx/>
              <a:buFont typeface="Wingdings" pitchFamily="2" charset="2"/>
              <a:buChar char="ü"/>
            </a:pPr>
            <a:endParaRPr lang="zh-TW" altLang="en-US" sz="2400" dirty="0" smtClean="0"/>
          </a:p>
          <a:p>
            <a:pPr>
              <a:buClr>
                <a:srgbClr val="0099FF"/>
              </a:buClr>
              <a:buSzTx/>
              <a:buFont typeface="Wingdings" pitchFamily="2" charset="2"/>
              <a:buChar char="ü"/>
            </a:pPr>
            <a:r>
              <a:rPr lang="zh-TW" altLang="en-US" sz="2400" dirty="0" smtClean="0"/>
              <a:t>當資料存入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物件，使用者在連線過程所瀏覽的</a:t>
            </a:r>
            <a:r>
              <a:rPr lang="en-US" altLang="zh-TW" sz="2400" dirty="0" smtClean="0"/>
              <a:t>JSP</a:t>
            </a:r>
            <a:r>
              <a:rPr lang="zh-TW" altLang="en-US" sz="2400" dirty="0" smtClean="0"/>
              <a:t>網頁，均可存取這些資料，達到跨網頁分享資料的目的。</a:t>
            </a:r>
            <a:endParaRPr lang="en-US" altLang="zh-TW" sz="2400" dirty="0" smtClean="0"/>
          </a:p>
          <a:p>
            <a:pPr>
              <a:buClr>
                <a:srgbClr val="0099FF"/>
              </a:buClr>
              <a:buSzTx/>
              <a:buFont typeface="Wingdings" pitchFamily="2" charset="2"/>
              <a:buChar char="ü"/>
            </a:pPr>
            <a:endParaRPr lang="zh-TW" altLang="en-US" sz="2400" dirty="0" smtClean="0"/>
          </a:p>
          <a:p>
            <a:pPr>
              <a:buClr>
                <a:srgbClr val="0099FF"/>
              </a:buClr>
              <a:buSzTx/>
              <a:buFont typeface="Wingdings" pitchFamily="2" charset="2"/>
              <a:buChar char="ü"/>
            </a:pP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物件的生命週期，以設定有效時間的方式加以規範。</a:t>
            </a:r>
            <a:endParaRPr lang="en-US" altLang="zh-TW" sz="2400" dirty="0" smtClean="0"/>
          </a:p>
          <a:p>
            <a:pPr>
              <a:buClr>
                <a:srgbClr val="0099FF"/>
              </a:buClr>
              <a:buSzTx/>
              <a:buFont typeface="Wingdings" pitchFamily="2" charset="2"/>
              <a:buChar char="ü"/>
            </a:pP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>
              <a:buClr>
                <a:srgbClr val="0099FF"/>
              </a:buClr>
              <a:buSzTx/>
              <a:buFont typeface="Wingdings" pitchFamily="2" charset="2"/>
              <a:buChar char="ü"/>
            </a:pPr>
            <a:r>
              <a:rPr lang="zh-TW" altLang="en-US" sz="2400" dirty="0" smtClean="0"/>
              <a:t>當使用者利用瀏覽器瀏覽某</a:t>
            </a:r>
            <a:r>
              <a:rPr lang="en-US" altLang="zh-TW" sz="2400" dirty="0" smtClean="0"/>
              <a:t>JSP</a:t>
            </a:r>
            <a:r>
              <a:rPr lang="zh-TW" altLang="en-US" sz="2400" dirty="0" smtClean="0"/>
              <a:t>網頁時，該網頁的</a:t>
            </a:r>
            <a:r>
              <a:rPr lang="en-US" altLang="zh-TW" sz="2400" dirty="0" err="1" smtClean="0"/>
              <a:t>Servlet</a:t>
            </a:r>
            <a:r>
              <a:rPr lang="zh-TW" altLang="en-US" sz="2400" dirty="0" smtClean="0"/>
              <a:t>中，將宣告一個用於代表該連線的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物件，並將一個用於識別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物件的</a:t>
            </a:r>
            <a:r>
              <a:rPr lang="en-US" altLang="zh-TW" sz="2400" dirty="0" err="1" smtClean="0"/>
              <a:t>sessionID</a:t>
            </a:r>
            <a:r>
              <a:rPr lang="zh-TW" altLang="en-US" sz="2400" dirty="0" smtClean="0"/>
              <a:t>寫入客戶端的</a:t>
            </a:r>
            <a:r>
              <a:rPr lang="en-US" altLang="zh-TW" sz="2400" dirty="0" smtClean="0"/>
              <a:t>Cookie</a:t>
            </a:r>
            <a:r>
              <a:rPr lang="zh-TW" altLang="en-US" sz="2400" dirty="0" smtClean="0"/>
              <a:t>中，供</a:t>
            </a:r>
            <a:r>
              <a:rPr lang="en-US" altLang="zh-TW" sz="2400" dirty="0" smtClean="0"/>
              <a:t>Web</a:t>
            </a:r>
            <a:r>
              <a:rPr lang="zh-TW" altLang="en-US" sz="2400" dirty="0" smtClean="0"/>
              <a:t>應用程式識別該物件</a:t>
            </a:r>
            <a:r>
              <a:rPr lang="zh-TW" altLang="zh-TW" sz="2400" dirty="0" smtClean="0"/>
              <a:t>。</a:t>
            </a:r>
            <a:r>
              <a:rPr lang="zh-TW" altLang="en-US" sz="2400" dirty="0" smtClean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為何不用</a:t>
            </a:r>
            <a:r>
              <a:rPr lang="en-US" altLang="zh-TW" b="1" dirty="0" smtClean="0"/>
              <a:t>Cookie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Clr>
                <a:srgbClr val="008000"/>
              </a:buClr>
              <a:buSzTx/>
              <a:buFont typeface="Wingdings" pitchFamily="2" charset="2"/>
              <a:buChar char="Ø"/>
            </a:pPr>
            <a:r>
              <a:rPr lang="en-US" altLang="zh-TW" dirty="0" smtClean="0"/>
              <a:t>Cookie</a:t>
            </a:r>
            <a:r>
              <a:rPr lang="zh-TW" altLang="en-US" dirty="0" smtClean="0"/>
              <a:t>僅能儲存文字資料，無法儲存物件類型的資料。</a:t>
            </a:r>
          </a:p>
          <a:p>
            <a:pPr lvl="1">
              <a:lnSpc>
                <a:spcPct val="90000"/>
              </a:lnSpc>
              <a:buClr>
                <a:srgbClr val="008000"/>
              </a:buClr>
              <a:buSzTx/>
              <a:buFont typeface="Wingdings" pitchFamily="2" charset="2"/>
              <a:buNone/>
            </a:pPr>
            <a:r>
              <a:rPr lang="zh-TW" altLang="en-US" dirty="0" smtClean="0"/>
              <a:t> </a:t>
            </a:r>
          </a:p>
          <a:p>
            <a:pPr lvl="1">
              <a:lnSpc>
                <a:spcPct val="90000"/>
              </a:lnSpc>
              <a:buClr>
                <a:srgbClr val="008000"/>
              </a:buClr>
              <a:buSzTx/>
              <a:buFont typeface="Wingdings" pitchFamily="2" charset="2"/>
              <a:buChar char="Ø"/>
            </a:pPr>
            <a:r>
              <a:rPr lang="zh-TW" altLang="en-US" dirty="0" smtClean="0"/>
              <a:t>欲使用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時，必須客戶端瀏覽器支援才行，但程式設計師無法掌握客戶端是否支援。</a:t>
            </a:r>
          </a:p>
          <a:p>
            <a:pPr lvl="1">
              <a:lnSpc>
                <a:spcPct val="90000"/>
              </a:lnSpc>
              <a:buClr>
                <a:srgbClr val="008000"/>
              </a:buClr>
              <a:buSzTx/>
              <a:buFont typeface="Wingdings" pitchFamily="2" charset="2"/>
              <a:buNone/>
            </a:pPr>
            <a:endParaRPr lang="zh-TW" altLang="en-US" dirty="0" smtClean="0"/>
          </a:p>
          <a:p>
            <a:pPr lvl="1">
              <a:lnSpc>
                <a:spcPct val="90000"/>
              </a:lnSpc>
              <a:buClr>
                <a:srgbClr val="008000"/>
              </a:buClr>
              <a:buSzTx/>
              <a:buFont typeface="Wingdings" pitchFamily="2" charset="2"/>
              <a:buChar char="Ø"/>
            </a:pPr>
            <a:r>
              <a:rPr lang="en-US" altLang="zh-TW" dirty="0" smtClean="0"/>
              <a:t>Cookie</a:t>
            </a:r>
            <a:r>
              <a:rPr lang="zh-TW" altLang="en-US" dirty="0" smtClean="0"/>
              <a:t>存在於客戶端，在資料的存取上較不方便。 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kumimoji="1" lang="en-US" altLang="zh-TW" b="1" dirty="0" smtClean="0"/>
              <a:t>long </a:t>
            </a:r>
            <a:r>
              <a:rPr kumimoji="1" lang="en-US" altLang="zh-TW" b="1" dirty="0" err="1" smtClean="0"/>
              <a:t>getCreationTime</a:t>
            </a:r>
            <a:r>
              <a:rPr kumimoji="1" lang="en-US" altLang="zh-TW" b="1" dirty="0" smtClean="0"/>
              <a:t>();//</a:t>
            </a:r>
            <a:r>
              <a:rPr kumimoji="1" lang="zh-TW" altLang="zh-TW" dirty="0" smtClean="0"/>
              <a:t>取得</a:t>
            </a:r>
            <a:r>
              <a:rPr kumimoji="1" lang="zh-TW" altLang="zh-TW" dirty="0"/>
              <a:t>產生</a:t>
            </a:r>
            <a:r>
              <a:rPr kumimoji="1" lang="en-US" altLang="zh-TW" b="1" dirty="0"/>
              <a:t>session</a:t>
            </a:r>
            <a:r>
              <a:rPr kumimoji="1" lang="zh-TW" altLang="zh-TW" dirty="0"/>
              <a:t>物件的時間。</a:t>
            </a:r>
            <a:endParaRPr lang="zh-TW" altLang="zh-TW" dirty="0"/>
          </a:p>
          <a:p>
            <a:pPr fontAlgn="base"/>
            <a:r>
              <a:rPr kumimoji="1" lang="en-US" altLang="zh-TW" b="1" dirty="0" smtClean="0"/>
              <a:t>String </a:t>
            </a:r>
            <a:r>
              <a:rPr kumimoji="1" lang="en-US" altLang="zh-TW" b="1" dirty="0" err="1" smtClean="0"/>
              <a:t>getId</a:t>
            </a:r>
            <a:r>
              <a:rPr kumimoji="1" lang="en-US" altLang="zh-TW" b="1" dirty="0" smtClean="0"/>
              <a:t>();//</a:t>
            </a:r>
            <a:r>
              <a:rPr kumimoji="1" lang="zh-TW" altLang="zh-TW" dirty="0" smtClean="0"/>
              <a:t>取得</a:t>
            </a:r>
            <a:r>
              <a:rPr kumimoji="1" lang="en-US" altLang="zh-TW" b="1" dirty="0"/>
              <a:t>session</a:t>
            </a:r>
            <a:r>
              <a:rPr kumimoji="1" lang="zh-TW" altLang="zh-TW" dirty="0"/>
              <a:t>物件的識別值。</a:t>
            </a:r>
            <a:endParaRPr lang="zh-TW" altLang="zh-TW" dirty="0"/>
          </a:p>
          <a:p>
            <a:pPr fontAlgn="base"/>
            <a:r>
              <a:rPr kumimoji="1" lang="en-US" altLang="zh-TW" b="1" dirty="0" smtClean="0"/>
              <a:t>long </a:t>
            </a:r>
            <a:r>
              <a:rPr kumimoji="1" lang="en-US" altLang="zh-TW" b="1" dirty="0" err="1" smtClean="0"/>
              <a:t>getLastAccessedTime</a:t>
            </a:r>
            <a:r>
              <a:rPr kumimoji="1" lang="en-US" altLang="zh-TW" b="1" dirty="0" smtClean="0"/>
              <a:t>();//</a:t>
            </a:r>
            <a:r>
              <a:rPr kumimoji="1" lang="zh-TW" altLang="zh-TW" dirty="0" smtClean="0"/>
              <a:t>取得</a:t>
            </a:r>
            <a:r>
              <a:rPr kumimoji="1" lang="zh-TW" altLang="zh-TW" dirty="0"/>
              <a:t>客戶端最後送出</a:t>
            </a:r>
            <a:r>
              <a:rPr kumimoji="1" lang="en-US" altLang="zh-TW" b="1" dirty="0"/>
              <a:t>session</a:t>
            </a:r>
            <a:r>
              <a:rPr kumimoji="1" lang="zh-TW" altLang="zh-TW" dirty="0"/>
              <a:t>要求的時間。將取得自</a:t>
            </a:r>
            <a:r>
              <a:rPr kumimoji="1" lang="en-US" altLang="zh-TW" dirty="0"/>
              <a:t>1970/01/01</a:t>
            </a:r>
            <a:r>
              <a:rPr kumimoji="1" lang="zh-TW" altLang="zh-TW" dirty="0"/>
              <a:t>午夜</a:t>
            </a:r>
            <a:r>
              <a:rPr kumimoji="1" lang="en-US" altLang="zh-TW" b="1" dirty="0"/>
              <a:t>GMT</a:t>
            </a:r>
            <a:r>
              <a:rPr kumimoji="1" lang="zh-TW" altLang="zh-TW" dirty="0"/>
              <a:t>開始計算迄今的毫秒數。</a:t>
            </a:r>
            <a:endParaRPr lang="zh-TW" altLang="zh-TW" dirty="0"/>
          </a:p>
          <a:p>
            <a:pPr fontAlgn="base"/>
            <a:r>
              <a:rPr kumimoji="1" lang="en-US" altLang="zh-TW" b="1" dirty="0" smtClean="0"/>
              <a:t>long </a:t>
            </a:r>
            <a:r>
              <a:rPr kumimoji="1" lang="en-US" altLang="zh-TW" b="1" dirty="0" err="1" smtClean="0"/>
              <a:t>getMaxInactiveInterval</a:t>
            </a:r>
            <a:r>
              <a:rPr kumimoji="1" lang="en-US" altLang="zh-TW" b="1" dirty="0" smtClean="0"/>
              <a:t>();//</a:t>
            </a:r>
            <a:r>
              <a:rPr kumimoji="1" lang="zh-TW" altLang="zh-TW" dirty="0" smtClean="0"/>
              <a:t>取得</a:t>
            </a:r>
            <a:r>
              <a:rPr kumimoji="1" lang="zh-TW" altLang="zh-TW" dirty="0"/>
              <a:t>各要求間可允許的最大閒置時間。（單位：秒）</a:t>
            </a:r>
            <a:endParaRPr lang="zh-TW" altLang="zh-TW" dirty="0"/>
          </a:p>
          <a:p>
            <a:pPr fontAlgn="base"/>
            <a:r>
              <a:rPr kumimoji="1" lang="en-US" altLang="zh-TW" b="1" dirty="0" err="1" smtClean="0"/>
              <a:t>boolean</a:t>
            </a:r>
            <a:r>
              <a:rPr kumimoji="1" lang="en-US" altLang="zh-TW" b="1" dirty="0" smtClean="0"/>
              <a:t> </a:t>
            </a:r>
            <a:r>
              <a:rPr kumimoji="1" lang="en-US" altLang="zh-TW" b="1" dirty="0" err="1" smtClean="0"/>
              <a:t>isNew</a:t>
            </a:r>
            <a:r>
              <a:rPr kumimoji="1" lang="en-US" altLang="zh-TW" b="1" dirty="0" smtClean="0"/>
              <a:t>();//</a:t>
            </a:r>
            <a:r>
              <a:rPr kumimoji="1" lang="zh-TW" altLang="zh-TW" dirty="0" smtClean="0"/>
              <a:t>判斷</a:t>
            </a:r>
            <a:r>
              <a:rPr kumimoji="1" lang="en-US" altLang="zh-TW" b="1" dirty="0"/>
              <a:t>session</a:t>
            </a:r>
            <a:r>
              <a:rPr kumimoji="1" lang="zh-TW" altLang="zh-TW" dirty="0"/>
              <a:t>物件是否為剛產生的，是則傳回</a:t>
            </a:r>
            <a:r>
              <a:rPr kumimoji="1" lang="en-US" altLang="zh-TW" b="1" dirty="0"/>
              <a:t>true</a:t>
            </a:r>
            <a:r>
              <a:rPr kumimoji="1" lang="zh-TW" altLang="zh-TW" dirty="0"/>
              <a:t>，反之傳回</a:t>
            </a:r>
            <a:r>
              <a:rPr kumimoji="1" lang="en-US" altLang="zh-TW" b="1" dirty="0"/>
              <a:t>false</a:t>
            </a:r>
            <a:r>
              <a:rPr kumimoji="1" lang="zh-TW" altLang="zh-TW" dirty="0"/>
              <a:t>。</a:t>
            </a:r>
            <a:endParaRPr lang="zh-TW" altLang="zh-TW" dirty="0"/>
          </a:p>
          <a:p>
            <a:pPr fontAlgn="base"/>
            <a:r>
              <a:rPr kumimoji="1" lang="en-US" altLang="zh-TW" b="1" dirty="0" smtClean="0"/>
              <a:t>Void invalidate();//</a:t>
            </a:r>
            <a:r>
              <a:rPr kumimoji="1" lang="zh-TW" altLang="zh-TW" dirty="0" smtClean="0"/>
              <a:t>刪除</a:t>
            </a:r>
            <a:r>
              <a:rPr kumimoji="1" lang="en-US" altLang="zh-TW" b="1" dirty="0"/>
              <a:t>session</a:t>
            </a:r>
            <a:r>
              <a:rPr kumimoji="1" lang="zh-TW" altLang="zh-TW" dirty="0"/>
              <a:t>物件，並清除物件內儲存的所有屬性。</a:t>
            </a:r>
            <a:endParaRPr lang="zh-TW" altLang="zh-TW" dirty="0"/>
          </a:p>
          <a:p>
            <a:pPr fontAlgn="base"/>
            <a:r>
              <a:rPr kumimoji="1" lang="en-US" altLang="zh-TW" b="1" dirty="0" smtClean="0"/>
              <a:t>Long </a:t>
            </a:r>
            <a:r>
              <a:rPr kumimoji="1" lang="en-US" altLang="zh-TW" b="1" dirty="0" err="1" smtClean="0"/>
              <a:t>setMaxInactiveInterval</a:t>
            </a:r>
            <a:r>
              <a:rPr kumimoji="1" lang="en-US" altLang="zh-TW" b="1" dirty="0" smtClean="0"/>
              <a:t>();//</a:t>
            </a:r>
            <a:r>
              <a:rPr kumimoji="1" lang="zh-TW" altLang="zh-TW" dirty="0" smtClean="0"/>
              <a:t>設定</a:t>
            </a:r>
            <a:r>
              <a:rPr kumimoji="1" lang="zh-TW" altLang="zh-TW" dirty="0"/>
              <a:t>各要求間可允許的最大閒置時間。（單位：秒）</a:t>
            </a:r>
            <a:endParaRPr lang="zh-TW" altLang="zh-TW" dirty="0"/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zh-TW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華康細圓體" pitchFamily="49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</a:t>
            </a:r>
            <a:r>
              <a:rPr lang="zh-TW" altLang="en-US" b="1" dirty="0" smtClean="0"/>
              <a:t>應用程式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Web</a:t>
            </a:r>
            <a:r>
              <a:rPr lang="zh-TW" altLang="en-US" dirty="0" smtClean="0"/>
              <a:t>站台上，利用數個網頁共同完成某特定工作的系統，我們稱之為</a:t>
            </a:r>
            <a:r>
              <a:rPr lang="en-US" altLang="zh-TW" b="1" dirty="0" smtClean="0"/>
              <a:t>Web</a:t>
            </a:r>
            <a:r>
              <a:rPr lang="zh-TW" altLang="en-US" b="1" dirty="0" smtClean="0"/>
              <a:t>應用程式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 smtClean="0"/>
              <a:t>Web</a:t>
            </a:r>
            <a:r>
              <a:rPr lang="zh-TW" altLang="en-US" dirty="0" smtClean="0"/>
              <a:t>應用程式的定義，大多以資料夾的方式界定，同一個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應用程式的網頁，均置於同一資料夾，然後在</a:t>
            </a:r>
            <a:r>
              <a:rPr lang="en-US" altLang="zh-TW" dirty="0" smtClean="0"/>
              <a:t>JSP</a:t>
            </a:r>
            <a:r>
              <a:rPr lang="zh-TW" altLang="en-US" dirty="0" smtClean="0"/>
              <a:t>容器上，設定該資料夾及其子資料夾下的</a:t>
            </a:r>
            <a:r>
              <a:rPr lang="en-US" altLang="zh-TW" dirty="0" smtClean="0"/>
              <a:t>JSP</a:t>
            </a:r>
            <a:r>
              <a:rPr lang="zh-TW" altLang="en-US" dirty="0" smtClean="0"/>
              <a:t>網頁成為一個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應用程式。</a:t>
            </a:r>
            <a:endParaRPr lang="en-US" altLang="zh-TW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TW" altLang="en-US" dirty="0" smtClean="0"/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TW" altLang="en-US" dirty="0" smtClean="0"/>
              <a:t>當執行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應用程式時，由於整個執行過程，是由許多</a:t>
            </a:r>
            <a:r>
              <a:rPr lang="en-US" altLang="zh-TW" dirty="0" smtClean="0"/>
              <a:t>JSP</a:t>
            </a:r>
            <a:r>
              <a:rPr lang="zh-TW" altLang="en-US" dirty="0" smtClean="0"/>
              <a:t>網頁共同完成，某些資料必須提供各網頁共享。    </a:t>
            </a:r>
            <a:endParaRPr lang="en-US" altLang="zh-TW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zh-TW" altLang="en-US" dirty="0" smtClean="0"/>
          </a:p>
          <a:p>
            <a:r>
              <a:rPr lang="zh-TW" altLang="en-US" dirty="0" smtClean="0"/>
              <a:t>當被指定為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應用程式的資料夾中，任一個</a:t>
            </a:r>
            <a:r>
              <a:rPr lang="en-US" altLang="zh-TW" dirty="0" smtClean="0"/>
              <a:t>JSP</a:t>
            </a:r>
            <a:r>
              <a:rPr lang="zh-TW" altLang="en-US" dirty="0" smtClean="0"/>
              <a:t>網頁被執行時，即視為該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應用程式開始執行。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Web</a:t>
            </a:r>
            <a:r>
              <a:rPr lang="zh-TW" altLang="en-US" dirty="0" smtClean="0"/>
              <a:t>應用程式的終止，在主觀上可以視所有執行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應用程式的連線均斷線時為終止。但在</a:t>
            </a:r>
            <a:r>
              <a:rPr lang="en-US" altLang="zh-TW" dirty="0" smtClean="0"/>
              <a:t>Resin</a:t>
            </a:r>
            <a:r>
              <a:rPr lang="zh-TW" altLang="en-US" dirty="0" smtClean="0"/>
              <a:t>及</a:t>
            </a:r>
            <a:r>
              <a:rPr lang="en-US" altLang="zh-TW" dirty="0" smtClean="0"/>
              <a:t>Tomcat</a:t>
            </a:r>
            <a:r>
              <a:rPr lang="zh-TW" altLang="en-US" dirty="0" smtClean="0"/>
              <a:t>中，當伺服器終止時，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物件才會終止。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smtClean="0"/>
              <a:t>Tomcat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自動部署 </a:t>
            </a:r>
            <a:r>
              <a:rPr lang="en-US" altLang="zh-TW" dirty="0"/>
              <a:t>web </a:t>
            </a:r>
            <a:r>
              <a:rPr lang="zh-TW" altLang="en-US" dirty="0"/>
              <a:t>應用程式於檔案</a:t>
            </a:r>
            <a:r>
              <a:rPr lang="zh-TW" altLang="en-US" dirty="0" smtClean="0"/>
              <a:t>系統的方式</a:t>
            </a:r>
            <a:endParaRPr lang="en-US" altLang="zh-TW" dirty="0"/>
          </a:p>
          <a:p>
            <a:pPr lvl="1"/>
            <a:r>
              <a:rPr lang="zh-TW" altLang="en-US" dirty="0" smtClean="0"/>
              <a:t>將 </a:t>
            </a:r>
            <a:r>
              <a:rPr lang="en-US" altLang="zh-TW" dirty="0"/>
              <a:t>WAR </a:t>
            </a:r>
            <a:r>
              <a:rPr lang="zh-TW" altLang="en-US" dirty="0"/>
              <a:t>檔或 </a:t>
            </a:r>
            <a:r>
              <a:rPr lang="en-US" altLang="zh-TW" dirty="0"/>
              <a:t>web </a:t>
            </a:r>
            <a:r>
              <a:rPr lang="zh-TW" altLang="en-US" dirty="0"/>
              <a:t>應用程式的目錄（包括所有的內容）複製到 </a:t>
            </a:r>
            <a:r>
              <a:rPr lang="en-US" altLang="zh-TW" dirty="0" smtClean="0"/>
              <a:t>tomcat</a:t>
            </a:r>
            <a:r>
              <a:rPr lang="en-US" altLang="zh-TW" i="1" dirty="0" smtClean="0"/>
              <a:t>/</a:t>
            </a:r>
            <a:r>
              <a:rPr lang="en-US" altLang="zh-TW" i="1" dirty="0" err="1" smtClean="0"/>
              <a:t>webapps</a:t>
            </a:r>
            <a:r>
              <a:rPr lang="zh-TW" altLang="en-US" dirty="0"/>
              <a:t> 目錄中。</a:t>
            </a:r>
            <a:endParaRPr lang="en-US" altLang="zh-TW" dirty="0" smtClean="0"/>
          </a:p>
          <a:p>
            <a:r>
              <a:rPr lang="en-US" altLang="zh-TW" dirty="0" smtClean="0"/>
              <a:t>WEB-INF</a:t>
            </a:r>
            <a:r>
              <a:rPr lang="zh-TW" altLang="en-US" dirty="0" smtClean="0"/>
              <a:t>資料夾 </a:t>
            </a:r>
          </a:p>
          <a:p>
            <a:pPr lvl="1"/>
            <a:r>
              <a:rPr lang="zh-TW" altLang="en-US" dirty="0" smtClean="0"/>
              <a:t>當定義某個資料夾為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應用程式時，您可以在該資料夾下，建立</a:t>
            </a:r>
            <a:r>
              <a:rPr lang="en-US" altLang="zh-TW" dirty="0" smtClean="0"/>
              <a:t>WEB-INF</a:t>
            </a:r>
            <a:r>
              <a:rPr lang="zh-TW" altLang="en-US" dirty="0" smtClean="0"/>
              <a:t>子資料夾。</a:t>
            </a:r>
          </a:p>
          <a:p>
            <a:pPr lvl="1"/>
            <a:r>
              <a:rPr lang="zh-TW" altLang="en-US" dirty="0" smtClean="0"/>
              <a:t>該資料夾內將放置設定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應用程式的</a:t>
            </a:r>
            <a:r>
              <a:rPr lang="en-US" altLang="zh-TW" dirty="0" smtClean="0"/>
              <a:t>web.xml</a:t>
            </a:r>
            <a:r>
              <a:rPr lang="zh-TW" altLang="en-US" dirty="0" smtClean="0"/>
              <a:t>檔、</a:t>
            </a:r>
            <a:r>
              <a:rPr lang="en-US" altLang="zh-TW" dirty="0" smtClean="0"/>
              <a:t>JavaBeans</a:t>
            </a:r>
            <a:r>
              <a:rPr lang="zh-TW" altLang="en-US" dirty="0" smtClean="0"/>
              <a:t>類別，編譯後的</a:t>
            </a:r>
            <a:r>
              <a:rPr lang="en-US" altLang="zh-TW" dirty="0" err="1" smtClean="0"/>
              <a:t>Servlet</a:t>
            </a:r>
            <a:r>
              <a:rPr lang="zh-TW" altLang="en-US" dirty="0" smtClean="0"/>
              <a:t>類別。 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application</a:t>
            </a:r>
            <a:r>
              <a:rPr lang="zh-TW" altLang="en-US" dirty="0" smtClean="0"/>
              <a:t>物件實做  </a:t>
            </a:r>
            <a:r>
              <a:rPr lang="en-US" altLang="zh-TW" dirty="0" err="1" smtClean="0"/>
              <a:t>javax.servlet.ServletContext</a:t>
            </a:r>
            <a:r>
              <a:rPr lang="zh-TW" altLang="en-US" dirty="0" smtClean="0"/>
              <a:t>介面。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JSP</a:t>
            </a:r>
            <a:r>
              <a:rPr lang="zh-TW" altLang="en-US" dirty="0" smtClean="0"/>
              <a:t>網頁內，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物件代表該</a:t>
            </a:r>
            <a:r>
              <a:rPr lang="en-US" altLang="zh-TW" dirty="0" smtClean="0"/>
              <a:t>JSP</a:t>
            </a:r>
            <a:r>
              <a:rPr lang="zh-TW" altLang="en-US" dirty="0" smtClean="0"/>
              <a:t>網頁存在的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應用程式，且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應用程式內所有</a:t>
            </a:r>
            <a:r>
              <a:rPr lang="en-US" altLang="zh-TW" dirty="0" smtClean="0"/>
              <a:t>JSP</a:t>
            </a:r>
            <a:r>
              <a:rPr lang="zh-TW" altLang="en-US" dirty="0" smtClean="0"/>
              <a:t>網頁，與所有連線的使用者，均分享存取同一個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Web</a:t>
            </a:r>
            <a:r>
              <a:rPr lang="zh-TW" altLang="en-US" dirty="0" smtClean="0"/>
              <a:t>伺服器上有一個以上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應用程式時，則不同使用者瀏覽不同應用程式時，將產生不同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application</a:t>
            </a:r>
            <a:r>
              <a:rPr lang="zh-TW" altLang="en-US" dirty="0" smtClean="0"/>
              <a:t>物件的五種常用方法</a:t>
            </a:r>
          </a:p>
          <a:p>
            <a:pPr lvl="1"/>
            <a:r>
              <a:rPr lang="zh-TW" altLang="en-US" dirty="0" smtClean="0"/>
              <a:t>屬性存取方法</a:t>
            </a:r>
          </a:p>
          <a:p>
            <a:pPr lvl="1"/>
            <a:r>
              <a:rPr lang="zh-TW" altLang="en-US" dirty="0" smtClean="0"/>
              <a:t>取得版本資訊</a:t>
            </a:r>
          </a:p>
          <a:p>
            <a:pPr lvl="1"/>
            <a:r>
              <a:rPr lang="zh-TW" altLang="en-US" dirty="0" smtClean="0"/>
              <a:t>將記錄寫至記錄檔</a:t>
            </a:r>
          </a:p>
          <a:p>
            <a:pPr lvl="1"/>
            <a:r>
              <a:rPr lang="zh-TW" altLang="en-US" dirty="0" smtClean="0"/>
              <a:t>取得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應用程式的初始參數</a:t>
            </a:r>
          </a:p>
          <a:p>
            <a:pPr lvl="1"/>
            <a:r>
              <a:rPr lang="zh-TW" altLang="en-US" dirty="0" smtClean="0"/>
              <a:t>取得伺服器的相關資源 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JSP</a:t>
            </a:r>
            <a:r>
              <a:rPr lang="zh-TW" altLang="en-US" b="1" dirty="0" smtClean="0"/>
              <a:t>中的四種屬性範圍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屬性範圍</a:t>
            </a:r>
            <a:r>
              <a:rPr lang="en-US" altLang="zh-CN" dirty="0" smtClean="0"/>
              <a:t>:</a:t>
            </a:r>
            <a:r>
              <a:rPr lang="zh-TW" altLang="en-US" dirty="0" smtClean="0"/>
              <a:t>就是指一個物件可以跨多少個</a:t>
            </a:r>
            <a:r>
              <a:rPr lang="en-US" altLang="zh-CN" dirty="0" smtClean="0"/>
              <a:t>JSP</a:t>
            </a:r>
            <a:r>
              <a:rPr lang="zh-TW" altLang="en-US" dirty="0" smtClean="0"/>
              <a:t>頁面之後可以繼續使用</a:t>
            </a:r>
            <a:endParaRPr lang="en-US" altLang="zh-CN" dirty="0" smtClean="0"/>
          </a:p>
          <a:p>
            <a:endParaRPr lang="en-US" altLang="zh-TW" dirty="0"/>
          </a:p>
          <a:p>
            <a:r>
              <a:rPr lang="en-US" altLang="zh-TW" dirty="0"/>
              <a:t>JSP</a:t>
            </a:r>
            <a:r>
              <a:rPr lang="zh-TW" altLang="en-US" dirty="0"/>
              <a:t>中有</a:t>
            </a:r>
            <a:r>
              <a:rPr lang="zh-TW" altLang="en-US" dirty="0" smtClean="0"/>
              <a:t>以下</a:t>
            </a:r>
            <a:r>
              <a:rPr lang="zh-TW" altLang="en-US" b="1" dirty="0" smtClean="0"/>
              <a:t>四種屬性範圍</a:t>
            </a:r>
            <a:r>
              <a:rPr lang="zh-TW" altLang="en-US" dirty="0" smtClean="0"/>
              <a:t>：</a:t>
            </a:r>
          </a:p>
          <a:p>
            <a:pPr lvl="1"/>
            <a:r>
              <a:rPr lang="zh-TW" altLang="en-US" dirty="0" smtClean="0"/>
              <a:t>          </a:t>
            </a:r>
            <a:r>
              <a:rPr lang="en-US" altLang="zh-TW" dirty="0"/>
              <a:t> </a:t>
            </a:r>
            <a:r>
              <a:rPr lang="en-US" altLang="zh-TW" dirty="0" smtClean="0"/>
              <a:t>page</a:t>
            </a:r>
          </a:p>
          <a:p>
            <a:pPr lvl="1"/>
            <a:r>
              <a:rPr lang="en-US" altLang="zh-TW" dirty="0"/>
              <a:t>           request</a:t>
            </a:r>
          </a:p>
          <a:p>
            <a:pPr lvl="1"/>
            <a:r>
              <a:rPr lang="en-US" altLang="zh-TW" dirty="0"/>
              <a:t>           session</a:t>
            </a:r>
          </a:p>
          <a:p>
            <a:pPr lvl="1"/>
            <a:r>
              <a:rPr lang="en-US" altLang="zh-TW" dirty="0"/>
              <a:t>           </a:t>
            </a:r>
            <a:r>
              <a:rPr lang="en-US" altLang="zh-TW" dirty="0" smtClean="0"/>
              <a:t>application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在整個</a:t>
            </a:r>
            <a:r>
              <a:rPr lang="en-US" altLang="zh-TW" sz="2400" dirty="0" smtClean="0"/>
              <a:t>JAVA WEB</a:t>
            </a:r>
            <a:r>
              <a:rPr lang="zh-TW" altLang="en-US" sz="2400" dirty="0" smtClean="0"/>
              <a:t>中屬性操作使用如下的方法：</a:t>
            </a:r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r>
              <a:rPr lang="zh-TW" altLang="en-US" sz="2400" dirty="0" smtClean="0"/>
              <a:t>設置屬性：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public void </a:t>
            </a:r>
            <a:r>
              <a:rPr lang="en-US" altLang="zh-TW" sz="2400" dirty="0" err="1" smtClean="0"/>
              <a:t>setAttribute</a:t>
            </a:r>
            <a:r>
              <a:rPr lang="en-US" altLang="zh-TW" sz="2400" dirty="0" smtClean="0"/>
              <a:t>(String </a:t>
            </a:r>
            <a:r>
              <a:rPr lang="en-US" altLang="zh-TW" sz="2400" dirty="0" err="1" smtClean="0"/>
              <a:t>name,Object</a:t>
            </a:r>
            <a:r>
              <a:rPr lang="en-US" altLang="zh-TW" sz="2400" dirty="0" smtClean="0"/>
              <a:t> attribute)</a:t>
            </a:r>
          </a:p>
          <a:p>
            <a:pPr>
              <a:buNone/>
            </a:pPr>
            <a:endParaRPr lang="en-US" altLang="zh-TW" sz="2400" dirty="0"/>
          </a:p>
          <a:p>
            <a:pPr>
              <a:buNone/>
            </a:pPr>
            <a:r>
              <a:rPr lang="zh-TW" altLang="en-US" sz="2400" dirty="0" smtClean="0"/>
              <a:t>取得屬性：</a:t>
            </a:r>
            <a:r>
              <a:rPr lang="en-US" altLang="zh-TW" sz="2400" dirty="0" smtClean="0"/>
              <a:t>public </a:t>
            </a:r>
            <a:r>
              <a:rPr lang="en-US" altLang="zh-TW" sz="2400" dirty="0"/>
              <a:t>Object </a:t>
            </a:r>
            <a:r>
              <a:rPr lang="en-US" altLang="zh-TW" sz="2400" dirty="0" err="1"/>
              <a:t>getAttribute</a:t>
            </a:r>
            <a:r>
              <a:rPr lang="en-US" altLang="zh-TW" sz="2400" dirty="0"/>
              <a:t>(String name</a:t>
            </a:r>
            <a:r>
              <a:rPr lang="en-US" altLang="zh-TW" sz="2400" dirty="0" smtClean="0"/>
              <a:t>)</a:t>
            </a:r>
          </a:p>
          <a:p>
            <a:pPr>
              <a:buNone/>
            </a:pPr>
            <a:endParaRPr lang="en-US" altLang="zh-TW" sz="2400" dirty="0"/>
          </a:p>
          <a:p>
            <a:pPr>
              <a:buNone/>
            </a:pPr>
            <a:r>
              <a:rPr lang="zh-TW" altLang="en-US" sz="2400" dirty="0" smtClean="0"/>
              <a:t>刪除屬性：</a:t>
            </a:r>
            <a:r>
              <a:rPr lang="en-US" altLang="zh-TW" sz="2400" dirty="0" smtClean="0"/>
              <a:t>public </a:t>
            </a:r>
            <a:r>
              <a:rPr lang="en-US" altLang="zh-TW" sz="2400" dirty="0"/>
              <a:t>Object </a:t>
            </a:r>
            <a:r>
              <a:rPr lang="en-US" altLang="zh-TW" sz="2400" dirty="0" err="1"/>
              <a:t>removeAttribute</a:t>
            </a:r>
            <a:r>
              <a:rPr lang="en-US" altLang="zh-TW" sz="2400" dirty="0"/>
              <a:t>(String name)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Page(</a:t>
            </a:r>
            <a:r>
              <a:rPr lang="en-US" altLang="zh-TW" dirty="0" err="1" smtClean="0"/>
              <a:t>pageContext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在一個</a:t>
            </a:r>
            <a:r>
              <a:rPr lang="en-US" altLang="zh-CN" dirty="0" smtClean="0"/>
              <a:t>JSP</a:t>
            </a:r>
            <a:r>
              <a:rPr lang="zh-TW" altLang="en-US" dirty="0" smtClean="0"/>
              <a:t>頁面上設置的屬性只能在一個頁面取得，跳轉到其他頁面則此屬性消失</a:t>
            </a:r>
            <a:endParaRPr lang="en-US" altLang="zh-CN" dirty="0" smtClean="0"/>
          </a:p>
          <a:p>
            <a:r>
              <a:rPr lang="fr-FR" altLang="zh-TW" dirty="0"/>
              <a:t>&lt;%@page contentType="</a:t>
            </a:r>
            <a:r>
              <a:rPr lang="fr-FR" altLang="zh-TW" dirty="0" smtClean="0"/>
              <a:t>text/html;charset=big5"%&gt;</a:t>
            </a:r>
            <a:endParaRPr lang="fr-FR" altLang="zh-TW" dirty="0"/>
          </a:p>
          <a:p>
            <a:r>
              <a:rPr lang="fr-FR" altLang="zh-TW" dirty="0"/>
              <a:t>&lt;%@page import="java.util.*"%&gt;</a:t>
            </a:r>
          </a:p>
          <a:p>
            <a:r>
              <a:rPr lang="fr-FR" altLang="zh-TW" dirty="0"/>
              <a:t>&lt;%</a:t>
            </a:r>
          </a:p>
          <a:p>
            <a:r>
              <a:rPr lang="fr-FR" altLang="zh-TW" dirty="0"/>
              <a:t>         // </a:t>
            </a:r>
            <a:r>
              <a:rPr lang="zh-TW" altLang="en-US" dirty="0" smtClean="0"/>
              <a:t>設置兩個屬性</a:t>
            </a:r>
          </a:p>
          <a:p>
            <a:r>
              <a:rPr lang="zh-TW" altLang="en-US" dirty="0" smtClean="0"/>
              <a:t>         </a:t>
            </a:r>
            <a:r>
              <a:rPr lang="fr-FR" altLang="zh-TW" dirty="0" smtClean="0"/>
              <a:t>pageContext.setAttribute</a:t>
            </a:r>
            <a:r>
              <a:rPr lang="fr-FR" altLang="zh-TW" dirty="0"/>
              <a:t>("uname","HELLO") ;</a:t>
            </a:r>
          </a:p>
          <a:p>
            <a:r>
              <a:rPr lang="fr-FR" altLang="zh-TW" dirty="0"/>
              <a:t>         pageContext.setAttribute("udate",new Date()) ;</a:t>
            </a:r>
          </a:p>
          <a:p>
            <a:r>
              <a:rPr lang="fr-FR" altLang="zh-TW" dirty="0"/>
              <a:t>         // </a:t>
            </a:r>
            <a:r>
              <a:rPr lang="zh-TW" altLang="en-US" dirty="0" smtClean="0"/>
              <a:t>取得屬性</a:t>
            </a:r>
          </a:p>
          <a:p>
            <a:r>
              <a:rPr lang="zh-TW" altLang="en-US" dirty="0" smtClean="0"/>
              <a:t>         </a:t>
            </a:r>
            <a:r>
              <a:rPr lang="fr-FR" altLang="zh-TW" dirty="0" smtClean="0"/>
              <a:t>String </a:t>
            </a:r>
            <a:r>
              <a:rPr lang="fr-FR" altLang="zh-TW" dirty="0"/>
              <a:t>name = (String)pageContext.getAttribute("uname") ;</a:t>
            </a:r>
          </a:p>
          <a:p>
            <a:r>
              <a:rPr lang="fr-FR" altLang="zh-TW" dirty="0"/>
              <a:t>         Date date = (Date)pageContext.getAttribute("udate") ;</a:t>
            </a:r>
          </a:p>
          <a:p>
            <a:r>
              <a:rPr lang="fr-FR" altLang="zh-TW" dirty="0"/>
              <a:t>%&gt;</a:t>
            </a:r>
          </a:p>
          <a:p>
            <a:r>
              <a:rPr lang="fr-FR" altLang="zh-TW" dirty="0"/>
              <a:t>&lt;h1&gt;name --&gt; &lt;%=name%&gt;&lt;/h1&gt;</a:t>
            </a:r>
          </a:p>
          <a:p>
            <a:r>
              <a:rPr lang="fr-FR" altLang="zh-TW" dirty="0"/>
              <a:t>&lt;h1&gt;date --&gt; &lt;%=date%&gt;&lt;/h1&gt;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Request:</a:t>
            </a:r>
            <a:r>
              <a:rPr lang="zh-TW" altLang="en-US" sz="2700" dirty="0" smtClean="0"/>
              <a:t>可以把屬性保存在一次伺服器跳轉範圍之中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zh-TW" altLang="en-US" sz="2700" dirty="0" smtClean="0"/>
              <a:t>注意</a:t>
            </a:r>
            <a:r>
              <a:rPr lang="en-US" altLang="zh-TW" sz="2700" dirty="0" smtClean="0"/>
              <a:t>:</a:t>
            </a:r>
            <a:r>
              <a:rPr lang="zh-TW" altLang="en-US" sz="2700" dirty="0" smtClean="0"/>
              <a:t>如果使用超連</a:t>
            </a:r>
            <a:r>
              <a:rPr lang="zh-TW" altLang="en-US" sz="2700" dirty="0"/>
              <a:t>結</a:t>
            </a:r>
            <a:r>
              <a:rPr lang="zh-TW" altLang="en-US" sz="2700" dirty="0" smtClean="0"/>
              <a:t>的跳轉形式，還是不能夠取得所設值</a:t>
            </a:r>
            <a:endParaRPr lang="zh-TW" altLang="en-US" sz="27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altLang="zh-TW" sz="1400" dirty="0" smtClean="0"/>
              <a:t>&lt;%@</a:t>
            </a:r>
            <a:r>
              <a:rPr lang="fr-FR" altLang="zh-TW" sz="1400" dirty="0"/>
              <a:t>page contentType="</a:t>
            </a:r>
            <a:r>
              <a:rPr lang="fr-FR" altLang="zh-TW" sz="1400" dirty="0" smtClean="0"/>
              <a:t>text/html;charset=big5"%&gt;</a:t>
            </a:r>
            <a:endParaRPr lang="fr-FR" altLang="zh-TW" sz="1400" dirty="0"/>
          </a:p>
          <a:p>
            <a:pPr>
              <a:buNone/>
            </a:pPr>
            <a:r>
              <a:rPr lang="fr-FR" altLang="zh-TW" sz="1400" dirty="0"/>
              <a:t>&lt;%@page import="java.util.*"%&gt;</a:t>
            </a:r>
          </a:p>
          <a:p>
            <a:pPr>
              <a:buNone/>
            </a:pPr>
            <a:r>
              <a:rPr lang="fr-FR" altLang="zh-TW" sz="1400" dirty="0"/>
              <a:t>&lt;%</a:t>
            </a:r>
          </a:p>
          <a:p>
            <a:pPr>
              <a:buNone/>
            </a:pPr>
            <a:r>
              <a:rPr lang="fr-FR" altLang="zh-TW" sz="1400" dirty="0" smtClean="0"/>
              <a:t>request.setAttribute</a:t>
            </a:r>
            <a:r>
              <a:rPr lang="fr-FR" altLang="zh-TW" sz="1400" dirty="0"/>
              <a:t>("uname","HELLO") </a:t>
            </a:r>
            <a:r>
              <a:rPr lang="fr-FR" altLang="zh-TW" sz="1400" dirty="0" smtClean="0"/>
              <a:t>;</a:t>
            </a:r>
          </a:p>
          <a:p>
            <a:pPr>
              <a:buNone/>
            </a:pPr>
            <a:r>
              <a:rPr lang="fr-FR" altLang="zh-TW" sz="1400" dirty="0" smtClean="0"/>
              <a:t>request.setAttribute</a:t>
            </a:r>
            <a:r>
              <a:rPr lang="fr-FR" altLang="zh-TW" sz="1400" dirty="0"/>
              <a:t>("udate",new Date()) ;</a:t>
            </a:r>
          </a:p>
          <a:p>
            <a:pPr>
              <a:buNone/>
            </a:pPr>
            <a:r>
              <a:rPr lang="fr-FR" altLang="zh-TW" sz="1400" dirty="0"/>
              <a:t>%&gt;</a:t>
            </a:r>
          </a:p>
          <a:p>
            <a:pPr>
              <a:buNone/>
            </a:pPr>
            <a:r>
              <a:rPr lang="fr-FR" altLang="zh-TW" sz="1400" b="1" dirty="0"/>
              <a:t>&lt;jsp:forward page="RequestScopeDemo02.jsp"/&gt;</a:t>
            </a:r>
            <a:endParaRPr lang="fr-FR" altLang="zh-TW" sz="1400" dirty="0"/>
          </a:p>
          <a:p>
            <a:endParaRPr lang="en-US" altLang="zh-CN" dirty="0" smtClean="0"/>
          </a:p>
          <a:p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altLang="zh-TW" sz="1400" dirty="0" smtClean="0"/>
              <a:t>&lt;%@page contentType="text/html;charset=big5"%&gt;</a:t>
            </a:r>
          </a:p>
          <a:p>
            <a:pPr>
              <a:buNone/>
            </a:pPr>
            <a:r>
              <a:rPr lang="fr-FR" altLang="zh-TW" sz="1400" dirty="0" smtClean="0"/>
              <a:t>&lt;%@page import="java.util.*"%&gt;</a:t>
            </a:r>
          </a:p>
          <a:p>
            <a:pPr>
              <a:buNone/>
            </a:pPr>
            <a:r>
              <a:rPr lang="fr-FR" altLang="zh-TW" sz="1400" dirty="0" smtClean="0"/>
              <a:t>&lt;%</a:t>
            </a:r>
          </a:p>
          <a:p>
            <a:pPr>
              <a:buNone/>
            </a:pPr>
            <a:r>
              <a:rPr lang="fr-FR" altLang="zh-TW" sz="1400" dirty="0" smtClean="0"/>
              <a:t>String </a:t>
            </a:r>
            <a:r>
              <a:rPr lang="fr-FR" altLang="zh-TW" sz="1400" dirty="0"/>
              <a:t>name </a:t>
            </a:r>
            <a:r>
              <a:rPr lang="fr-FR" altLang="zh-TW" sz="1400" dirty="0" smtClean="0"/>
              <a:t>= (</a:t>
            </a:r>
            <a:r>
              <a:rPr lang="fr-FR" altLang="zh-TW" sz="1400" dirty="0"/>
              <a:t>String)request.getAttribute("uname") ;</a:t>
            </a:r>
          </a:p>
          <a:p>
            <a:pPr>
              <a:buNone/>
            </a:pPr>
            <a:r>
              <a:rPr lang="fr-FR" altLang="zh-TW" sz="1400" dirty="0" smtClean="0"/>
              <a:t>Date </a:t>
            </a:r>
            <a:r>
              <a:rPr lang="fr-FR" altLang="zh-TW" sz="1400" dirty="0"/>
              <a:t>date = (Date)request.getAttribute("udate") ;</a:t>
            </a:r>
          </a:p>
          <a:p>
            <a:pPr>
              <a:buNone/>
            </a:pPr>
            <a:r>
              <a:rPr lang="fr-FR" altLang="zh-TW" sz="1400" dirty="0"/>
              <a:t>%&gt;</a:t>
            </a:r>
          </a:p>
          <a:p>
            <a:pPr>
              <a:buNone/>
            </a:pPr>
            <a:r>
              <a:rPr lang="fr-FR" altLang="zh-TW" sz="1400" dirty="0"/>
              <a:t>&lt;h1&gt;name --&gt; &lt;%=name%&gt;&lt;/h1&gt;</a:t>
            </a:r>
          </a:p>
          <a:p>
            <a:pPr>
              <a:buNone/>
            </a:pPr>
            <a:r>
              <a:rPr lang="fr-FR" altLang="zh-TW" sz="1400" dirty="0"/>
              <a:t>&lt;h1&gt;date --&gt; &lt;%=date%&gt;&lt;/h1&gt;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session</a:t>
            </a:r>
            <a:r>
              <a:rPr lang="zh-TW" altLang="en-US" sz="2800" dirty="0" smtClean="0"/>
              <a:t>屬性範圍無論頁面怎樣跳轉，都可以保存下來，但是只針對於</a:t>
            </a:r>
            <a:r>
              <a:rPr lang="zh-TW" altLang="en-US" sz="2800" smtClean="0"/>
              <a:t>同一</a:t>
            </a:r>
            <a:r>
              <a:rPr lang="zh-TW" altLang="en-US" sz="2800" smtClean="0"/>
              <a:t>個</a:t>
            </a:r>
            <a:r>
              <a:rPr lang="zh-TW" altLang="en-US" sz="2800"/>
              <a:t>瀏</a:t>
            </a:r>
            <a:r>
              <a:rPr lang="zh-TW" altLang="en-US" sz="2800" smtClean="0"/>
              <a:t>覽器</a:t>
            </a:r>
            <a:r>
              <a:rPr lang="zh-TW" altLang="en-US" sz="2800" dirty="0" smtClean="0"/>
              <a:t>打開的相關頁面</a:t>
            </a:r>
            <a:endParaRPr lang="zh-TW" altLang="en-US" sz="28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altLang="zh-TW" sz="1400" dirty="0" smtClean="0"/>
              <a:t>&lt;%@page contentType="text/html;charset=big5"%&gt;</a:t>
            </a:r>
          </a:p>
          <a:p>
            <a:pPr>
              <a:buNone/>
            </a:pPr>
            <a:r>
              <a:rPr lang="fr-FR" altLang="zh-TW" sz="1400" dirty="0" smtClean="0"/>
              <a:t>&lt;%@page import="java.util.*"%&gt;</a:t>
            </a:r>
          </a:p>
          <a:p>
            <a:pPr>
              <a:buNone/>
            </a:pPr>
            <a:r>
              <a:rPr lang="fr-FR" altLang="zh-TW" sz="1400" dirty="0" smtClean="0"/>
              <a:t>&lt;%</a:t>
            </a:r>
          </a:p>
          <a:p>
            <a:pPr>
              <a:buNone/>
            </a:pPr>
            <a:r>
              <a:rPr lang="en-US" altLang="zh-TW" sz="1400" dirty="0" smtClean="0"/>
              <a:t>session</a:t>
            </a:r>
            <a:r>
              <a:rPr lang="fr-FR" altLang="zh-TW" sz="1400" dirty="0" smtClean="0"/>
              <a:t>.setAttribute("uname","HELLO") ;</a:t>
            </a:r>
          </a:p>
          <a:p>
            <a:pPr>
              <a:buNone/>
            </a:pPr>
            <a:r>
              <a:rPr lang="en-US" altLang="zh-TW" sz="1400" dirty="0" smtClean="0"/>
              <a:t>session</a:t>
            </a:r>
            <a:r>
              <a:rPr lang="fr-FR" altLang="zh-TW" sz="1400" dirty="0" smtClean="0"/>
              <a:t>.setAttribute("udate",new Date()) ;</a:t>
            </a:r>
          </a:p>
          <a:p>
            <a:pPr>
              <a:buNone/>
            </a:pPr>
            <a:r>
              <a:rPr lang="fr-FR" altLang="zh-TW" sz="1400" dirty="0" smtClean="0"/>
              <a:t>%&gt;</a:t>
            </a:r>
          </a:p>
          <a:p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altLang="zh-TW" sz="1400" dirty="0" smtClean="0"/>
              <a:t>&lt;%@page contentType="text/html;charset=big5"%&gt;</a:t>
            </a:r>
          </a:p>
          <a:p>
            <a:pPr>
              <a:buNone/>
            </a:pPr>
            <a:r>
              <a:rPr lang="fr-FR" altLang="zh-TW" sz="1400" dirty="0" smtClean="0"/>
              <a:t>&lt;%@page import="java.util.*"%&gt;</a:t>
            </a:r>
          </a:p>
          <a:p>
            <a:pPr>
              <a:buNone/>
            </a:pPr>
            <a:r>
              <a:rPr lang="fr-FR" altLang="zh-TW" sz="1400" dirty="0" smtClean="0"/>
              <a:t>&lt;%</a:t>
            </a:r>
          </a:p>
          <a:p>
            <a:pPr>
              <a:buNone/>
            </a:pPr>
            <a:r>
              <a:rPr lang="fr-FR" altLang="zh-TW" sz="1400" dirty="0" smtClean="0"/>
              <a:t>String name = (String)</a:t>
            </a:r>
            <a:r>
              <a:rPr lang="en-US" altLang="zh-TW" sz="1400" dirty="0" smtClean="0"/>
              <a:t> session</a:t>
            </a:r>
            <a:r>
              <a:rPr lang="fr-FR" altLang="zh-TW" sz="1400" dirty="0" smtClean="0"/>
              <a:t>.getAttribute("uname") ;</a:t>
            </a:r>
          </a:p>
          <a:p>
            <a:pPr>
              <a:buNone/>
            </a:pPr>
            <a:r>
              <a:rPr lang="fr-FR" altLang="zh-TW" sz="1400" dirty="0" smtClean="0"/>
              <a:t>Date date = (Date)</a:t>
            </a:r>
            <a:r>
              <a:rPr lang="en-US" altLang="zh-TW" sz="1400" dirty="0" smtClean="0"/>
              <a:t> session</a:t>
            </a:r>
            <a:r>
              <a:rPr lang="fr-FR" altLang="zh-TW" sz="1400" dirty="0" smtClean="0"/>
              <a:t>.getAttribute("udate") ;</a:t>
            </a:r>
          </a:p>
          <a:p>
            <a:pPr>
              <a:buNone/>
            </a:pPr>
            <a:r>
              <a:rPr lang="fr-FR" altLang="zh-TW" sz="1400" dirty="0" smtClean="0"/>
              <a:t>%&gt;</a:t>
            </a:r>
          </a:p>
          <a:p>
            <a:pPr>
              <a:buNone/>
            </a:pPr>
            <a:r>
              <a:rPr lang="fr-FR" altLang="zh-TW" sz="1400" dirty="0" smtClean="0"/>
              <a:t>&lt;h1&gt;name --&gt; &lt;%=name%&gt;&lt;/h1&gt;</a:t>
            </a:r>
          </a:p>
          <a:p>
            <a:pPr>
              <a:buNone/>
            </a:pPr>
            <a:r>
              <a:rPr lang="fr-FR" altLang="zh-TW" sz="1400" dirty="0" smtClean="0"/>
              <a:t>&lt;h1&gt;date --&gt; &lt;%=date%&gt;&lt;/h1&gt;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smtClean="0"/>
              <a:t>application</a:t>
            </a:r>
            <a:r>
              <a:rPr lang="zh-TW" altLang="en-US" sz="3600" dirty="0" smtClean="0"/>
              <a:t>範圍，是把屬性設置在整個伺服器上，所有的用戶都可以進行訪問</a:t>
            </a:r>
            <a:r>
              <a:rPr lang="zh-CN" altLang="en-US" dirty="0" smtClean="0"/>
              <a:t>。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altLang="zh-TW" sz="1400" dirty="0" smtClean="0"/>
              <a:t>&lt;%@page contentType="text/html;charset=big5"%&gt;</a:t>
            </a:r>
          </a:p>
          <a:p>
            <a:pPr>
              <a:buNone/>
            </a:pPr>
            <a:r>
              <a:rPr lang="fr-FR" altLang="zh-TW" sz="1400" dirty="0" smtClean="0"/>
              <a:t>&lt;%@page import="java.util.*"%&gt;</a:t>
            </a:r>
          </a:p>
          <a:p>
            <a:pPr>
              <a:buNone/>
            </a:pPr>
            <a:r>
              <a:rPr lang="fr-FR" altLang="zh-TW" sz="1400" dirty="0" smtClean="0"/>
              <a:t>&lt;%</a:t>
            </a:r>
          </a:p>
          <a:p>
            <a:pPr>
              <a:buNone/>
            </a:pPr>
            <a:r>
              <a:rPr lang="en-US" altLang="zh-TW" sz="1400" dirty="0" smtClean="0"/>
              <a:t>application</a:t>
            </a:r>
            <a:r>
              <a:rPr lang="fr-FR" altLang="zh-TW" sz="1400" dirty="0" smtClean="0"/>
              <a:t>.setAttribute("uname","HELLO") ;</a:t>
            </a:r>
          </a:p>
          <a:p>
            <a:pPr>
              <a:buNone/>
            </a:pPr>
            <a:r>
              <a:rPr lang="en-US" altLang="zh-TW" sz="1400" dirty="0" smtClean="0"/>
              <a:t>application</a:t>
            </a:r>
            <a:r>
              <a:rPr lang="fr-FR" altLang="zh-TW" sz="1400" dirty="0" smtClean="0"/>
              <a:t>.setAttribute("udate",new Date()) ;</a:t>
            </a:r>
          </a:p>
          <a:p>
            <a:pPr>
              <a:buNone/>
            </a:pPr>
            <a:r>
              <a:rPr lang="fr-FR" altLang="zh-TW" sz="1400" dirty="0" smtClean="0"/>
              <a:t>%&gt;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altLang="zh-TW" sz="1400" dirty="0" smtClean="0"/>
              <a:t>&lt;%@page contentType="text/html;charset=big5"%&gt;</a:t>
            </a:r>
          </a:p>
          <a:p>
            <a:pPr>
              <a:buNone/>
            </a:pPr>
            <a:r>
              <a:rPr lang="fr-FR" altLang="zh-TW" sz="1400" dirty="0" smtClean="0"/>
              <a:t>&lt;%@page import="java.util.*"%&gt;</a:t>
            </a:r>
          </a:p>
          <a:p>
            <a:pPr>
              <a:buNone/>
            </a:pPr>
            <a:r>
              <a:rPr lang="fr-FR" altLang="zh-TW" sz="1400" dirty="0" smtClean="0"/>
              <a:t>&lt;%</a:t>
            </a:r>
          </a:p>
          <a:p>
            <a:pPr>
              <a:buNone/>
            </a:pPr>
            <a:r>
              <a:rPr lang="fr-FR" altLang="zh-TW" sz="1400" dirty="0" smtClean="0"/>
              <a:t>String name = (String)</a:t>
            </a:r>
            <a:r>
              <a:rPr lang="en-US" altLang="zh-TW" sz="1400" dirty="0" smtClean="0"/>
              <a:t> application</a:t>
            </a:r>
            <a:r>
              <a:rPr lang="fr-FR" altLang="zh-TW" sz="1400" dirty="0" smtClean="0"/>
              <a:t>.getAttribute("uname") ;</a:t>
            </a:r>
          </a:p>
          <a:p>
            <a:pPr>
              <a:buNone/>
            </a:pPr>
            <a:r>
              <a:rPr lang="fr-FR" altLang="zh-TW" sz="1400" dirty="0" smtClean="0"/>
              <a:t>Date date = (Date)</a:t>
            </a:r>
            <a:r>
              <a:rPr lang="en-US" altLang="zh-TW" sz="1400" dirty="0" smtClean="0"/>
              <a:t> application </a:t>
            </a:r>
            <a:r>
              <a:rPr lang="fr-FR" altLang="zh-TW" sz="1400" dirty="0" smtClean="0"/>
              <a:t>.getAttribute("udate") ;</a:t>
            </a:r>
          </a:p>
          <a:p>
            <a:pPr>
              <a:buNone/>
            </a:pPr>
            <a:r>
              <a:rPr lang="fr-FR" altLang="zh-TW" sz="1400" dirty="0" smtClean="0"/>
              <a:t>%&gt;</a:t>
            </a:r>
          </a:p>
          <a:p>
            <a:pPr>
              <a:buNone/>
            </a:pPr>
            <a:r>
              <a:rPr lang="fr-FR" altLang="zh-TW" sz="1400" dirty="0" smtClean="0"/>
              <a:t>&lt;h1&gt;name --&gt; &lt;%=name%&gt;&lt;/h1&gt;</a:t>
            </a:r>
          </a:p>
          <a:p>
            <a:pPr>
              <a:buNone/>
            </a:pPr>
            <a:r>
              <a:rPr lang="fr-FR" altLang="zh-TW" sz="1400" dirty="0" smtClean="0"/>
              <a:t>&lt;h1&gt;date --&gt; &lt;%=date%&gt;&lt;/h1&gt;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Request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 smtClean="0"/>
              <a:t>request.getParameter</a:t>
            </a:r>
            <a:r>
              <a:rPr lang="en-US" altLang="zh-TW" sz="2400" dirty="0" smtClean="0"/>
              <a:t>()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request.getParameterValues</a:t>
            </a:r>
            <a:r>
              <a:rPr lang="en-US" altLang="zh-TW" sz="2400" dirty="0" smtClean="0"/>
              <a:t>()</a:t>
            </a:r>
          </a:p>
          <a:p>
            <a:endParaRPr lang="en-US" altLang="zh-TW" sz="2400" dirty="0" smtClean="0"/>
          </a:p>
          <a:p>
            <a:r>
              <a:rPr lang="en-US" altLang="zh-TW" sz="2400" dirty="0" err="1"/>
              <a:t>r</a:t>
            </a:r>
            <a:r>
              <a:rPr lang="en-US" altLang="zh-TW" sz="2400" dirty="0" err="1" smtClean="0"/>
              <a:t>equest.setCharacterEncoding</a:t>
            </a:r>
            <a:r>
              <a:rPr lang="en-US" altLang="zh-TW" sz="2400" dirty="0" smtClean="0"/>
              <a:t>()//</a:t>
            </a:r>
            <a:r>
              <a:rPr lang="zh-TW" altLang="en-US" sz="2400" dirty="0" smtClean="0"/>
              <a:t>解決中文亂碼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Get &amp; Post &amp; URL</a:t>
            </a:r>
            <a:r>
              <a:rPr lang="zh-TW" altLang="en-US" sz="2400" dirty="0" smtClean="0"/>
              <a:t>傳值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getMethod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getRemoteAddr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getServletPath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getContextPath</a:t>
            </a:r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Response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response</a:t>
            </a:r>
            <a:r>
              <a:rPr lang="zh-TW" altLang="en-US" dirty="0" smtClean="0"/>
              <a:t>物件實作</a:t>
            </a:r>
            <a:r>
              <a:rPr lang="en-US" altLang="zh-TW" dirty="0" err="1" smtClean="0"/>
              <a:t>javax.servlet.http.HttpServletResponse</a:t>
            </a:r>
            <a:r>
              <a:rPr lang="zh-TW" altLang="en-US" dirty="0" smtClean="0"/>
              <a:t>介面，用於處理</a:t>
            </a:r>
            <a:r>
              <a:rPr lang="en-US" altLang="zh-TW" dirty="0" smtClean="0"/>
              <a:t>JSP</a:t>
            </a:r>
            <a:r>
              <a:rPr lang="zh-TW" altLang="en-US" dirty="0" smtClean="0"/>
              <a:t>網頁回傳給瀏覽端之運算結果的回應訊息。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response.sendRedirect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網頁路徑與名稱</a:t>
            </a:r>
            <a:r>
              <a:rPr lang="en-US" altLang="zh-TW" dirty="0" smtClean="0"/>
              <a:t>”); //&lt;</a:t>
            </a:r>
            <a:r>
              <a:rPr lang="en-US" altLang="zh-TW" dirty="0" err="1" smtClean="0"/>
              <a:t>jsp:forward</a:t>
            </a:r>
            <a:r>
              <a:rPr lang="en-US" altLang="zh-TW" dirty="0" smtClean="0"/>
              <a:t>&gt;, </a:t>
            </a:r>
            <a:r>
              <a:rPr lang="zh-TW" altLang="en-US" dirty="0" smtClean="0"/>
              <a:t>利用伺服器端將資料先輸出到緩衝區機制，取消前網頁輸出換成新網頁；</a:t>
            </a:r>
            <a:r>
              <a:rPr lang="en-US" altLang="zh-TW" dirty="0" err="1" smtClean="0"/>
              <a:t>sendRedirect</a:t>
            </a:r>
            <a:r>
              <a:rPr lang="zh-TW" altLang="en-US" dirty="0" smtClean="0"/>
              <a:t>則是利用</a:t>
            </a:r>
            <a:r>
              <a:rPr lang="en-US" altLang="zh-TW" dirty="0" smtClean="0"/>
              <a:t>HTTP Header</a:t>
            </a:r>
            <a:r>
              <a:rPr lang="zh-TW" altLang="en-US" dirty="0" smtClean="0"/>
              <a:t>，對瀏覽器重導網頁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/>
              <a:t>呼叫</a:t>
            </a:r>
            <a:r>
              <a:rPr lang="en-US" altLang="zh-TW" b="1" dirty="0" err="1" smtClean="0"/>
              <a:t>setHeader</a:t>
            </a:r>
            <a:r>
              <a:rPr lang="zh-TW" altLang="en-US" b="1" dirty="0" smtClean="0"/>
              <a:t>方法，設定網頁每</a:t>
            </a:r>
            <a:r>
              <a:rPr lang="en-US" altLang="zh-TW" b="1" dirty="0" smtClean="0"/>
              <a:t>20</a:t>
            </a:r>
            <a:r>
              <a:rPr lang="zh-TW" altLang="en-US" b="1" dirty="0" smtClean="0"/>
              <a:t>秒更新一次：</a:t>
            </a:r>
          </a:p>
          <a:p>
            <a:pPr>
              <a:buFont typeface="Wingdings" pitchFamily="2" charset="2"/>
              <a:buNone/>
            </a:pPr>
            <a:r>
              <a:rPr lang="zh-TW" altLang="en-US" b="1" dirty="0" smtClean="0"/>
              <a:t>    </a:t>
            </a:r>
            <a:r>
              <a:rPr lang="en-US" altLang="zh-TW" b="1" dirty="0" err="1" smtClean="0"/>
              <a:t>response.setHeader</a:t>
            </a:r>
            <a:r>
              <a:rPr lang="en-US" altLang="zh-TW" b="1" dirty="0" smtClean="0"/>
              <a:t>("Refresh", "20");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1447</Words>
  <Application>Microsoft Office PowerPoint</Application>
  <PresentationFormat>如螢幕大小 (4:3)</PresentationFormat>
  <Paragraphs>190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JSP內建物件</vt:lpstr>
      <vt:lpstr>JSP中的四種屬性範圍</vt:lpstr>
      <vt:lpstr>PowerPoint 簡報</vt:lpstr>
      <vt:lpstr>Page(pageContext)</vt:lpstr>
      <vt:lpstr>Request:可以把屬性保存在一次伺服器跳轉範圍之中 注意:如果使用超連結的跳轉形式，還是不能夠取得所設值</vt:lpstr>
      <vt:lpstr>session屬性範圍無論頁面怎樣跳轉，都可以保存下來，但是只針對於同一個瀏覽器打開的相關頁面</vt:lpstr>
      <vt:lpstr>application範圍，是把屬性設置在整個伺服器上，所有的用戶都可以進行訪問。</vt:lpstr>
      <vt:lpstr>Request物件</vt:lpstr>
      <vt:lpstr>Response物件</vt:lpstr>
      <vt:lpstr>Cookie的使用</vt:lpstr>
      <vt:lpstr>將資料儲存至Cookie的步驟如下： </vt:lpstr>
      <vt:lpstr>從Cookie取得資料的步驟如下：</vt:lpstr>
      <vt:lpstr>Session物件</vt:lpstr>
      <vt:lpstr>為何不用Cookie</vt:lpstr>
      <vt:lpstr>PowerPoint 簡報</vt:lpstr>
      <vt:lpstr>Web應用程式</vt:lpstr>
      <vt:lpstr>定義Tomcat的Web應用程式</vt:lpstr>
      <vt:lpstr>PowerPoint 簡報</vt:lpstr>
      <vt:lpstr>PowerPoint 簡報</vt:lpstr>
    </vt:vector>
  </TitlesOfParts>
  <Company>nchu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JSP內建物件</dc:title>
  <dc:creator>kclin</dc:creator>
  <cp:lastModifiedBy>KC Lin</cp:lastModifiedBy>
  <cp:revision>32</cp:revision>
  <dcterms:created xsi:type="dcterms:W3CDTF">2012-12-11T06:31:15Z</dcterms:created>
  <dcterms:modified xsi:type="dcterms:W3CDTF">2017-05-09T04:31:30Z</dcterms:modified>
</cp:coreProperties>
</file>