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51"/>
  </p:normalViewPr>
  <p:slideViewPr>
    <p:cSldViewPr snapToGrid="0" snapToObjects="1">
      <p:cViewPr varScale="1">
        <p:scale>
          <a:sx n="76" d="100"/>
          <a:sy n="76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A695-90E8-5440-B45F-66D3E33CB87C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2B8A-CACA-9546-B22E-C10E8403C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1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2B8A-CACA-9546-B22E-C10E8403CA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6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Session14</a:t>
            </a:r>
          </a:p>
          <a:p>
            <a:r>
              <a:rPr lang="en-GB" dirty="0" smtClean="0"/>
              <a:t>MongoDB CRUD Operations</a:t>
            </a:r>
          </a:p>
          <a:p>
            <a:r>
              <a:rPr lang="en-GB" dirty="0" smtClean="0"/>
              <a:t>Read - Part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0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any condition in an array of embedded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Optional matching uses dot notation to reference each field in the embedded documents.</a:t>
            </a:r>
          </a:p>
          <a:p>
            <a:r>
              <a:rPr lang="en-GB" dirty="0" smtClean="0"/>
              <a:t> </a:t>
            </a:r>
            <a:r>
              <a:rPr lang="en-GB" dirty="0"/>
              <a:t>The query must be formatted </a:t>
            </a:r>
            <a:r>
              <a:rPr lang="en-GB" dirty="0" smtClean="0"/>
              <a:t>{&lt;document.field1&gt;: &lt;</a:t>
            </a:r>
            <a:r>
              <a:rPr lang="en-GB" dirty="0"/>
              <a:t>value</a:t>
            </a:r>
            <a:r>
              <a:rPr lang="en-GB" dirty="0" smtClean="0"/>
              <a:t>&gt;, </a:t>
            </a:r>
            <a:r>
              <a:rPr lang="en-GB" dirty="0"/>
              <a:t>&lt;</a:t>
            </a:r>
            <a:r>
              <a:rPr lang="en-GB" dirty="0" smtClean="0"/>
              <a:t>document.field2&gt;: </a:t>
            </a:r>
            <a:r>
              <a:rPr lang="en-GB" dirty="0"/>
              <a:t>&lt;value</a:t>
            </a:r>
            <a:r>
              <a:rPr lang="en-GB" dirty="0" smtClean="0"/>
              <a:t>&gt;}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smtClean="0"/>
              <a:t>Example: </a:t>
            </a:r>
            <a:r>
              <a:rPr lang="en-GB" dirty="0" smtClean="0"/>
              <a:t>Using the </a:t>
            </a:r>
            <a:r>
              <a:rPr lang="en-GB" i="1" dirty="0" smtClean="0"/>
              <a:t>school</a:t>
            </a:r>
            <a:r>
              <a:rPr lang="en-GB" dirty="0" smtClean="0"/>
              <a:t> database, query the </a:t>
            </a:r>
            <a:r>
              <a:rPr lang="en-GB" i="1" dirty="0" smtClean="0"/>
              <a:t>students</a:t>
            </a:r>
            <a:r>
              <a:rPr lang="en-GB" dirty="0" smtClean="0"/>
              <a:t> collection to get the name of the students with scores greater than 90 or less than 20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US" dirty="0" err="1"/>
              <a:t>db.students.find</a:t>
            </a:r>
            <a:r>
              <a:rPr lang="en-US" dirty="0"/>
              <a:t>({"</a:t>
            </a:r>
            <a:r>
              <a:rPr lang="en-US" dirty="0" err="1"/>
              <a:t>scores.score</a:t>
            </a:r>
            <a:r>
              <a:rPr lang="en-US" dirty="0"/>
              <a:t>": {"$</a:t>
            </a:r>
            <a:r>
              <a:rPr lang="en-US" dirty="0" err="1"/>
              <a:t>lt</a:t>
            </a:r>
            <a:r>
              <a:rPr lang="en-US" dirty="0"/>
              <a:t>": </a:t>
            </a:r>
            <a:r>
              <a:rPr lang="en-US" dirty="0" smtClean="0"/>
              <a:t>20</a:t>
            </a:r>
            <a:r>
              <a:rPr lang="en-US" dirty="0"/>
              <a:t>}, "</a:t>
            </a:r>
            <a:r>
              <a:rPr lang="en-US" dirty="0" err="1"/>
              <a:t>scores.score</a:t>
            </a:r>
            <a:r>
              <a:rPr lang="en-US" dirty="0"/>
              <a:t>": {"$</a:t>
            </a:r>
            <a:r>
              <a:rPr lang="en-US" dirty="0" err="1"/>
              <a:t>gt</a:t>
            </a:r>
            <a:r>
              <a:rPr lang="en-US" dirty="0"/>
              <a:t>": 90}}, {"name": 1})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1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results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Counting is an operation performed on the result of a query.</a:t>
            </a:r>
          </a:p>
          <a:p>
            <a:r>
              <a:rPr lang="en-GB" dirty="0" smtClean="0"/>
              <a:t>the format to count is: </a:t>
            </a:r>
            <a:r>
              <a:rPr lang="en-GB" dirty="0" err="1" smtClean="0"/>
              <a:t>db.collection.find</a:t>
            </a:r>
            <a:r>
              <a:rPr lang="en-GB" dirty="0" smtClean="0"/>
              <a:t>(&lt;query&gt;).count()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Example: </a:t>
            </a:r>
            <a:r>
              <a:rPr lang="en-GB" dirty="0"/>
              <a:t>Using the </a:t>
            </a:r>
            <a:r>
              <a:rPr lang="en-GB" i="1" dirty="0"/>
              <a:t>school</a:t>
            </a:r>
            <a:r>
              <a:rPr lang="en-GB" dirty="0"/>
              <a:t> database, query the </a:t>
            </a:r>
            <a:r>
              <a:rPr lang="en-GB" i="1" dirty="0"/>
              <a:t>students</a:t>
            </a:r>
            <a:r>
              <a:rPr lang="en-GB" dirty="0"/>
              <a:t> collection to </a:t>
            </a:r>
            <a:r>
              <a:rPr lang="en-GB" dirty="0" smtClean="0"/>
              <a:t>find out how many students have exams </a:t>
            </a:r>
            <a:r>
              <a:rPr lang="en-GB" dirty="0"/>
              <a:t>with scores less than 65.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/>
              <a:t>db.students.find</a:t>
            </a:r>
            <a:r>
              <a:rPr lang="en-GB" dirty="0"/>
              <a:t>({"scores": {"$</a:t>
            </a:r>
            <a:r>
              <a:rPr lang="en-GB" dirty="0" err="1"/>
              <a:t>elemMatch</a:t>
            </a:r>
            <a:r>
              <a:rPr lang="en-GB" dirty="0"/>
              <a:t>": {"</a:t>
            </a:r>
            <a:r>
              <a:rPr lang="en-GB" dirty="0" err="1"/>
              <a:t>type":"exam</a:t>
            </a:r>
            <a:r>
              <a:rPr lang="en-GB" dirty="0"/>
              <a:t>", "score": {"$</a:t>
            </a:r>
            <a:r>
              <a:rPr lang="en-GB" dirty="0" err="1"/>
              <a:t>lt</a:t>
            </a:r>
            <a:r>
              <a:rPr lang="en-GB" dirty="0"/>
              <a:t>": 65}}}}).count()</a:t>
            </a:r>
          </a:p>
        </p:txBody>
      </p:sp>
    </p:spTree>
    <p:extLst>
      <p:ext uri="{BB962C8B-B14F-4D97-AF65-F5344CB8AC3E}">
        <p14:creationId xmlns:p14="http://schemas.microsoft.com/office/powerpoint/2010/main" val="5991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sorting, limiting and skipping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query can be paged by sorting the results, limiting the number of results and skipping unwanted results.</a:t>
            </a:r>
          </a:p>
          <a:p>
            <a:r>
              <a:rPr lang="en-GB" dirty="0" smtClean="0"/>
              <a:t>sorting, limiting and skipping are all cursor operations</a:t>
            </a:r>
          </a:p>
          <a:p>
            <a:r>
              <a:rPr lang="en-GB" dirty="0" smtClean="0"/>
              <a:t>The operations can be invoked in tandem</a:t>
            </a:r>
          </a:p>
          <a:p>
            <a:r>
              <a:rPr lang="en-GB" dirty="0" smtClean="0"/>
              <a:t>A cursor is always sorted, skipped and finally limited 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3759" y="1030185"/>
            <a:ext cx="4934479" cy="3615266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sort() console syntax: </a:t>
            </a:r>
            <a:r>
              <a:rPr lang="en-GB" dirty="0" err="1" smtClean="0"/>
              <a:t>db.collection.find</a:t>
            </a:r>
            <a:r>
              <a:rPr lang="en-GB" dirty="0" smtClean="0"/>
              <a:t>().sort({“field”: order,...})</a:t>
            </a:r>
          </a:p>
          <a:p>
            <a:r>
              <a:rPr lang="en-GB" dirty="0" smtClean="0"/>
              <a:t>sort() </a:t>
            </a:r>
            <a:r>
              <a:rPr lang="en-GB" dirty="0" err="1" smtClean="0"/>
              <a:t>pymongo</a:t>
            </a:r>
            <a:r>
              <a:rPr lang="en-GB" dirty="0" smtClean="0"/>
              <a:t> syntax: </a:t>
            </a:r>
            <a:r>
              <a:rPr lang="en-GB" dirty="0" err="1" smtClean="0"/>
              <a:t>db.collection.find</a:t>
            </a:r>
            <a:r>
              <a:rPr lang="en-GB" dirty="0" smtClean="0"/>
              <a:t>().sort([(“field”, </a:t>
            </a:r>
            <a:r>
              <a:rPr lang="en-GB" dirty="0" err="1" smtClean="0"/>
              <a:t>pymongo</a:t>
            </a:r>
            <a:r>
              <a:rPr lang="en-GB" dirty="0" smtClean="0"/>
              <a:t>.[DESC][ASC]ENDING),...])</a:t>
            </a:r>
          </a:p>
          <a:p>
            <a:r>
              <a:rPr lang="en-GB" dirty="0" smtClean="0"/>
              <a:t>limit() syntax: </a:t>
            </a:r>
            <a:r>
              <a:rPr lang="en-GB" dirty="0" err="1" smtClean="0"/>
              <a:t>db.collection.find</a:t>
            </a:r>
            <a:r>
              <a:rPr lang="en-GB" dirty="0" smtClean="0"/>
              <a:t>().limit(&lt;</a:t>
            </a:r>
            <a:r>
              <a:rPr lang="en-GB" dirty="0" err="1" smtClean="0"/>
              <a:t>NumDocs</a:t>
            </a:r>
            <a:r>
              <a:rPr lang="en-GB" dirty="0" smtClean="0"/>
              <a:t>&gt;)</a:t>
            </a:r>
          </a:p>
          <a:p>
            <a:r>
              <a:rPr lang="en-GB" dirty="0" smtClean="0"/>
              <a:t>skip() syntax: </a:t>
            </a:r>
            <a:r>
              <a:rPr lang="en-GB" dirty="0" err="1"/>
              <a:t>db.collection.find</a:t>
            </a:r>
            <a:r>
              <a:rPr lang="en-GB" dirty="0" smtClean="0"/>
              <a:t>().skip(&lt;</a:t>
            </a:r>
            <a:r>
              <a:rPr lang="en-GB" dirty="0" err="1"/>
              <a:t>NumDocs</a:t>
            </a:r>
            <a:r>
              <a:rPr lang="en-GB" dirty="0"/>
              <a:t>&gt;)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python program that prints the top 10 students with the highest exam scores in descending order.</a:t>
            </a:r>
          </a:p>
          <a:p>
            <a:r>
              <a:rPr lang="en-GB" dirty="0" smtClean="0"/>
              <a:t>Create a python program that prints the title and main actor and year of all movies that won awards between 1960 and 1980. </a:t>
            </a:r>
            <a:r>
              <a:rPr lang="en-GB" smtClean="0"/>
              <a:t>Print the results ordered by year and number of award won.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1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on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Exact match of an array</a:t>
            </a:r>
          </a:p>
          <a:p>
            <a:r>
              <a:rPr lang="en-GB" dirty="0" smtClean="0"/>
              <a:t>Match of a single element in search criteria</a:t>
            </a:r>
          </a:p>
          <a:p>
            <a:r>
              <a:rPr lang="en-GB" dirty="0" smtClean="0"/>
              <a:t>Match all elements in search criteria</a:t>
            </a:r>
          </a:p>
          <a:p>
            <a:r>
              <a:rPr lang="en-GB" dirty="0" smtClean="0"/>
              <a:t>Match an specific element in an array</a:t>
            </a:r>
          </a:p>
          <a:p>
            <a:r>
              <a:rPr lang="en-GB" dirty="0" smtClean="0"/>
              <a:t>Match at least one condition in a multiple criteria search</a:t>
            </a:r>
          </a:p>
          <a:p>
            <a:r>
              <a:rPr lang="en-GB" dirty="0" smtClean="0"/>
              <a:t>Match all conditions in a multiple criteria search</a:t>
            </a:r>
          </a:p>
          <a:p>
            <a:r>
              <a:rPr lang="en-GB" dirty="0" smtClean="0"/>
              <a:t>Match an array element in an array of embedded documents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exact match of an array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query must be formatted {&lt;field&gt;: &lt;value&gt;}</a:t>
            </a:r>
          </a:p>
          <a:p>
            <a:r>
              <a:rPr lang="en-GB" dirty="0" smtClean="0"/>
              <a:t>&lt;value&gt; must be an array</a:t>
            </a:r>
          </a:p>
          <a:p>
            <a:r>
              <a:rPr lang="en-GB" dirty="0" smtClean="0"/>
              <a:t>The match includes all elements specified in the exact order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Example</a:t>
            </a:r>
            <a:r>
              <a:rPr lang="en-GB" dirty="0" smtClean="0"/>
              <a:t>: using the </a:t>
            </a:r>
            <a:r>
              <a:rPr lang="en-GB" i="1" dirty="0" smtClean="0"/>
              <a:t>video </a:t>
            </a:r>
            <a:r>
              <a:rPr lang="en-GB" dirty="0" smtClean="0"/>
              <a:t>database search the </a:t>
            </a:r>
            <a:r>
              <a:rPr lang="en-GB" i="1" dirty="0" err="1" smtClean="0"/>
              <a:t>movieDetails</a:t>
            </a:r>
            <a:r>
              <a:rPr lang="en-GB" dirty="0" smtClean="0"/>
              <a:t> and find the title of a movie whose actors are Claudia </a:t>
            </a:r>
            <a:r>
              <a:rPr lang="en-GB" dirty="0" err="1" smtClean="0"/>
              <a:t>Cardinale</a:t>
            </a:r>
            <a:r>
              <a:rPr lang="en-GB" dirty="0" smtClean="0"/>
              <a:t>, Henry Fonda, Jason </a:t>
            </a:r>
            <a:r>
              <a:rPr lang="en-GB" dirty="0" err="1" smtClean="0"/>
              <a:t>Robards</a:t>
            </a:r>
            <a:r>
              <a:rPr lang="en-GB" dirty="0" smtClean="0"/>
              <a:t> and Charles Bronson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db.movieDetails.find</a:t>
            </a:r>
            <a:r>
              <a:rPr lang="en-GB" dirty="0"/>
              <a:t>({"actors": ["Claudia </a:t>
            </a:r>
            <a:r>
              <a:rPr lang="en-GB" dirty="0" err="1"/>
              <a:t>Cardinale</a:t>
            </a:r>
            <a:r>
              <a:rPr lang="en-GB" dirty="0"/>
              <a:t>", "Henry Fonda", "Jason </a:t>
            </a:r>
            <a:r>
              <a:rPr lang="en-GB" dirty="0" err="1"/>
              <a:t>Robards</a:t>
            </a:r>
            <a:r>
              <a:rPr lang="en-GB" dirty="0"/>
              <a:t>", "Charles Bronson"]}, {"title": 1})</a:t>
            </a:r>
          </a:p>
        </p:txBody>
      </p:sp>
    </p:spTree>
    <p:extLst>
      <p:ext uri="{BB962C8B-B14F-4D97-AF65-F5344CB8AC3E}">
        <p14:creationId xmlns:p14="http://schemas.microsoft.com/office/powerpoint/2010/main" val="5437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 single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query must be formatted {&lt;field&gt;: &lt;value&gt;}</a:t>
            </a:r>
          </a:p>
          <a:p>
            <a:r>
              <a:rPr lang="en-GB" dirty="0"/>
              <a:t>&lt;value&gt; </a:t>
            </a:r>
            <a:r>
              <a:rPr lang="en-GB" dirty="0" smtClean="0"/>
              <a:t>is a single value to be matched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smtClean="0"/>
              <a:t>Example</a:t>
            </a:r>
            <a:r>
              <a:rPr lang="en-GB" dirty="0" smtClean="0"/>
              <a:t>: </a:t>
            </a:r>
            <a:r>
              <a:rPr lang="en-GB" dirty="0"/>
              <a:t>using the </a:t>
            </a:r>
            <a:r>
              <a:rPr lang="en-GB" i="1" dirty="0"/>
              <a:t>video </a:t>
            </a:r>
            <a:r>
              <a:rPr lang="en-GB" dirty="0"/>
              <a:t>database search the </a:t>
            </a:r>
            <a:r>
              <a:rPr lang="en-GB" i="1" dirty="0" err="1"/>
              <a:t>movieDetails</a:t>
            </a:r>
            <a:r>
              <a:rPr lang="en-GB" dirty="0"/>
              <a:t> and find the title of a movie </a:t>
            </a:r>
            <a:r>
              <a:rPr lang="en-GB" dirty="0" smtClean="0"/>
              <a:t>in which Charles Bronson appears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db.movieDetails.find</a:t>
            </a:r>
            <a:r>
              <a:rPr lang="en-GB" dirty="0"/>
              <a:t>({actors: "Charles Bronson"}, {"title": 1})</a:t>
            </a:r>
          </a:p>
        </p:txBody>
      </p:sp>
    </p:spTree>
    <p:extLst>
      <p:ext uri="{BB962C8B-B14F-4D97-AF65-F5344CB8AC3E}">
        <p14:creationId xmlns:p14="http://schemas.microsoft.com/office/powerpoint/2010/main" val="6431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all ELEMENTS in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a multiple criteria search </a:t>
            </a:r>
            <a:r>
              <a:rPr lang="en-GB" dirty="0" smtClean="0"/>
              <a:t>all of </a:t>
            </a:r>
            <a:r>
              <a:rPr lang="en-GB" dirty="0"/>
              <a:t>the conditions </a:t>
            </a:r>
            <a:r>
              <a:rPr lang="en-GB" dirty="0" smtClean="0"/>
              <a:t>must be satisfied.</a:t>
            </a:r>
            <a:endParaRPr lang="en-GB" dirty="0"/>
          </a:p>
          <a:p>
            <a:r>
              <a:rPr lang="en-GB" dirty="0"/>
              <a:t>The query must be formatted {&lt;field&gt;: </a:t>
            </a:r>
            <a:r>
              <a:rPr lang="en-GB" dirty="0" smtClean="0"/>
              <a:t>{“$all”: &lt;</a:t>
            </a:r>
            <a:r>
              <a:rPr lang="en-GB" dirty="0"/>
              <a:t>value</a:t>
            </a:r>
            <a:r>
              <a:rPr lang="en-GB" dirty="0" smtClean="0"/>
              <a:t>&gt;}}</a:t>
            </a:r>
            <a:endParaRPr lang="en-GB" dirty="0"/>
          </a:p>
          <a:p>
            <a:r>
              <a:rPr lang="en-GB" dirty="0"/>
              <a:t>&lt;value&gt; </a:t>
            </a:r>
            <a:r>
              <a:rPr lang="en-GB" dirty="0" smtClean="0"/>
              <a:t>is an array of values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: using the </a:t>
            </a:r>
            <a:r>
              <a:rPr lang="en-GB" i="1" dirty="0"/>
              <a:t>video </a:t>
            </a:r>
            <a:r>
              <a:rPr lang="en-GB" dirty="0"/>
              <a:t>database search the </a:t>
            </a:r>
            <a:r>
              <a:rPr lang="en-GB" i="1" dirty="0" err="1"/>
              <a:t>movieDetails</a:t>
            </a:r>
            <a:r>
              <a:rPr lang="en-GB" dirty="0"/>
              <a:t> and find the title of a movie which belongs </a:t>
            </a:r>
            <a:r>
              <a:rPr lang="en-GB" dirty="0" smtClean="0"/>
              <a:t>both to </a:t>
            </a:r>
            <a:r>
              <a:rPr lang="en-GB" dirty="0"/>
              <a:t>the ”Action” </a:t>
            </a:r>
            <a:r>
              <a:rPr lang="en-GB" dirty="0" smtClean="0"/>
              <a:t>and “Drama</a:t>
            </a:r>
            <a:r>
              <a:rPr lang="en-GB" dirty="0"/>
              <a:t>” genre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db.movieDetails.find</a:t>
            </a:r>
            <a:r>
              <a:rPr lang="en-GB" dirty="0"/>
              <a:t>({"genres":{"$all": ["Action", "Drama"] }}, </a:t>
            </a:r>
            <a:r>
              <a:rPr lang="en-GB" dirty="0" smtClean="0"/>
              <a:t>{”title":1})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6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 specific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dirty="0" smtClean="0"/>
              <a:t>sing dot notation a specific index in the array can be specified. Ex. </a:t>
            </a:r>
            <a:r>
              <a:rPr lang="en-GB" i="1" dirty="0" smtClean="0"/>
              <a:t>colours.1</a:t>
            </a:r>
            <a:r>
              <a:rPr lang="en-GB" dirty="0" smtClean="0"/>
              <a:t> references the second position of the array </a:t>
            </a:r>
            <a:r>
              <a:rPr lang="en-GB" i="1" dirty="0" smtClean="0"/>
              <a:t>colours.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: using the </a:t>
            </a:r>
            <a:r>
              <a:rPr lang="en-GB" i="1" dirty="0"/>
              <a:t>video </a:t>
            </a:r>
            <a:r>
              <a:rPr lang="en-GB" dirty="0"/>
              <a:t>database search the </a:t>
            </a:r>
            <a:r>
              <a:rPr lang="en-GB" i="1" dirty="0" err="1"/>
              <a:t>movieDetails</a:t>
            </a:r>
            <a:r>
              <a:rPr lang="en-GB" dirty="0"/>
              <a:t> and find the title of a movie in </a:t>
            </a:r>
            <a:r>
              <a:rPr lang="en-GB" dirty="0" smtClean="0"/>
              <a:t>which Charles Bronson is the star (first in the actors list)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db.movieDetails.find</a:t>
            </a:r>
            <a:r>
              <a:rPr lang="en-GB" dirty="0"/>
              <a:t>({"actors.0": "Charles Bronson"}, {"title": 1})</a:t>
            </a:r>
          </a:p>
        </p:txBody>
      </p:sp>
    </p:spTree>
    <p:extLst>
      <p:ext uri="{BB962C8B-B14F-4D97-AF65-F5344CB8AC3E}">
        <p14:creationId xmlns:p14="http://schemas.microsoft.com/office/powerpoint/2010/main" val="33070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any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In a multiple criteria search any of the conditions satisfied is sufficient.</a:t>
            </a:r>
          </a:p>
          <a:p>
            <a:r>
              <a:rPr lang="en-GB" dirty="0"/>
              <a:t>The query must be formatted {&lt;field&gt;: &lt;value&gt;}</a:t>
            </a:r>
          </a:p>
          <a:p>
            <a:r>
              <a:rPr lang="en-GB" dirty="0"/>
              <a:t>&lt;value&gt; must </a:t>
            </a:r>
            <a:r>
              <a:rPr lang="en-GB" dirty="0" smtClean="0"/>
              <a:t>be a document of query operators (i.e. $</a:t>
            </a:r>
            <a:r>
              <a:rPr lang="en-GB" dirty="0" err="1" smtClean="0"/>
              <a:t>eq</a:t>
            </a:r>
            <a:r>
              <a:rPr lang="en-GB" dirty="0" smtClean="0"/>
              <a:t>, $</a:t>
            </a:r>
            <a:r>
              <a:rPr lang="en-GB" dirty="0" err="1" smtClean="0"/>
              <a:t>gt</a:t>
            </a:r>
            <a:r>
              <a:rPr lang="en-GB" dirty="0" smtClean="0"/>
              <a:t>,,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5402173" cy="3615266"/>
          </a:xfrm>
        </p:spPr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: using the </a:t>
            </a:r>
            <a:r>
              <a:rPr lang="en-GB" i="1" dirty="0" err="1" smtClean="0"/>
              <a:t>worldcup</a:t>
            </a:r>
            <a:r>
              <a:rPr lang="en-GB" i="1" dirty="0" smtClean="0"/>
              <a:t> </a:t>
            </a:r>
            <a:r>
              <a:rPr lang="en-GB" dirty="0" smtClean="0"/>
              <a:t>database </a:t>
            </a:r>
            <a:r>
              <a:rPr lang="en-GB" dirty="0"/>
              <a:t>search the </a:t>
            </a:r>
            <a:r>
              <a:rPr lang="en-GB" i="1" dirty="0" smtClean="0"/>
              <a:t>champs </a:t>
            </a:r>
            <a:r>
              <a:rPr lang="en-GB" dirty="0" smtClean="0"/>
              <a:t>collection </a:t>
            </a:r>
            <a:r>
              <a:rPr lang="en-GB" dirty="0"/>
              <a:t>and find the </a:t>
            </a:r>
            <a:r>
              <a:rPr lang="en-GB" dirty="0" smtClean="0"/>
              <a:t>countries that were champions either after 1970 or before 1980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 err="1"/>
              <a:t>db.champs.find</a:t>
            </a:r>
            <a:r>
              <a:rPr lang="en-US" dirty="0"/>
              <a:t>({"years": {"$gt":1970, "$</a:t>
            </a:r>
            <a:r>
              <a:rPr lang="en-US" dirty="0" err="1"/>
              <a:t>lt</a:t>
            </a:r>
            <a:r>
              <a:rPr lang="en-US" dirty="0"/>
              <a:t>": 1980}}, {"country": 1})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89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all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It’s usually used on arrays of documents.</a:t>
            </a:r>
          </a:p>
          <a:p>
            <a:r>
              <a:rPr lang="en-GB" dirty="0"/>
              <a:t>The query must be formatted {&lt;field&gt;: </a:t>
            </a:r>
            <a:r>
              <a:rPr lang="en-GB" dirty="0" smtClean="0"/>
              <a:t>{“$</a:t>
            </a:r>
            <a:r>
              <a:rPr lang="en-GB" dirty="0" err="1" smtClean="0"/>
              <a:t>elemMatch</a:t>
            </a:r>
            <a:r>
              <a:rPr lang="en-GB" dirty="0" smtClean="0"/>
              <a:t>”: &lt;</a:t>
            </a:r>
            <a:r>
              <a:rPr lang="en-GB" dirty="0"/>
              <a:t>value</a:t>
            </a:r>
            <a:r>
              <a:rPr lang="en-GB" dirty="0" smtClean="0"/>
              <a:t>&gt;}}</a:t>
            </a:r>
            <a:endParaRPr lang="en-GB" dirty="0"/>
          </a:p>
          <a:p>
            <a:r>
              <a:rPr lang="en-GB" dirty="0"/>
              <a:t>&lt;value&gt; must be a document of query operators (i.e. $</a:t>
            </a:r>
            <a:r>
              <a:rPr lang="en-GB" dirty="0" err="1"/>
              <a:t>eq</a:t>
            </a:r>
            <a:r>
              <a:rPr lang="en-GB" dirty="0"/>
              <a:t>, $</a:t>
            </a:r>
            <a:r>
              <a:rPr lang="en-GB" dirty="0" err="1"/>
              <a:t>gt</a:t>
            </a:r>
            <a:r>
              <a:rPr lang="en-GB" dirty="0"/>
              <a:t>,, </a:t>
            </a:r>
            <a:r>
              <a:rPr lang="en-GB" dirty="0" err="1"/>
              <a:t>etc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5615929" cy="3615266"/>
          </a:xfrm>
        </p:spPr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: using the </a:t>
            </a:r>
            <a:r>
              <a:rPr lang="en-GB" i="1" dirty="0" err="1"/>
              <a:t>worldcup</a:t>
            </a:r>
            <a:r>
              <a:rPr lang="en-GB" i="1" dirty="0"/>
              <a:t> </a:t>
            </a:r>
            <a:r>
              <a:rPr lang="en-GB" dirty="0"/>
              <a:t>database search the </a:t>
            </a:r>
            <a:r>
              <a:rPr lang="en-GB" i="1" dirty="0"/>
              <a:t>champs </a:t>
            </a:r>
            <a:r>
              <a:rPr lang="en-GB" dirty="0"/>
              <a:t>collection and find the countries that were champions </a:t>
            </a:r>
            <a:r>
              <a:rPr lang="en-GB" dirty="0" smtClean="0"/>
              <a:t>before 1960 </a:t>
            </a:r>
            <a:r>
              <a:rPr lang="en-GB" dirty="0" smtClean="0"/>
              <a:t>and </a:t>
            </a:r>
            <a:r>
              <a:rPr lang="en-GB" dirty="0" smtClean="0"/>
              <a:t>after 1990.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db.champs.find</a:t>
            </a:r>
            <a:r>
              <a:rPr lang="en-US" dirty="0"/>
              <a:t>({"years": {"$</a:t>
            </a:r>
            <a:r>
              <a:rPr lang="en-US" dirty="0" err="1"/>
              <a:t>elemMatch</a:t>
            </a:r>
            <a:r>
              <a:rPr lang="en-US" dirty="0"/>
              <a:t>": {"$lt":1960, "$</a:t>
            </a:r>
            <a:r>
              <a:rPr lang="en-US" dirty="0" err="1"/>
              <a:t>gt</a:t>
            </a:r>
            <a:r>
              <a:rPr lang="en-US" dirty="0"/>
              <a:t>": 1990}}}, {"country": 1})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all conditions	 in an array of embedded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exact match of conditions is achieved using $</a:t>
            </a:r>
            <a:r>
              <a:rPr lang="en-GB" dirty="0" err="1" smtClean="0"/>
              <a:t>elemMatch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The query must be formatted {&lt;field&gt;: {“$</a:t>
            </a:r>
            <a:r>
              <a:rPr lang="en-GB" dirty="0" err="1"/>
              <a:t>elemMatch</a:t>
            </a:r>
            <a:r>
              <a:rPr lang="en-GB" dirty="0"/>
              <a:t>”: &lt;value&gt;}}</a:t>
            </a:r>
          </a:p>
          <a:p>
            <a:r>
              <a:rPr lang="en-GB" dirty="0"/>
              <a:t>&lt;value&gt; </a:t>
            </a:r>
            <a:r>
              <a:rPr lang="en-GB" dirty="0" smtClean="0"/>
              <a:t>is a document that specifies conditions for each document key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smtClean="0"/>
              <a:t>Example: </a:t>
            </a:r>
            <a:r>
              <a:rPr lang="en-GB" dirty="0" smtClean="0"/>
              <a:t>Using the </a:t>
            </a:r>
            <a:r>
              <a:rPr lang="en-GB" i="1" dirty="0" smtClean="0"/>
              <a:t>school</a:t>
            </a:r>
            <a:r>
              <a:rPr lang="en-GB" dirty="0" smtClean="0"/>
              <a:t> database, query the </a:t>
            </a:r>
            <a:r>
              <a:rPr lang="en-GB" i="1" dirty="0" smtClean="0"/>
              <a:t>students</a:t>
            </a:r>
            <a:r>
              <a:rPr lang="en-GB" dirty="0" smtClean="0"/>
              <a:t> collection to get the name of the students with exams with scores less than 65.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US" dirty="0" err="1"/>
              <a:t>db.students.find</a:t>
            </a:r>
            <a:r>
              <a:rPr lang="en-US" dirty="0"/>
              <a:t>({"scores": {"$</a:t>
            </a:r>
            <a:r>
              <a:rPr lang="en-US" dirty="0" err="1"/>
              <a:t>elemMatch</a:t>
            </a:r>
            <a:r>
              <a:rPr lang="en-US" dirty="0"/>
              <a:t>": {"</a:t>
            </a:r>
            <a:r>
              <a:rPr lang="en-US" dirty="0" err="1"/>
              <a:t>type":"exam</a:t>
            </a:r>
            <a:r>
              <a:rPr lang="en-US" dirty="0"/>
              <a:t>", "score": {"$</a:t>
            </a:r>
            <a:r>
              <a:rPr lang="en-US" dirty="0" err="1"/>
              <a:t>lt</a:t>
            </a:r>
            <a:r>
              <a:rPr lang="en-US" dirty="0"/>
              <a:t>": 65}}}}, {"name": 1})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2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462</TotalTime>
  <Words>966</Words>
  <Application>Microsoft Macintosh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python</vt:lpstr>
      <vt:lpstr>Querying on arrays</vt:lpstr>
      <vt:lpstr>exact match of an array</vt:lpstr>
      <vt:lpstr>matching a single element</vt:lpstr>
      <vt:lpstr>Matching all ELEMENTS in search</vt:lpstr>
      <vt:lpstr>matching a specific element</vt:lpstr>
      <vt:lpstr>matching any condition</vt:lpstr>
      <vt:lpstr>matching all conditions</vt:lpstr>
      <vt:lpstr>matching all conditions  in an array of embedded documents</vt:lpstr>
      <vt:lpstr>matching any condition in an array of embedded documents</vt:lpstr>
      <vt:lpstr>Counting results</vt:lpstr>
      <vt:lpstr>sorting, limiting and skipping</vt:lpstr>
      <vt:lpstr>Exercises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25</cp:revision>
  <dcterms:created xsi:type="dcterms:W3CDTF">2016-08-29T09:30:59Z</dcterms:created>
  <dcterms:modified xsi:type="dcterms:W3CDTF">2016-09-08T15:26:40Z</dcterms:modified>
</cp:coreProperties>
</file>