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82"/>
  </p:normalViewPr>
  <p:slideViewPr>
    <p:cSldViewPr snapToGrid="0" snapToObjects="1">
      <p:cViewPr varScale="1">
        <p:scale>
          <a:sx n="107" d="100"/>
          <a:sy n="107" d="100"/>
        </p:scale>
        <p:origin x="200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Python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MongoDB CRUD Operations </a:t>
            </a:r>
          </a:p>
          <a:p>
            <a:r>
              <a:rPr lang="en-GB" dirty="0" smtClean="0"/>
              <a:t>Aggregation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49787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concept	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Aggregation operations process data and return computed results</a:t>
            </a:r>
          </a:p>
          <a:p>
            <a:r>
              <a:rPr lang="en-GB" dirty="0" smtClean="0"/>
              <a:t>Group multiple documents to obtain a single result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5317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Aggregation in </a:t>
            </a:r>
            <a:r>
              <a:rPr lang="en-GB" dirty="0" err="1" smtClean="0"/>
              <a:t>mongodb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Aggregation Pipeline</a:t>
            </a:r>
          </a:p>
          <a:p>
            <a:r>
              <a:rPr lang="en-GB" dirty="0" smtClean="0"/>
              <a:t>map-reduce function</a:t>
            </a:r>
          </a:p>
          <a:p>
            <a:r>
              <a:rPr lang="en-GB" dirty="0" smtClean="0"/>
              <a:t>single purpose aggregation methods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91686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aggregation framework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Is a multi-stage pipeline that transforms documents into a single aggregated result</a:t>
            </a:r>
          </a:p>
          <a:p>
            <a:r>
              <a:rPr lang="en-GB" dirty="0" smtClean="0"/>
              <a:t>Each pipeline step is called a stage </a:t>
            </a:r>
          </a:p>
          <a:p>
            <a:r>
              <a:rPr lang="en-GB" dirty="0" smtClean="0"/>
              <a:t>Each stage provides either a filter or a document transformation in the form of a document entry </a:t>
            </a:r>
            <a:r>
              <a:rPr lang="en-GB" i="1" dirty="0" smtClean="0"/>
              <a:t>{$operator: {arguments}} </a:t>
            </a:r>
          </a:p>
          <a:p>
            <a:r>
              <a:rPr lang="en-GB" dirty="0" smtClean="0"/>
              <a:t>the aggregation pipeline uses the method aggregate  on the </a:t>
            </a:r>
            <a:r>
              <a:rPr lang="en-GB" dirty="0" smtClean="0"/>
              <a:t>collection, which takes as parameter an array of stages.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355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aggregation operators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10051082" cy="4064330"/>
          </a:xfrm>
        </p:spPr>
        <p:txBody>
          <a:bodyPr>
            <a:normAutofit fontScale="85000" lnSpcReduction="20000"/>
          </a:bodyPr>
          <a:lstStyle/>
          <a:p>
            <a:r>
              <a:rPr lang="en-GB" b="1" dirty="0" smtClean="0"/>
              <a:t>$match</a:t>
            </a:r>
            <a:r>
              <a:rPr lang="en-GB" dirty="0" smtClean="0"/>
              <a:t>: query to filter the documents that will be processed by the next step in the pipeline</a:t>
            </a:r>
          </a:p>
          <a:p>
            <a:r>
              <a:rPr lang="en-GB" b="1" dirty="0" smtClean="0"/>
              <a:t>$redact</a:t>
            </a:r>
            <a:r>
              <a:rPr lang="en-GB" dirty="0" smtClean="0"/>
              <a:t>: Reshapes each document in the stream by restricting document content based on information on the document itself.</a:t>
            </a:r>
          </a:p>
          <a:p>
            <a:r>
              <a:rPr lang="en-GB" b="1" dirty="0" smtClean="0"/>
              <a:t>$limit</a:t>
            </a:r>
            <a:r>
              <a:rPr lang="en-GB" dirty="0" smtClean="0"/>
              <a:t>: Passes the first “n” documents to the next step in the pipeline</a:t>
            </a:r>
          </a:p>
          <a:p>
            <a:r>
              <a:rPr lang="en-GB" b="1" dirty="0" smtClean="0"/>
              <a:t>$skip</a:t>
            </a:r>
            <a:r>
              <a:rPr lang="en-GB" dirty="0" smtClean="0"/>
              <a:t>: Skips the first “n” documents in the stream and passes the rest to the next step in the pipeline</a:t>
            </a:r>
          </a:p>
          <a:p>
            <a:r>
              <a:rPr lang="en-GB" b="1" dirty="0" smtClean="0"/>
              <a:t>$unwind</a:t>
            </a:r>
            <a:r>
              <a:rPr lang="en-GB" dirty="0" smtClean="0"/>
              <a:t>: Deconstructs an array from the input document to output individual documents to the next step of the pipeline</a:t>
            </a:r>
          </a:p>
          <a:p>
            <a:r>
              <a:rPr lang="en-GB" b="1" dirty="0" smtClean="0"/>
              <a:t>$group</a:t>
            </a:r>
            <a:r>
              <a:rPr lang="en-GB" dirty="0" smtClean="0"/>
              <a:t>: performs a group operation on the documents in the pipeline and applies accumulator expressions, if present.</a:t>
            </a:r>
          </a:p>
          <a:p>
            <a:r>
              <a:rPr lang="en-GB" b="1" dirty="0" smtClean="0"/>
              <a:t>$sort</a:t>
            </a:r>
            <a:r>
              <a:rPr lang="en-GB" dirty="0" smtClean="0"/>
              <a:t>: Organizes the output of the pipeline based on a specified sort key</a:t>
            </a:r>
          </a:p>
          <a:p>
            <a:r>
              <a:rPr lang="en-GB" b="1" dirty="0" smtClean="0"/>
              <a:t>$</a:t>
            </a:r>
            <a:r>
              <a:rPr lang="en-GB" b="1" dirty="0" err="1" smtClean="0"/>
              <a:t>geoNear</a:t>
            </a:r>
            <a:r>
              <a:rPr lang="en-GB" dirty="0" smtClean="0"/>
              <a:t>: Performs geospatial near operations in geospatial data.</a:t>
            </a:r>
          </a:p>
          <a:p>
            <a:r>
              <a:rPr lang="en-GB" b="1" dirty="0" smtClean="0"/>
              <a:t>$out</a:t>
            </a:r>
            <a:r>
              <a:rPr lang="en-GB" dirty="0" smtClean="0"/>
              <a:t>: outputs the resulting </a:t>
            </a:r>
            <a:r>
              <a:rPr lang="en-GB" dirty="0"/>
              <a:t>d</a:t>
            </a:r>
            <a:r>
              <a:rPr lang="en-GB" dirty="0" smtClean="0"/>
              <a:t>ocument aggregations to the specified collection. It must be the last step in the aggregation process.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7596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Obtaining the total population per state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uszipcodes.zipcodes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spcAft>
                <a:spcPts val="0"/>
              </a:spcAft>
              <a:buNone/>
            </a:pPr>
            <a:r>
              <a:rPr lang="en-US" dirty="0" smtClean="0"/>
              <a:t>{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"_</a:t>
            </a:r>
            <a:r>
              <a:rPr lang="en-US" dirty="0"/>
              <a:t>id" : "01011",	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"</a:t>
            </a:r>
            <a:r>
              <a:rPr lang="en-US" dirty="0"/>
              <a:t>city" : "CHESTER",	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 smtClean="0"/>
              <a:t>	"</a:t>
            </a:r>
            <a:r>
              <a:rPr lang="en-US" dirty="0" err="1"/>
              <a:t>loc</a:t>
            </a:r>
            <a:r>
              <a:rPr lang="en-US" dirty="0"/>
              <a:t>" : [	</a:t>
            </a:r>
            <a:r>
              <a:rPr lang="en-US" dirty="0" smtClean="0"/>
              <a:t>-</a:t>
            </a:r>
            <a:r>
              <a:rPr lang="en-US" dirty="0"/>
              <a:t>72.988761,	</a:t>
            </a:r>
            <a:r>
              <a:rPr lang="en-US" dirty="0" smtClean="0"/>
              <a:t> 42.279421	],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"pop</a:t>
            </a:r>
            <a:r>
              <a:rPr lang="en-US" dirty="0"/>
              <a:t>" : 1688,	</a:t>
            </a:r>
            <a:endParaRPr lang="en-US" dirty="0" smtClean="0"/>
          </a:p>
          <a:p>
            <a:pPr marL="0" indent="0"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"</a:t>
            </a:r>
            <a:r>
              <a:rPr lang="en-US" dirty="0"/>
              <a:t>state" : "</a:t>
            </a:r>
            <a:r>
              <a:rPr lang="en-US" dirty="0" smtClean="0"/>
              <a:t>MA”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 smtClean="0"/>
              <a:t>}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 smtClean="0"/>
              <a:t>Syntax</a:t>
            </a:r>
            <a:endParaRPr lang="en-GB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6128156" cy="3030538"/>
          </a:xfrm>
        </p:spPr>
        <p:txBody>
          <a:bodyPr/>
          <a:lstStyle/>
          <a:p>
            <a:pPr marL="0" indent="0">
              <a:spcAft>
                <a:spcPts val="0"/>
              </a:spcAft>
              <a:buNone/>
            </a:pPr>
            <a:r>
              <a:rPr lang="en-GB" dirty="0" err="1"/>
              <a:t>db.zipcodes.aggregate</a:t>
            </a:r>
            <a:r>
              <a:rPr lang="en-GB" dirty="0" smtClean="0"/>
              <a:t>([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GB" dirty="0"/>
              <a:t>	</a:t>
            </a:r>
            <a:r>
              <a:rPr lang="en-GB" dirty="0" smtClean="0"/>
              <a:t>	</a:t>
            </a:r>
            <a:r>
              <a:rPr lang="en-GB" dirty="0" smtClean="0"/>
              <a:t>{	"$</a:t>
            </a:r>
            <a:r>
              <a:rPr lang="en-GB" dirty="0"/>
              <a:t>group": </a:t>
            </a:r>
            <a:r>
              <a:rPr lang="en-GB" dirty="0" smtClean="0"/>
              <a:t>{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GB" dirty="0"/>
              <a:t>	</a:t>
            </a:r>
            <a:r>
              <a:rPr lang="en-GB" dirty="0" smtClean="0"/>
              <a:t>			</a:t>
            </a:r>
            <a:r>
              <a:rPr lang="en-GB" dirty="0" smtClean="0"/>
              <a:t>"_</a:t>
            </a:r>
            <a:r>
              <a:rPr lang="en-GB" dirty="0"/>
              <a:t>id": "$state</a:t>
            </a:r>
            <a:r>
              <a:rPr lang="en-GB" dirty="0" smtClean="0"/>
              <a:t>",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GB" dirty="0"/>
              <a:t>	</a:t>
            </a:r>
            <a:r>
              <a:rPr lang="en-GB" dirty="0" smtClean="0"/>
              <a:t>			</a:t>
            </a:r>
            <a:r>
              <a:rPr lang="en-GB" dirty="0" smtClean="0"/>
              <a:t>"</a:t>
            </a:r>
            <a:r>
              <a:rPr lang="en-GB" dirty="0"/>
              <a:t>population</a:t>
            </a:r>
            <a:r>
              <a:rPr lang="en-GB" dirty="0" smtClean="0"/>
              <a:t>": {"$</a:t>
            </a:r>
            <a:r>
              <a:rPr lang="en-GB" dirty="0"/>
              <a:t>sum":"$pop</a:t>
            </a:r>
            <a:r>
              <a:rPr lang="en-GB" dirty="0" smtClean="0"/>
              <a:t>"}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GB" dirty="0"/>
              <a:t>	</a:t>
            </a:r>
            <a:r>
              <a:rPr lang="en-GB" dirty="0" smtClean="0"/>
              <a:t>		</a:t>
            </a:r>
            <a:r>
              <a:rPr lang="en-GB" dirty="0" smtClean="0"/>
              <a:t>}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GB" dirty="0"/>
              <a:t>	</a:t>
            </a:r>
            <a:r>
              <a:rPr lang="en-GB" dirty="0" smtClean="0"/>
              <a:t>	</a:t>
            </a:r>
            <a:r>
              <a:rPr lang="en-GB" dirty="0" smtClean="0"/>
              <a:t>}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GB" dirty="0"/>
              <a:t>	</a:t>
            </a:r>
            <a:r>
              <a:rPr lang="en-GB" dirty="0" smtClean="0"/>
              <a:t>])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169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Obtain the states with more than 10 million people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</a:t>
            </a:r>
            <a:r>
              <a:rPr lang="en-GB" dirty="0" smtClean="0"/>
              <a:t>tages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 smtClean="0"/>
              <a:t>Get the total population per state</a:t>
            </a:r>
          </a:p>
          <a:p>
            <a:r>
              <a:rPr lang="en-GB" dirty="0" smtClean="0"/>
              <a:t>Filter the states with more than 10 million people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 smtClean="0"/>
              <a:t>Solution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4" y="1262062"/>
            <a:ext cx="6187533" cy="3030538"/>
          </a:xfrm>
        </p:spPr>
        <p:txBody>
          <a:bodyPr>
            <a:normAutofit fontScale="92500" lnSpcReduction="10000"/>
          </a:bodyPr>
          <a:lstStyle/>
          <a:p>
            <a:pPr marL="0" indent="0">
              <a:spcAft>
                <a:spcPts val="0"/>
              </a:spcAft>
              <a:buNone/>
            </a:pPr>
            <a:r>
              <a:rPr lang="en-US" dirty="0" err="1"/>
              <a:t>db.zipcodes.aggregate</a:t>
            </a:r>
            <a:r>
              <a:rPr lang="en-US" dirty="0" smtClean="0"/>
              <a:t>([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{"$</a:t>
            </a:r>
            <a:r>
              <a:rPr lang="en-US" dirty="0"/>
              <a:t>group": </a:t>
            </a:r>
            <a:r>
              <a:rPr lang="en-US" dirty="0" smtClean="0"/>
              <a:t>{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	"_</a:t>
            </a:r>
            <a:r>
              <a:rPr lang="en-US" dirty="0"/>
              <a:t>id": "$state", </a:t>
            </a:r>
            <a:endParaRPr lang="en-US" dirty="0" smtClean="0"/>
          </a:p>
          <a:p>
            <a:pPr marL="0" indent="0"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	"</a:t>
            </a:r>
            <a:r>
              <a:rPr lang="en-US" dirty="0"/>
              <a:t>people": {"$sum": "$pop</a:t>
            </a:r>
            <a:r>
              <a:rPr lang="en-US" dirty="0" smtClean="0"/>
              <a:t>"}}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}, 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{"$</a:t>
            </a:r>
            <a:r>
              <a:rPr lang="en-US" dirty="0"/>
              <a:t>match": </a:t>
            </a:r>
            <a:r>
              <a:rPr lang="en-US" dirty="0" smtClean="0"/>
              <a:t>{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	"</a:t>
            </a:r>
            <a:r>
              <a:rPr lang="en-US" dirty="0"/>
              <a:t>people": {"$</a:t>
            </a:r>
            <a:r>
              <a:rPr lang="en-US" dirty="0" err="1"/>
              <a:t>gt</a:t>
            </a:r>
            <a:r>
              <a:rPr lang="en-US" dirty="0"/>
              <a:t>": 10000000</a:t>
            </a:r>
            <a:r>
              <a:rPr lang="en-US" dirty="0" smtClean="0"/>
              <a:t>}}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 smtClean="0"/>
              <a:t>])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2018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Average city population by state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Stages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Get the total population per </a:t>
            </a:r>
            <a:r>
              <a:rPr lang="en-GB" dirty="0" smtClean="0"/>
              <a:t>city in each state</a:t>
            </a:r>
          </a:p>
          <a:p>
            <a:r>
              <a:rPr lang="en-GB" dirty="0" smtClean="0"/>
              <a:t>Get the average of population per city in the state</a:t>
            </a:r>
            <a:endParaRPr lang="en-GB" dirty="0"/>
          </a:p>
          <a:p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 smtClean="0"/>
              <a:t>Solution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4" y="1262062"/>
            <a:ext cx="5950027" cy="3030538"/>
          </a:xfrm>
        </p:spPr>
        <p:txBody>
          <a:bodyPr>
            <a:normAutofit fontScale="92500" lnSpcReduction="20000"/>
          </a:bodyPr>
          <a:lstStyle/>
          <a:p>
            <a:pPr marL="0" indent="0">
              <a:spcAft>
                <a:spcPts val="0"/>
              </a:spcAft>
              <a:buNone/>
            </a:pPr>
            <a:r>
              <a:rPr lang="en-GB" dirty="0" err="1"/>
              <a:t>db.zipcodes.aggregate</a:t>
            </a:r>
            <a:r>
              <a:rPr lang="en-GB" dirty="0" smtClean="0"/>
              <a:t>([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GB" dirty="0"/>
              <a:t>	</a:t>
            </a:r>
            <a:r>
              <a:rPr lang="en-GB" dirty="0" smtClean="0"/>
              <a:t>{"$</a:t>
            </a:r>
            <a:r>
              <a:rPr lang="en-GB" dirty="0"/>
              <a:t>group": </a:t>
            </a:r>
            <a:r>
              <a:rPr lang="en-GB" dirty="0" smtClean="0"/>
              <a:t>{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GB" dirty="0"/>
              <a:t>	</a:t>
            </a:r>
            <a:r>
              <a:rPr lang="en-GB" dirty="0" smtClean="0"/>
              <a:t>	"_</a:t>
            </a:r>
            <a:r>
              <a:rPr lang="en-GB" dirty="0"/>
              <a:t>id": {"state": "$state", "city": "$city</a:t>
            </a:r>
            <a:r>
              <a:rPr lang="en-GB" dirty="0" smtClean="0"/>
              <a:t>"},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GB" dirty="0" smtClean="0"/>
              <a:t> 		"</a:t>
            </a:r>
            <a:r>
              <a:rPr lang="en-GB" dirty="0"/>
              <a:t>population": {"$sum": "$pop</a:t>
            </a:r>
            <a:r>
              <a:rPr lang="en-GB" dirty="0" smtClean="0"/>
              <a:t>"}}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GB" dirty="0"/>
              <a:t>	</a:t>
            </a:r>
            <a:r>
              <a:rPr lang="en-GB" dirty="0" smtClean="0"/>
              <a:t>}, 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GB" dirty="0"/>
              <a:t>	</a:t>
            </a:r>
            <a:r>
              <a:rPr lang="en-GB" dirty="0" smtClean="0"/>
              <a:t>{"$</a:t>
            </a:r>
            <a:r>
              <a:rPr lang="en-GB" dirty="0"/>
              <a:t>group": </a:t>
            </a:r>
            <a:r>
              <a:rPr lang="en-GB" dirty="0" smtClean="0"/>
              <a:t>{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GB" dirty="0"/>
              <a:t>	</a:t>
            </a:r>
            <a:r>
              <a:rPr lang="en-GB" dirty="0" smtClean="0"/>
              <a:t>	"_</a:t>
            </a:r>
            <a:r>
              <a:rPr lang="en-GB" dirty="0"/>
              <a:t>id": "$_</a:t>
            </a:r>
            <a:r>
              <a:rPr lang="en-GB" dirty="0" err="1"/>
              <a:t>id.state</a:t>
            </a:r>
            <a:r>
              <a:rPr lang="en-GB" dirty="0"/>
              <a:t>", </a:t>
            </a:r>
            <a:endParaRPr lang="en-GB" dirty="0" smtClean="0"/>
          </a:p>
          <a:p>
            <a:pPr marL="0" indent="0">
              <a:spcAft>
                <a:spcPts val="0"/>
              </a:spcAft>
              <a:buNone/>
            </a:pPr>
            <a:r>
              <a:rPr lang="en-GB" dirty="0"/>
              <a:t>	</a:t>
            </a:r>
            <a:r>
              <a:rPr lang="en-GB" dirty="0" smtClean="0"/>
              <a:t>	"</a:t>
            </a:r>
            <a:r>
              <a:rPr lang="en-GB" dirty="0" err="1"/>
              <a:t>avgPopulation</a:t>
            </a:r>
            <a:r>
              <a:rPr lang="en-GB" dirty="0"/>
              <a:t>": {"$</a:t>
            </a:r>
            <a:r>
              <a:rPr lang="en-GB" dirty="0" err="1"/>
              <a:t>avg</a:t>
            </a:r>
            <a:r>
              <a:rPr lang="en-GB" dirty="0"/>
              <a:t>": "$population</a:t>
            </a:r>
            <a:r>
              <a:rPr lang="en-GB" dirty="0" smtClean="0"/>
              <a:t>"}}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GB" dirty="0"/>
              <a:t>	</a:t>
            </a:r>
            <a:r>
              <a:rPr lang="en-GB" dirty="0" smtClean="0"/>
              <a:t>}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GB" dirty="0" smtClean="0"/>
              <a:t> </a:t>
            </a:r>
            <a:r>
              <a:rPr lang="en-GB" dirty="0"/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459294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Largest and smallest cities by state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Stages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 smtClean="0"/>
              <a:t>Get the population per city and state</a:t>
            </a:r>
          </a:p>
          <a:p>
            <a:r>
              <a:rPr lang="en-GB" dirty="0" smtClean="0"/>
              <a:t>Order the result set by population ascending</a:t>
            </a:r>
          </a:p>
          <a:p>
            <a:r>
              <a:rPr lang="en-GB" dirty="0" smtClean="0"/>
              <a:t>Get the first and last cities from each state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 smtClean="0"/>
              <a:t>Solution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4" y="1262062"/>
            <a:ext cx="6045029" cy="33099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dirty="0" err="1" smtClean="0"/>
              <a:t>db.zipcodes.aggregate</a:t>
            </a:r>
            <a:r>
              <a:rPr lang="en-GB" dirty="0"/>
              <a:t>([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GB" dirty="0"/>
              <a:t>	{"$group": {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GB" dirty="0"/>
              <a:t>		"_id": {"state": "$state", "city": "$city"},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GB" dirty="0"/>
              <a:t> 		"population": {"$sum": "$pop"}}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GB" dirty="0"/>
              <a:t>	}, </a:t>
            </a:r>
            <a:endParaRPr lang="en-GB" dirty="0" smtClean="0"/>
          </a:p>
          <a:p>
            <a:pPr marL="0" indent="0">
              <a:spcAft>
                <a:spcPts val="0"/>
              </a:spcAft>
              <a:buNone/>
            </a:pPr>
            <a:r>
              <a:rPr lang="en-GB" dirty="0"/>
              <a:t>	{"$sort": {"population": 1}}, </a:t>
            </a:r>
            <a:endParaRPr lang="en-GB" dirty="0" smtClean="0"/>
          </a:p>
          <a:p>
            <a:pPr marL="0" indent="0">
              <a:spcAft>
                <a:spcPts val="0"/>
              </a:spcAft>
              <a:buNone/>
            </a:pPr>
            <a:r>
              <a:rPr lang="en-GB" dirty="0"/>
              <a:t>	</a:t>
            </a:r>
            <a:r>
              <a:rPr lang="en-GB" dirty="0" smtClean="0"/>
              <a:t>{"$</a:t>
            </a:r>
            <a:r>
              <a:rPr lang="en-GB" dirty="0"/>
              <a:t>group": </a:t>
            </a:r>
            <a:r>
              <a:rPr lang="en-GB" dirty="0" smtClean="0"/>
              <a:t>{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GB" dirty="0"/>
              <a:t>	</a:t>
            </a:r>
            <a:r>
              <a:rPr lang="en-GB" dirty="0" smtClean="0"/>
              <a:t>	"_</a:t>
            </a:r>
            <a:r>
              <a:rPr lang="en-GB" dirty="0"/>
              <a:t>id": "$_</a:t>
            </a:r>
            <a:r>
              <a:rPr lang="en-GB" dirty="0" err="1"/>
              <a:t>id.state</a:t>
            </a:r>
            <a:r>
              <a:rPr lang="en-GB" dirty="0"/>
              <a:t>", </a:t>
            </a:r>
            <a:endParaRPr lang="en-GB" dirty="0" smtClean="0"/>
          </a:p>
          <a:p>
            <a:pPr marL="0" indent="0">
              <a:spcAft>
                <a:spcPts val="0"/>
              </a:spcAft>
              <a:buNone/>
            </a:pPr>
            <a:r>
              <a:rPr lang="en-GB" dirty="0"/>
              <a:t>	</a:t>
            </a:r>
            <a:r>
              <a:rPr lang="en-GB" dirty="0" smtClean="0"/>
              <a:t>	"</a:t>
            </a:r>
            <a:r>
              <a:rPr lang="en-GB" dirty="0" err="1"/>
              <a:t>smallestCity</a:t>
            </a:r>
            <a:r>
              <a:rPr lang="en-GB" dirty="0"/>
              <a:t>": {"$first": "$_</a:t>
            </a:r>
            <a:r>
              <a:rPr lang="en-GB" dirty="0" err="1"/>
              <a:t>id.city</a:t>
            </a:r>
            <a:r>
              <a:rPr lang="en-GB" dirty="0"/>
              <a:t>"}, </a:t>
            </a:r>
            <a:endParaRPr lang="en-GB" dirty="0" smtClean="0"/>
          </a:p>
          <a:p>
            <a:pPr marL="0" indent="0">
              <a:spcAft>
                <a:spcPts val="0"/>
              </a:spcAft>
              <a:buNone/>
            </a:pPr>
            <a:r>
              <a:rPr lang="en-GB" dirty="0"/>
              <a:t>	</a:t>
            </a:r>
            <a:r>
              <a:rPr lang="en-GB" dirty="0" smtClean="0"/>
              <a:t>	"</a:t>
            </a:r>
            <a:r>
              <a:rPr lang="en-GB" dirty="0" err="1"/>
              <a:t>smallestCityPop</a:t>
            </a:r>
            <a:r>
              <a:rPr lang="en-GB" dirty="0"/>
              <a:t>": {"$first": "$population"}, </a:t>
            </a:r>
            <a:endParaRPr lang="en-GB" dirty="0" smtClean="0"/>
          </a:p>
          <a:p>
            <a:pPr marL="0" indent="0">
              <a:spcAft>
                <a:spcPts val="0"/>
              </a:spcAft>
              <a:buNone/>
            </a:pPr>
            <a:r>
              <a:rPr lang="en-GB" dirty="0"/>
              <a:t>	</a:t>
            </a:r>
            <a:r>
              <a:rPr lang="en-GB" dirty="0" smtClean="0"/>
              <a:t>	"</a:t>
            </a:r>
            <a:r>
              <a:rPr lang="en-GB" dirty="0" err="1"/>
              <a:t>biggestCity</a:t>
            </a:r>
            <a:r>
              <a:rPr lang="en-GB" dirty="0"/>
              <a:t>": {"$last": "$_</a:t>
            </a:r>
            <a:r>
              <a:rPr lang="en-GB" dirty="0" err="1"/>
              <a:t>id.city</a:t>
            </a:r>
            <a:r>
              <a:rPr lang="en-GB" dirty="0"/>
              <a:t>"}, </a:t>
            </a:r>
            <a:endParaRPr lang="en-GB" dirty="0" smtClean="0"/>
          </a:p>
          <a:p>
            <a:pPr marL="0" indent="0">
              <a:spcAft>
                <a:spcPts val="0"/>
              </a:spcAft>
              <a:buNone/>
            </a:pPr>
            <a:r>
              <a:rPr lang="en-GB" dirty="0"/>
              <a:t>	</a:t>
            </a:r>
            <a:r>
              <a:rPr lang="en-GB" dirty="0" smtClean="0"/>
              <a:t>	"</a:t>
            </a:r>
            <a:r>
              <a:rPr lang="en-GB" dirty="0" err="1"/>
              <a:t>biggestCityPop</a:t>
            </a:r>
            <a:r>
              <a:rPr lang="en-GB" dirty="0"/>
              <a:t>": {"$last": "$population</a:t>
            </a:r>
            <a:r>
              <a:rPr lang="en-GB" dirty="0" smtClean="0"/>
              <a:t>"}}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GB" dirty="0"/>
              <a:t>	</a:t>
            </a:r>
            <a:r>
              <a:rPr lang="en-GB" dirty="0" smtClean="0"/>
              <a:t>}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GB" dirty="0" smtClean="0"/>
              <a:t>])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681402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Segment</Template>
  <TotalTime>229</TotalTime>
  <Words>372</Words>
  <Application>Microsoft Macintosh PowerPoint</Application>
  <PresentationFormat>Widescreen</PresentationFormat>
  <Paragraphs>91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Century Gothic</vt:lpstr>
      <vt:lpstr>Wingdings 3</vt:lpstr>
      <vt:lpstr>Slice</vt:lpstr>
      <vt:lpstr>Python</vt:lpstr>
      <vt:lpstr>concept </vt:lpstr>
      <vt:lpstr>Aggregation in mongodb</vt:lpstr>
      <vt:lpstr>aggregation framework</vt:lpstr>
      <vt:lpstr>aggregation operators</vt:lpstr>
      <vt:lpstr>Obtaining the total population per state</vt:lpstr>
      <vt:lpstr>Obtain the states with more than 10 million people</vt:lpstr>
      <vt:lpstr>Average city population by state</vt:lpstr>
      <vt:lpstr>Largest and smallest cities by state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Abarca Bayona, Carlos</dc:creator>
  <cp:lastModifiedBy>Abarca Bayona, Carlos</cp:lastModifiedBy>
  <cp:revision>11</cp:revision>
  <dcterms:created xsi:type="dcterms:W3CDTF">2016-11-03T09:00:54Z</dcterms:created>
  <dcterms:modified xsi:type="dcterms:W3CDTF">2016-11-03T13:18:13Z</dcterms:modified>
</cp:coreProperties>
</file>