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2"/>
  </p:notesMasterIdLst>
  <p:sldIdLst>
    <p:sldId id="257" r:id="rId2"/>
    <p:sldId id="259" r:id="rId3"/>
    <p:sldId id="256" r:id="rId4"/>
    <p:sldId id="263" r:id="rId5"/>
    <p:sldId id="260" r:id="rId6"/>
    <p:sldId id="258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3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82D8-FF96-1E45-AB4A-566E7F95D3FD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1B65-ED10-804D-A4EE-3112C5E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1B65-ED10-804D-A4EE-3112C5E9AB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1B65-ED10-804D-A4EE-3112C5E9AB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1B65-ED10-804D-A4EE-3112C5E9AB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4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00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96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7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5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D7DCA4-1A4B-1D40-9DE2-1636A583057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FE5340-48B9-D04E-83E5-B1321DF0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ostmaster@collab.sakaiproject.org" TargetMode="External"/><Relationship Id="rId3" Type="http://schemas.openxmlformats.org/officeDocument/2006/relationships/hyperlink" Target="mailto:200801051412.m05ECIaH010327@nakamura.uits.iupui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6</a:t>
            </a:r>
          </a:p>
          <a:p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counts the words in the file </a:t>
            </a:r>
            <a:r>
              <a:rPr lang="en-US" dirty="0" err="1" smtClean="0"/>
              <a:t>words.txt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reads through the file </a:t>
            </a:r>
            <a:r>
              <a:rPr lang="en-US" dirty="0" err="1" smtClean="0"/>
              <a:t>words.txt</a:t>
            </a:r>
            <a:r>
              <a:rPr lang="en-US" dirty="0" smtClean="0"/>
              <a:t> and prints out each line in upper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reads through the file </a:t>
            </a:r>
            <a:r>
              <a:rPr lang="en-US" dirty="0" err="1" smtClean="0"/>
              <a:t>mbox-short.txt</a:t>
            </a:r>
            <a:r>
              <a:rPr lang="en-US" dirty="0" smtClean="0"/>
              <a:t> and calculates </a:t>
            </a:r>
            <a:r>
              <a:rPr lang="en-US" smtClean="0"/>
              <a:t>the average </a:t>
            </a:r>
            <a:r>
              <a:rPr lang="en-US" dirty="0" smtClean="0"/>
              <a:t>X-</a:t>
            </a:r>
            <a:r>
              <a:rPr lang="en-US" dirty="0" err="1" smtClean="0"/>
              <a:t>DSPAM_Confidence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creates a file and writes all data entered by the user. The program terminates when the user enters an empty line. Assume each entry from the user is a paragraph.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71" y="5334000"/>
            <a:ext cx="6554867" cy="1524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mbox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75" y="1103526"/>
            <a:ext cx="7662864" cy="375979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/>
              <a:t>From </a:t>
            </a:r>
            <a:r>
              <a:rPr lang="en-US" sz="1200" dirty="0" err="1"/>
              <a:t>stephen.marquard@uct.ac.za</a:t>
            </a:r>
            <a:r>
              <a:rPr lang="en-US" sz="1200" dirty="0"/>
              <a:t> Sat Jan  5 09:14:16 </a:t>
            </a:r>
            <a:r>
              <a:rPr lang="en-US" sz="1200" dirty="0" smtClean="0"/>
              <a:t>2008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Return-Path</a:t>
            </a:r>
            <a:r>
              <a:rPr lang="en-US" sz="1200" dirty="0"/>
              <a:t>: </a:t>
            </a:r>
            <a:r>
              <a:rPr lang="en-US" sz="1200" dirty="0" smtClean="0">
                <a:hlinkClick r:id="rId2"/>
              </a:rPr>
              <a:t>postmaster@collab.sakaiproject.org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murder (</a:t>
            </a:r>
            <a:r>
              <a:rPr lang="en-US" sz="1200" dirty="0" err="1"/>
              <a:t>mail.umich.edu</a:t>
            </a:r>
            <a:r>
              <a:rPr lang="en-US" sz="1200" dirty="0"/>
              <a:t> [141.211.14.90</a:t>
            </a:r>
            <a:r>
              <a:rPr lang="en-US" sz="12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 by </a:t>
            </a:r>
            <a:r>
              <a:rPr lang="en-US" sz="1200" dirty="0" err="1"/>
              <a:t>frankenstein.mail.umich.edu</a:t>
            </a:r>
            <a:r>
              <a:rPr lang="en-US" sz="1200" dirty="0"/>
              <a:t> (Cyrus v2.3.8) with LMTPA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 Sat, 05 Jan 2008 09:14:16 -</a:t>
            </a:r>
            <a:r>
              <a:rPr lang="en-US" sz="1200" dirty="0" smtClean="0"/>
              <a:t>0500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X-Sieve</a:t>
            </a:r>
            <a:r>
              <a:rPr lang="en-US" sz="1200" dirty="0"/>
              <a:t>: CMU Sieve </a:t>
            </a:r>
            <a:r>
              <a:rPr lang="en-US" sz="1200" dirty="0" smtClean="0"/>
              <a:t>2.3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murder ([</a:t>
            </a:r>
            <a:r>
              <a:rPr lang="en-US" sz="1200" dirty="0" err="1"/>
              <a:t>unix</a:t>
            </a:r>
            <a:r>
              <a:rPr lang="en-US" sz="1200" dirty="0"/>
              <a:t> socket</a:t>
            </a:r>
            <a:r>
              <a:rPr lang="en-US" sz="12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 by </a:t>
            </a:r>
            <a:r>
              <a:rPr lang="en-US" sz="1200" dirty="0" err="1"/>
              <a:t>mail.umich.edu</a:t>
            </a:r>
            <a:r>
              <a:rPr lang="en-US" sz="1200" dirty="0"/>
              <a:t> (Cyrus v2.2.12) with LMTPA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 Sat, 05 Jan 2008 09:14:16 -</a:t>
            </a:r>
            <a:r>
              <a:rPr lang="en-US" sz="1200" dirty="0" smtClean="0"/>
              <a:t>0500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holes.mr.itd.umich.edu</a:t>
            </a:r>
            <a:r>
              <a:rPr lang="en-US" sz="1200" dirty="0"/>
              <a:t> (</a:t>
            </a:r>
            <a:r>
              <a:rPr lang="en-US" sz="1200" dirty="0" err="1"/>
              <a:t>holes.mr.itd.umich.edu</a:t>
            </a:r>
            <a:r>
              <a:rPr lang="en-US" sz="1200" dirty="0"/>
              <a:t> [141.211.14.79</a:t>
            </a:r>
            <a:r>
              <a:rPr lang="en-US" sz="12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by </a:t>
            </a:r>
            <a:r>
              <a:rPr lang="en-US" sz="1200" dirty="0" err="1"/>
              <a:t>flawless.mail.umich.edu</a:t>
            </a:r>
            <a:r>
              <a:rPr lang="en-US" sz="1200" dirty="0"/>
              <a:t> () with ESMTP id m05EEFR1013674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Sat, 5 Jan 2008 09:14:15 -</a:t>
            </a:r>
            <a:r>
              <a:rPr lang="en-US" sz="1200" dirty="0" smtClean="0"/>
              <a:t>0500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paploo.uhi.ac.uk</a:t>
            </a:r>
            <a:r>
              <a:rPr lang="en-US" sz="1200" dirty="0"/>
              <a:t> (app1.prod.collab.uhi.ac.uk [194.35.219.184</a:t>
            </a:r>
            <a:r>
              <a:rPr lang="en-US" sz="12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BY </a:t>
            </a:r>
            <a:r>
              <a:rPr lang="en-US" sz="1200" dirty="0" err="1"/>
              <a:t>holes.mr.itd.umich.edu</a:t>
            </a:r>
            <a:r>
              <a:rPr lang="en-US" sz="1200" dirty="0"/>
              <a:t> ID 477F90B0.2DB2F.12494 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</a:t>
            </a:r>
            <a:r>
              <a:rPr lang="en-US" sz="1200" dirty="0"/>
              <a:t>	 5 Jan 2008 09:14:10 -</a:t>
            </a:r>
            <a:r>
              <a:rPr lang="en-US" sz="1200" dirty="0" smtClean="0"/>
              <a:t>0500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paploo.uhi.ac.uk</a:t>
            </a:r>
            <a:r>
              <a:rPr lang="en-US" sz="1200" dirty="0"/>
              <a:t> (</a:t>
            </a:r>
            <a:r>
              <a:rPr lang="en-US" sz="1200" dirty="0" err="1"/>
              <a:t>localhost</a:t>
            </a:r>
            <a:r>
              <a:rPr lang="en-US" sz="1200" dirty="0"/>
              <a:t> [127.0.0.1</a:t>
            </a:r>
            <a:r>
              <a:rPr lang="en-US" sz="12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by </a:t>
            </a:r>
            <a:r>
              <a:rPr lang="en-US" sz="1200" dirty="0" err="1"/>
              <a:t>paploo.uhi.ac.uk</a:t>
            </a:r>
            <a:r>
              <a:rPr lang="en-US" sz="1200" dirty="0"/>
              <a:t> (Postfix) with ESMTP id 5F919BC2F2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Sat,  5 Jan 2008 14:10:05 +0000 (GMT</a:t>
            </a:r>
            <a:r>
              <a:rPr lang="en-US" sz="1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Message-ID</a:t>
            </a:r>
            <a:r>
              <a:rPr lang="en-US" sz="1200" dirty="0"/>
              <a:t>: </a:t>
            </a:r>
            <a:r>
              <a:rPr lang="en-US" sz="1200" dirty="0" smtClean="0">
                <a:hlinkClick r:id="rId3"/>
              </a:rPr>
              <a:t>200801051412.m05ECIaH010327@nakamura.uits.iupui.edu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Mime-Version</a:t>
            </a:r>
            <a:r>
              <a:rPr lang="en-US" sz="1200" dirty="0"/>
              <a:t>: 1.0</a:t>
            </a:r>
          </a:p>
        </p:txBody>
      </p:sp>
    </p:spTree>
    <p:extLst>
      <p:ext uri="{BB962C8B-B14F-4D97-AF65-F5344CB8AC3E}">
        <p14:creationId xmlns:p14="http://schemas.microsoft.com/office/powerpoint/2010/main" val="19175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38995" y="854511"/>
            <a:ext cx="3863644" cy="3267169"/>
          </a:xfrm>
        </p:spPr>
        <p:txBody>
          <a:bodyPr/>
          <a:lstStyle/>
          <a:p>
            <a:r>
              <a:rPr lang="en-US" dirty="0" smtClean="0"/>
              <a:t>If a file is successfully opened a file handle is returned.</a:t>
            </a:r>
          </a:p>
          <a:p>
            <a:r>
              <a:rPr lang="en-US" dirty="0" smtClean="0"/>
              <a:t>A file handle is a pointer not the actual file data.</a:t>
            </a:r>
          </a:p>
          <a:p>
            <a:r>
              <a:rPr lang="en-US" dirty="0" smtClean="0"/>
              <a:t>If the file can’t be opened an </a:t>
            </a:r>
            <a:r>
              <a:rPr lang="en-US" dirty="0" err="1" smtClean="0"/>
              <a:t>IOError</a:t>
            </a:r>
            <a:r>
              <a:rPr lang="en-US" dirty="0" smtClean="0"/>
              <a:t> is thrown.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841" y="854511"/>
            <a:ext cx="3515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hand</a:t>
            </a:r>
            <a:r>
              <a:rPr lang="en-US" dirty="0" smtClean="0"/>
              <a:t> = open(“</a:t>
            </a:r>
            <a:r>
              <a:rPr lang="en-US" dirty="0" err="1" smtClean="0"/>
              <a:t>mbox.txt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fhand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Allowing the user to choose a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don’t want to change our program every time we want to select a different file to open, so we will give the user the possibility to specify the file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try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fpointer = open(</a:t>
            </a:r>
            <a:r>
              <a:rPr lang="en-US" sz="1600" dirty="0" err="1"/>
              <a:t>raw_input</a:t>
            </a:r>
            <a:r>
              <a:rPr lang="en-US" sz="1600" dirty="0"/>
              <a:t>("Filename: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except </a:t>
            </a:r>
            <a:r>
              <a:rPr lang="en-US" sz="1600" dirty="0" err="1"/>
              <a:t>IOError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print "The specified file does not exist!"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exit()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006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uiExpand="1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</a:t>
            </a:r>
            <a:br>
              <a:rPr lang="en-US" dirty="0" smtClean="0"/>
            </a:br>
            <a:r>
              <a:rPr lang="en-US" dirty="0" smtClean="0"/>
              <a:t>All at 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251" y="548148"/>
            <a:ext cx="4005854" cy="376767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i</a:t>
            </a:r>
            <a:r>
              <a:rPr lang="en-US" dirty="0" smtClean="0"/>
              <a:t>f we know that the file is small</a:t>
            </a:r>
          </a:p>
          <a:p>
            <a:r>
              <a:rPr lang="en-US" dirty="0" smtClean="0"/>
              <a:t>Everything is put into one variable of type str.</a:t>
            </a:r>
          </a:p>
          <a:p>
            <a:r>
              <a:rPr lang="en-US" dirty="0" smtClean="0"/>
              <a:t>The content of the file must fit into available 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54820"/>
            <a:ext cx="3515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hand</a:t>
            </a:r>
            <a:r>
              <a:rPr lang="en-US" dirty="0" smtClean="0"/>
              <a:t> = open(“</a:t>
            </a:r>
            <a:r>
              <a:rPr lang="en-US" dirty="0" err="1" smtClean="0"/>
              <a:t>romeo.txt</a:t>
            </a:r>
            <a:r>
              <a:rPr lang="en-US" dirty="0" smtClean="0"/>
              <a:t>”)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ulltxt</a:t>
            </a:r>
            <a:r>
              <a:rPr lang="en-US" dirty="0" smtClean="0"/>
              <a:t> = </a:t>
            </a:r>
            <a:r>
              <a:rPr lang="en-US" dirty="0" err="1" smtClean="0"/>
              <a:t>fhand.read</a:t>
            </a:r>
            <a:r>
              <a:rPr lang="en-US" dirty="0" smtClean="0"/>
              <a:t>();</a:t>
            </a:r>
          </a:p>
          <a:p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fulltxt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fulltxt</a:t>
            </a:r>
            <a:r>
              <a:rPr lang="en-US" dirty="0" smtClean="0"/>
              <a:t>[:]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</a:t>
            </a:r>
            <a:br>
              <a:rPr lang="en-US" dirty="0" smtClean="0"/>
            </a:br>
            <a:r>
              <a:rPr lang="en-US" dirty="0" smtClean="0"/>
              <a:t>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9768" y="503903"/>
            <a:ext cx="4477802" cy="3767670"/>
          </a:xfrm>
        </p:spPr>
        <p:txBody>
          <a:bodyPr/>
          <a:lstStyle/>
          <a:p>
            <a:r>
              <a:rPr lang="en-US" dirty="0" smtClean="0"/>
              <a:t>Text files are treated as a sequence of lines.</a:t>
            </a:r>
          </a:p>
          <a:p>
            <a:r>
              <a:rPr lang="en-US" dirty="0" smtClean="0"/>
              <a:t>The end-of-line character is expressed in Python by \n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33576"/>
            <a:ext cx="3515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hand</a:t>
            </a:r>
            <a:r>
              <a:rPr lang="en-US" dirty="0" smtClean="0"/>
              <a:t> = open(“</a:t>
            </a:r>
            <a:r>
              <a:rPr lang="en-US" dirty="0" err="1" smtClean="0"/>
              <a:t>mbox.txt</a:t>
            </a:r>
            <a:r>
              <a:rPr lang="en-US" dirty="0" smtClean="0"/>
              <a:t>”)</a:t>
            </a:r>
          </a:p>
          <a:p>
            <a:r>
              <a:rPr lang="en-US" dirty="0"/>
              <a:t>c</a:t>
            </a:r>
            <a:r>
              <a:rPr lang="en-US" dirty="0" smtClean="0"/>
              <a:t>ount = 0</a:t>
            </a:r>
          </a:p>
          <a:p>
            <a:r>
              <a:rPr lang="en-US" dirty="0"/>
              <a:t>f</a:t>
            </a:r>
            <a:r>
              <a:rPr lang="en-US" dirty="0" smtClean="0"/>
              <a:t>or line in </a:t>
            </a:r>
            <a:r>
              <a:rPr lang="en-US" dirty="0" err="1" smtClean="0"/>
              <a:t>fhand</a:t>
            </a:r>
            <a:r>
              <a:rPr lang="en-US" dirty="0" smtClean="0"/>
              <a:t> :</a:t>
            </a:r>
          </a:p>
          <a:p>
            <a:r>
              <a:rPr lang="en-US" dirty="0"/>
              <a:t>	</a:t>
            </a:r>
            <a:r>
              <a:rPr lang="en-US" dirty="0" smtClean="0"/>
              <a:t>print line</a:t>
            </a:r>
          </a:p>
          <a:p>
            <a:r>
              <a:rPr lang="en-US" dirty="0"/>
              <a:t>	</a:t>
            </a:r>
            <a:r>
              <a:rPr lang="en-US" dirty="0" smtClean="0"/>
              <a:t>count = count +1</a:t>
            </a:r>
          </a:p>
          <a:p>
            <a:r>
              <a:rPr lang="en-US" dirty="0"/>
              <a:t>p</a:t>
            </a:r>
            <a:r>
              <a:rPr lang="en-US" dirty="0" smtClean="0"/>
              <a:t>rint ”Line Count:“,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content in a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want to print all the senders of the messages in the file: </a:t>
            </a:r>
          </a:p>
          <a:p>
            <a:pPr marL="0" indent="0">
              <a:buNone/>
            </a:pPr>
            <a:r>
              <a:rPr lang="en-US" dirty="0" err="1" smtClean="0"/>
              <a:t>mbox-short.txt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Solution #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fpointer </a:t>
            </a:r>
            <a:r>
              <a:rPr lang="en-US" dirty="0"/>
              <a:t>= open("</a:t>
            </a:r>
            <a:r>
              <a:rPr lang="en-US" dirty="0" err="1"/>
              <a:t>mbox-short.txt</a:t>
            </a:r>
            <a:r>
              <a:rPr lang="en-US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line in fpointer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line = </a:t>
            </a:r>
            <a:r>
              <a:rPr lang="en-US" dirty="0" err="1"/>
              <a:t>line.rstrip</a:t>
            </a:r>
            <a:r>
              <a:rPr lang="en-US" dirty="0"/>
              <a:t>().</a:t>
            </a:r>
            <a:r>
              <a:rPr lang="en-US" dirty="0" err="1"/>
              <a:t>lstrip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line.startswith</a:t>
            </a:r>
            <a:r>
              <a:rPr lang="en-US" dirty="0"/>
              <a:t>("From:"))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print </a:t>
            </a:r>
            <a:r>
              <a:rPr lang="en-US" dirty="0" smtClean="0"/>
              <a:t>line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Solution #2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fpointer = open("</a:t>
            </a:r>
            <a:r>
              <a:rPr lang="en-US" dirty="0" err="1"/>
              <a:t>mbox-short.txt</a:t>
            </a:r>
            <a:r>
              <a:rPr lang="en-US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line in fpointer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line = </a:t>
            </a:r>
            <a:r>
              <a:rPr lang="en-US" dirty="0" err="1"/>
              <a:t>line.rstrip</a:t>
            </a:r>
            <a:r>
              <a:rPr lang="en-US" dirty="0"/>
              <a:t>().</a:t>
            </a:r>
            <a:r>
              <a:rPr lang="en-US" dirty="0" err="1"/>
              <a:t>lstrip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(not </a:t>
            </a:r>
            <a:r>
              <a:rPr lang="en-US" dirty="0" err="1"/>
              <a:t>line.startswith</a:t>
            </a:r>
            <a:r>
              <a:rPr lang="en-US" dirty="0"/>
              <a:t>("From:"))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continue;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print line</a:t>
            </a:r>
          </a:p>
        </p:txBody>
      </p:sp>
    </p:spTree>
    <p:extLst>
      <p:ext uri="{BB962C8B-B14F-4D97-AF65-F5344CB8AC3E}">
        <p14:creationId xmlns:p14="http://schemas.microsoft.com/office/powerpoint/2010/main" val="4329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7" y="4744065"/>
            <a:ext cx="6554867" cy="1524000"/>
          </a:xfrm>
        </p:spPr>
        <p:txBody>
          <a:bodyPr/>
          <a:lstStyle/>
          <a:p>
            <a:r>
              <a:rPr lang="en-US" dirty="0" smtClean="0"/>
              <a:t>Searching content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need to find out how many emails come for the University of Cape Town (@</a:t>
            </a:r>
            <a:r>
              <a:rPr lang="en-US" dirty="0" err="1" smtClean="0"/>
              <a:t>uct.ac.za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0436" y="1143000"/>
            <a:ext cx="3956705" cy="51250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Solution #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fpointer </a:t>
            </a:r>
            <a:r>
              <a:rPr lang="en-US" sz="1100" dirty="0"/>
              <a:t>= open("</a:t>
            </a:r>
            <a:r>
              <a:rPr lang="en-US" sz="1100" dirty="0" err="1"/>
              <a:t>mbox-short.txt</a:t>
            </a:r>
            <a:r>
              <a:rPr lang="en-US" sz="11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counter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for line in fpointer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line = </a:t>
            </a:r>
            <a:r>
              <a:rPr lang="en-US" sz="1100" dirty="0" err="1"/>
              <a:t>line.rstrip</a:t>
            </a:r>
            <a:r>
              <a:rPr lang="en-US" sz="1100" dirty="0"/>
              <a:t>().</a:t>
            </a:r>
            <a:r>
              <a:rPr lang="en-US" sz="1100" dirty="0" err="1"/>
              <a:t>lstrip</a:t>
            </a:r>
            <a:r>
              <a:rPr lang="en-US" sz="11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if (not </a:t>
            </a:r>
            <a:r>
              <a:rPr lang="en-US" sz="1100" dirty="0" err="1"/>
              <a:t>line.startswith</a:t>
            </a:r>
            <a:r>
              <a:rPr lang="en-US" sz="1100" dirty="0"/>
              <a:t>("From:"))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continue;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if (</a:t>
            </a:r>
            <a:r>
              <a:rPr lang="en-US" sz="1100" dirty="0" err="1"/>
              <a:t>line.find</a:t>
            </a:r>
            <a:r>
              <a:rPr lang="en-US" sz="1100" dirty="0"/>
              <a:t>("@</a:t>
            </a:r>
            <a:r>
              <a:rPr lang="en-US" sz="1100" dirty="0" err="1"/>
              <a:t>uct.ac.za</a:t>
            </a:r>
            <a:r>
              <a:rPr lang="en-US" sz="1100" dirty="0"/>
              <a:t>") &gt; 0)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counter = counter+1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print "@</a:t>
            </a:r>
            <a:r>
              <a:rPr lang="en-US" sz="1100" dirty="0" err="1"/>
              <a:t>uct.ac.za</a:t>
            </a:r>
            <a:r>
              <a:rPr lang="en-US" sz="1100" dirty="0"/>
              <a:t> : ", </a:t>
            </a:r>
            <a:r>
              <a:rPr lang="en-US" sz="1100" dirty="0" smtClean="0"/>
              <a:t>counter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Solution #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fpointer = open("</a:t>
            </a:r>
            <a:r>
              <a:rPr lang="en-US" sz="1100" dirty="0" err="1"/>
              <a:t>mbox-short.txt</a:t>
            </a:r>
            <a:r>
              <a:rPr lang="en-US" sz="11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counter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for line in fpointer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line = </a:t>
            </a:r>
            <a:r>
              <a:rPr lang="en-US" sz="1100" dirty="0" err="1"/>
              <a:t>line.rstrip</a:t>
            </a:r>
            <a:r>
              <a:rPr lang="en-US" sz="1100" dirty="0"/>
              <a:t>().</a:t>
            </a:r>
            <a:r>
              <a:rPr lang="en-US" sz="1100" dirty="0" err="1"/>
              <a:t>lstrip</a:t>
            </a:r>
            <a:r>
              <a:rPr lang="en-US" sz="11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if (not </a:t>
            </a:r>
            <a:r>
              <a:rPr lang="en-US" sz="1100" dirty="0" err="1"/>
              <a:t>line.startswith</a:t>
            </a:r>
            <a:r>
              <a:rPr lang="en-US" sz="1100" dirty="0"/>
              <a:t>("From:") or </a:t>
            </a:r>
            <a:r>
              <a:rPr lang="en-US" sz="1100" dirty="0" err="1"/>
              <a:t>line.find</a:t>
            </a:r>
            <a:r>
              <a:rPr lang="en-US" sz="1100" dirty="0"/>
              <a:t>("@</a:t>
            </a:r>
            <a:r>
              <a:rPr lang="en-US" sz="1100" dirty="0" err="1"/>
              <a:t>uct.ac.za</a:t>
            </a:r>
            <a:r>
              <a:rPr lang="en-US" sz="1100" dirty="0"/>
              <a:t>") == -1)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continue;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counter = counter+1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print "@</a:t>
            </a:r>
            <a:r>
              <a:rPr lang="en-US" sz="1100" dirty="0" err="1"/>
              <a:t>uct.ac.za</a:t>
            </a:r>
            <a:r>
              <a:rPr lang="en-US" sz="1100" dirty="0"/>
              <a:t> : ", counter</a:t>
            </a:r>
          </a:p>
        </p:txBody>
      </p:sp>
    </p:spTree>
    <p:extLst>
      <p:ext uri="{BB962C8B-B14F-4D97-AF65-F5344CB8AC3E}">
        <p14:creationId xmlns:p14="http://schemas.microsoft.com/office/powerpoint/2010/main" val="2081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499124" y="530075"/>
            <a:ext cx="4276165" cy="3267169"/>
          </a:xfrm>
        </p:spPr>
        <p:txBody>
          <a:bodyPr/>
          <a:lstStyle/>
          <a:p>
            <a:r>
              <a:rPr lang="en-US" dirty="0" smtClean="0"/>
              <a:t>The file must be opened with write permissions “w”</a:t>
            </a:r>
          </a:p>
          <a:p>
            <a:r>
              <a:rPr lang="en-US" dirty="0" smtClean="0"/>
              <a:t>The is no </a:t>
            </a:r>
            <a:r>
              <a:rPr lang="en-US" dirty="0" err="1" smtClean="0"/>
              <a:t>IOError</a:t>
            </a:r>
            <a:r>
              <a:rPr lang="en-US" dirty="0" smtClean="0"/>
              <a:t> if the file doesn’t exist.</a:t>
            </a:r>
          </a:p>
          <a:p>
            <a:r>
              <a:rPr lang="en-US" dirty="0" smtClean="0"/>
              <a:t>The file must be closed to guarantee that everything is written to the 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968" y="994108"/>
            <a:ext cx="4105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Try:</a:t>
            </a:r>
          </a:p>
          <a:p>
            <a:endParaRPr lang="en-US" sz="1400" dirty="0"/>
          </a:p>
          <a:p>
            <a:r>
              <a:rPr lang="en-US" sz="1400" dirty="0"/>
              <a:t>fpointer = open(</a:t>
            </a:r>
            <a:r>
              <a:rPr lang="en-US" sz="1400" dirty="0" err="1"/>
              <a:t>raw_input</a:t>
            </a:r>
            <a:r>
              <a:rPr lang="en-US" sz="1400" dirty="0"/>
              <a:t>("Filename: "), "w")</a:t>
            </a:r>
          </a:p>
          <a:p>
            <a:r>
              <a:rPr lang="en-US" sz="1400" dirty="0" err="1"/>
              <a:t>fpointer.write</a:t>
            </a:r>
            <a:r>
              <a:rPr lang="en-US" sz="1400" dirty="0"/>
              <a:t>("Hello World!\n")</a:t>
            </a:r>
          </a:p>
          <a:p>
            <a:r>
              <a:rPr lang="en-US" sz="1400" dirty="0" err="1"/>
              <a:t>fpointer.close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06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</TotalTime>
  <Words>605</Words>
  <Application>Microsoft Macintosh PowerPoint</Application>
  <PresentationFormat>On-screen Show (4:3)</PresentationFormat>
  <Paragraphs>122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Python</vt:lpstr>
      <vt:lpstr>The mbox file </vt:lpstr>
      <vt:lpstr>Opening Files</vt:lpstr>
      <vt:lpstr>Allowing the user to choose a file</vt:lpstr>
      <vt:lpstr>Reading a text file All at ones</vt:lpstr>
      <vt:lpstr>Reading a text file Line by Line</vt:lpstr>
      <vt:lpstr>Searching content in a file</vt:lpstr>
      <vt:lpstr>Searching content II</vt:lpstr>
      <vt:lpstr>Writing in files</vt:lpstr>
      <vt:lpstr>Exercises</vt:lpstr>
    </vt:vector>
  </TitlesOfParts>
  <Company>Paypal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Abarca Bayona, Carlos</cp:lastModifiedBy>
  <cp:revision>16</cp:revision>
  <dcterms:created xsi:type="dcterms:W3CDTF">2015-07-29T14:35:58Z</dcterms:created>
  <dcterms:modified xsi:type="dcterms:W3CDTF">2015-09-02T16:14:19Z</dcterms:modified>
</cp:coreProperties>
</file>