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4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55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9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E1BCF4-75D1-7346-8699-B24807AB03A0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1E3FD-C616-5442-A7EC-699E9D5A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7</a:t>
            </a:r>
          </a:p>
          <a:p>
            <a:r>
              <a:rPr lang="en-US" dirty="0" smtClean="0"/>
              <a:t>Dictionaries and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data of a dictionary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Count the appearance of each word in the file </a:t>
            </a:r>
            <a:r>
              <a:rPr lang="en-US" i="1" dirty="0" err="1" smtClean="0"/>
              <a:t>romeo.txt</a:t>
            </a:r>
            <a:r>
              <a:rPr lang="en-US" dirty="0" smtClean="0"/>
              <a:t> and print the first 5 results from the most frequent to the least frequent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3535569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: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fhandler</a:t>
            </a:r>
            <a:r>
              <a:rPr lang="en-US" dirty="0"/>
              <a:t> = open(</a:t>
            </a:r>
            <a:r>
              <a:rPr lang="en-US" dirty="0" err="1"/>
              <a:t>raw_input</a:t>
            </a:r>
            <a:r>
              <a:rPr lang="en-US" dirty="0"/>
              <a:t>("Filename: 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"File not found!"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exit()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wordCount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line in </a:t>
            </a:r>
            <a:r>
              <a:rPr lang="en-US" dirty="0" err="1"/>
              <a:t>fhandler</a:t>
            </a:r>
            <a:r>
              <a:rPr lang="en-US" dirty="0"/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for word in words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if word not in </a:t>
            </a:r>
            <a:r>
              <a:rPr lang="en-US" dirty="0" err="1"/>
              <a:t>wordCount</a:t>
            </a:r>
            <a:r>
              <a:rPr lang="en-US" dirty="0"/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wordCount</a:t>
            </a:r>
            <a:r>
              <a:rPr lang="en-US" dirty="0"/>
              <a:t>[word] =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wordCount</a:t>
            </a:r>
            <a:r>
              <a:rPr lang="en-US" dirty="0"/>
              <a:t>[word] = </a:t>
            </a:r>
            <a:r>
              <a:rPr lang="en-US" dirty="0" err="1"/>
              <a:t>wordCount</a:t>
            </a:r>
            <a:r>
              <a:rPr lang="en-US" dirty="0"/>
              <a:t>[word] + 1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orderedList</a:t>
            </a:r>
            <a:r>
              <a:rPr lang="en-US" dirty="0"/>
              <a:t> = list()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key, value in </a:t>
            </a:r>
            <a:r>
              <a:rPr lang="en-US" dirty="0" err="1"/>
              <a:t>wordCount.items</a:t>
            </a:r>
            <a:r>
              <a:rPr lang="en-US" dirty="0"/>
              <a:t>()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orderedList.append</a:t>
            </a:r>
            <a:r>
              <a:rPr lang="en-US" dirty="0"/>
              <a:t>( (value, key)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orderedList.sort</a:t>
            </a:r>
            <a:r>
              <a:rPr lang="en-US" dirty="0"/>
              <a:t>(reverse=True)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rsetCounter</a:t>
            </a:r>
            <a:r>
              <a:rPr lang="en-US" dirty="0"/>
              <a:t> =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count, word in </a:t>
            </a:r>
            <a:r>
              <a:rPr lang="en-US" dirty="0" err="1"/>
              <a:t>orderedList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</a:t>
            </a:r>
            <a:r>
              <a:rPr lang="en-US" dirty="0" err="1"/>
              <a:t>word,":",count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rsetCounter</a:t>
            </a:r>
            <a:r>
              <a:rPr lang="en-US" dirty="0"/>
              <a:t> = </a:t>
            </a:r>
            <a:r>
              <a:rPr lang="en-US" dirty="0" err="1"/>
              <a:t>rsetCounter</a:t>
            </a:r>
            <a:r>
              <a:rPr lang="en-US" dirty="0"/>
              <a:t> +1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if </a:t>
            </a:r>
            <a:r>
              <a:rPr lang="en-US" dirty="0" err="1"/>
              <a:t>rsetCounter</a:t>
            </a:r>
            <a:r>
              <a:rPr lang="en-US" dirty="0"/>
              <a:t> &gt; 5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27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280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program that goes through </a:t>
            </a:r>
            <a:r>
              <a:rPr lang="en-US" i="1" dirty="0" err="1" smtClean="0"/>
              <a:t>mbox-short.txt</a:t>
            </a:r>
            <a:r>
              <a:rPr lang="en-US" dirty="0" smtClean="0"/>
              <a:t> and determines how many emails are sent each day of the week (Monday, Tuesday,…) order the results by Day</a:t>
            </a:r>
          </a:p>
          <a:p>
            <a:r>
              <a:rPr lang="en-US" dirty="0" smtClean="0"/>
              <a:t>Write a program that goes through </a:t>
            </a:r>
            <a:r>
              <a:rPr lang="en-US" i="1" dirty="0" err="1" smtClean="0"/>
              <a:t>mbox-short.txt</a:t>
            </a:r>
            <a:r>
              <a:rPr lang="en-US" dirty="0" smtClean="0"/>
              <a:t> and determines how many emails come from each email address. Order the results from the most frequent to the least frequent.</a:t>
            </a:r>
          </a:p>
          <a:p>
            <a:r>
              <a:rPr lang="en-US" dirty="0" smtClean="0"/>
              <a:t>Write a program that allows the user to enter telephone records which include last name, first name and telephone number of a person. The program must:</a:t>
            </a:r>
          </a:p>
          <a:p>
            <a:pPr lvl="1"/>
            <a:r>
              <a:rPr lang="en-US" dirty="0" smtClean="0"/>
              <a:t>Use functions / procedures</a:t>
            </a:r>
          </a:p>
          <a:p>
            <a:pPr lvl="1"/>
            <a:r>
              <a:rPr lang="en-US" dirty="0" smtClean="0"/>
              <a:t>Ask the user what action he/she wants to perform: add a phone record or print the list</a:t>
            </a:r>
          </a:p>
          <a:p>
            <a:pPr lvl="1"/>
            <a:r>
              <a:rPr lang="en-US" dirty="0" smtClean="0"/>
              <a:t>Store the information in a file called </a:t>
            </a:r>
            <a:r>
              <a:rPr lang="en-US" i="1" dirty="0" err="1" smtClean="0"/>
              <a:t>phonebook.dat</a:t>
            </a:r>
            <a:endParaRPr lang="en-US" i="1" dirty="0" smtClean="0"/>
          </a:p>
          <a:p>
            <a:pPr lvl="1"/>
            <a:r>
              <a:rPr lang="en-US" dirty="0" smtClean="0"/>
              <a:t>Print the phone book in alphabetical 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And 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index is an integer</a:t>
            </a:r>
          </a:p>
          <a:p>
            <a:r>
              <a:rPr lang="en-US" dirty="0"/>
              <a:t>Uses list() to create a new empty list</a:t>
            </a:r>
          </a:p>
          <a:p>
            <a:r>
              <a:rPr lang="en-US" dirty="0"/>
              <a:t>There are 2 possible representations of lists:</a:t>
            </a:r>
          </a:p>
          <a:p>
            <a:pPr lvl="1"/>
            <a:r>
              <a:rPr lang="en-US" dirty="0"/>
              <a:t>variable[index] = value</a:t>
            </a:r>
          </a:p>
          <a:p>
            <a:pPr lvl="1"/>
            <a:r>
              <a:rPr lang="en-US" dirty="0" smtClean="0"/>
              <a:t>variable </a:t>
            </a:r>
            <a:r>
              <a:rPr lang="en-US" dirty="0"/>
              <a:t>= </a:t>
            </a:r>
            <a:r>
              <a:rPr lang="en-US" dirty="0" smtClean="0"/>
              <a:t>[value1, value2…]</a:t>
            </a:r>
            <a:endParaRPr lang="en-US" dirty="0"/>
          </a:p>
          <a:p>
            <a:r>
              <a:rPr lang="en-US" dirty="0"/>
              <a:t>The order of items in a list is determined by the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Throws </a:t>
            </a:r>
            <a:r>
              <a:rPr lang="en-US" i="1" dirty="0" err="1" smtClean="0"/>
              <a:t>IndexError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225270"/>
          </a:xfrm>
        </p:spPr>
        <p:txBody>
          <a:bodyPr>
            <a:noAutofit/>
          </a:bodyPr>
          <a:lstStyle/>
          <a:p>
            <a:r>
              <a:rPr lang="en-US" sz="1600" dirty="0"/>
              <a:t>The index can be something different from an </a:t>
            </a:r>
            <a:r>
              <a:rPr lang="en-US" sz="1600" dirty="0" smtClean="0"/>
              <a:t>Integer. Is a </a:t>
            </a:r>
            <a:r>
              <a:rPr lang="en-US" sz="1600" dirty="0"/>
              <a:t>mapping of key-value pairs</a:t>
            </a:r>
          </a:p>
          <a:p>
            <a:r>
              <a:rPr lang="en-US" sz="1600" dirty="0"/>
              <a:t>Uses </a:t>
            </a:r>
            <a:r>
              <a:rPr lang="en-US" sz="1600" i="1" dirty="0" err="1"/>
              <a:t>dict</a:t>
            </a:r>
            <a:r>
              <a:rPr lang="en-US" sz="1600" dirty="0"/>
              <a:t> to create a new empty dictionary</a:t>
            </a:r>
          </a:p>
          <a:p>
            <a:r>
              <a:rPr lang="en-US" sz="1600" dirty="0"/>
              <a:t>There are 2 possible representations of a dictionary:</a:t>
            </a:r>
          </a:p>
          <a:p>
            <a:pPr lvl="1"/>
            <a:r>
              <a:rPr lang="en-US" sz="1400" dirty="0" smtClean="0"/>
              <a:t>variable[key] </a:t>
            </a:r>
            <a:r>
              <a:rPr lang="en-US" sz="1400" dirty="0"/>
              <a:t>= value</a:t>
            </a:r>
          </a:p>
          <a:p>
            <a:pPr lvl="1"/>
            <a:r>
              <a:rPr lang="en-US" sz="1400" dirty="0"/>
              <a:t>variable = </a:t>
            </a:r>
            <a:r>
              <a:rPr lang="en-US" sz="1400" dirty="0" smtClean="0"/>
              <a:t>{key1 </a:t>
            </a:r>
            <a:r>
              <a:rPr lang="en-US" sz="1400" dirty="0"/>
              <a:t>: </a:t>
            </a:r>
            <a:r>
              <a:rPr lang="en-US" sz="1400" dirty="0" smtClean="0"/>
              <a:t>value1, key2 : value2,…}</a:t>
            </a:r>
            <a:endParaRPr lang="en-US" sz="1400" dirty="0"/>
          </a:p>
          <a:p>
            <a:r>
              <a:rPr lang="en-US" sz="1600" dirty="0"/>
              <a:t>The order of items in a dictionary is </a:t>
            </a:r>
            <a:r>
              <a:rPr lang="en-US" sz="1600" dirty="0" smtClean="0"/>
              <a:t>unpredictable</a:t>
            </a:r>
          </a:p>
          <a:p>
            <a:r>
              <a:rPr lang="en-US" sz="1600" dirty="0" smtClean="0"/>
              <a:t>Throws </a:t>
            </a:r>
            <a:r>
              <a:rPr lang="en-US" sz="1600" i="1" dirty="0" err="1" smtClean="0"/>
              <a:t>KeyError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78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1" y="685800"/>
            <a:ext cx="8970427" cy="3615267"/>
          </a:xfrm>
        </p:spPr>
        <p:txBody>
          <a:bodyPr>
            <a:normAutofit lnSpcReduction="10000"/>
          </a:bodyPr>
          <a:lstStyle/>
          <a:p>
            <a:r>
              <a:rPr lang="en-US" b="1" i="1" dirty="0" err="1"/>
              <a:t>l</a:t>
            </a:r>
            <a:r>
              <a:rPr lang="en-US" b="1" i="1" dirty="0" err="1" smtClean="0"/>
              <a:t>en</a:t>
            </a:r>
            <a:r>
              <a:rPr lang="en-US" i="1" dirty="0" smtClean="0"/>
              <a:t>(variable)</a:t>
            </a:r>
            <a:r>
              <a:rPr lang="en-US" dirty="0" smtClean="0"/>
              <a:t> : Number of key-value pairs in the dictionary.</a:t>
            </a:r>
          </a:p>
          <a:p>
            <a:r>
              <a:rPr lang="en-US" i="1" dirty="0" smtClean="0"/>
              <a:t>key </a:t>
            </a:r>
            <a:r>
              <a:rPr lang="en-US" b="1" i="1" dirty="0" smtClean="0"/>
              <a:t>in</a:t>
            </a:r>
            <a:r>
              <a:rPr lang="en-US" i="1" dirty="0" smtClean="0"/>
              <a:t> variable</a:t>
            </a:r>
            <a:r>
              <a:rPr lang="en-US" dirty="0" smtClean="0"/>
              <a:t> : Returns </a:t>
            </a:r>
            <a:r>
              <a:rPr lang="en-US" dirty="0" err="1" smtClean="0"/>
              <a:t>boolean</a:t>
            </a:r>
            <a:r>
              <a:rPr lang="en-US" dirty="0" smtClean="0"/>
              <a:t> to indicate if a key exists.</a:t>
            </a:r>
          </a:p>
          <a:p>
            <a:r>
              <a:rPr lang="en-US" i="1" dirty="0" err="1" smtClean="0"/>
              <a:t>variable</a:t>
            </a:r>
            <a:r>
              <a:rPr lang="en-US" b="1" i="1" dirty="0" err="1" smtClean="0"/>
              <a:t>.keys</a:t>
            </a:r>
            <a:r>
              <a:rPr lang="en-US" b="1" i="1" dirty="0" smtClean="0"/>
              <a:t>()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Returns a list of the keys in the dictionary.</a:t>
            </a:r>
          </a:p>
          <a:p>
            <a:r>
              <a:rPr lang="en-US" i="1" dirty="0" err="1" smtClean="0"/>
              <a:t>variable</a:t>
            </a:r>
            <a:r>
              <a:rPr lang="en-US" b="1" i="1" dirty="0" err="1" smtClean="0"/>
              <a:t>.values</a:t>
            </a:r>
            <a:r>
              <a:rPr lang="en-US" b="1" i="1" dirty="0" smtClean="0"/>
              <a:t>()</a:t>
            </a:r>
            <a:r>
              <a:rPr lang="en-US" dirty="0" smtClean="0"/>
              <a:t> : Returns a list of values in a dictionary.</a:t>
            </a:r>
          </a:p>
          <a:p>
            <a:r>
              <a:rPr lang="en-US" i="1" dirty="0" err="1" smtClean="0"/>
              <a:t>variable.</a:t>
            </a:r>
            <a:r>
              <a:rPr lang="en-US" b="1" i="1" dirty="0" err="1" smtClean="0"/>
              <a:t>get</a:t>
            </a:r>
            <a:r>
              <a:rPr lang="en-US" b="1" i="1" dirty="0" smtClean="0"/>
              <a:t>(key, default)</a:t>
            </a:r>
            <a:r>
              <a:rPr lang="en-US" i="1" dirty="0" smtClean="0"/>
              <a:t> </a:t>
            </a:r>
            <a:r>
              <a:rPr lang="en-US" dirty="0" smtClean="0"/>
              <a:t>: Returns the value of a key or a default.</a:t>
            </a:r>
          </a:p>
          <a:p>
            <a:r>
              <a:rPr lang="en-US" i="1" dirty="0" err="1"/>
              <a:t>v</a:t>
            </a:r>
            <a:r>
              <a:rPr lang="en-US" i="1" dirty="0" err="1" smtClean="0"/>
              <a:t>ariable</a:t>
            </a:r>
            <a:r>
              <a:rPr lang="en-US" b="1" i="1" dirty="0" err="1" smtClean="0"/>
              <a:t>.pop</a:t>
            </a:r>
            <a:r>
              <a:rPr lang="en-US" b="1" i="1" dirty="0" smtClean="0"/>
              <a:t>(key, default) </a:t>
            </a:r>
            <a:r>
              <a:rPr lang="en-US" dirty="0" smtClean="0"/>
              <a:t>: Returns the value of a key and removes it from the dictionary.</a:t>
            </a:r>
          </a:p>
          <a:p>
            <a:r>
              <a:rPr lang="en-US" i="1" dirty="0" err="1" smtClean="0"/>
              <a:t>variable</a:t>
            </a:r>
            <a:r>
              <a:rPr lang="en-US" b="1" i="1" dirty="0" err="1" smtClean="0"/>
              <a:t>.update</a:t>
            </a:r>
            <a:r>
              <a:rPr lang="en-US" b="1" i="1" dirty="0" smtClean="0"/>
              <a:t>(other)</a:t>
            </a:r>
            <a:r>
              <a:rPr lang="en-US" i="1" dirty="0" smtClean="0"/>
              <a:t> </a:t>
            </a:r>
            <a:r>
              <a:rPr lang="en-US" dirty="0" smtClean="0"/>
              <a:t>: Updates the values of a dictionary with the values of another dictionary or tuple.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Dictionary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Count the appearance of each word in the file </a:t>
            </a:r>
            <a:r>
              <a:rPr lang="en-US" i="1" dirty="0" err="1" smtClean="0"/>
              <a:t>romeo.txt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54744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: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fhandler</a:t>
            </a:r>
            <a:r>
              <a:rPr lang="en-US" dirty="0"/>
              <a:t> = open(</a:t>
            </a:r>
            <a:r>
              <a:rPr lang="en-US" dirty="0" err="1"/>
              <a:t>raw_input</a:t>
            </a:r>
            <a:r>
              <a:rPr lang="en-US" dirty="0"/>
              <a:t>("Filename: 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except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"File not found!"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exit()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wordCount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line in </a:t>
            </a:r>
            <a:r>
              <a:rPr lang="en-US" dirty="0" err="1"/>
              <a:t>fhandler</a:t>
            </a:r>
            <a:r>
              <a:rPr lang="en-US" dirty="0"/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for word in words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if word not in </a:t>
            </a:r>
            <a:r>
              <a:rPr lang="en-US" dirty="0" err="1"/>
              <a:t>wordCount</a:t>
            </a:r>
            <a:r>
              <a:rPr lang="en-US" dirty="0"/>
              <a:t>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</a:t>
            </a:r>
            <a:r>
              <a:rPr lang="en-US" dirty="0" err="1"/>
              <a:t>wordCount</a:t>
            </a:r>
            <a:r>
              <a:rPr lang="en-US" dirty="0"/>
              <a:t>[word] =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wordCount</a:t>
            </a:r>
            <a:r>
              <a:rPr lang="en-US" dirty="0"/>
              <a:t>[word] = </a:t>
            </a:r>
            <a:r>
              <a:rPr lang="en-US" dirty="0" err="1"/>
              <a:t>wordCount</a:t>
            </a:r>
            <a:r>
              <a:rPr lang="en-US" dirty="0"/>
              <a:t>[word] + 1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key in </a:t>
            </a:r>
            <a:r>
              <a:rPr lang="en-US" dirty="0" err="1"/>
              <a:t>wordCount.keys</a:t>
            </a:r>
            <a:r>
              <a:rPr lang="en-US" dirty="0"/>
              <a:t>()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print key,":",</a:t>
            </a:r>
            <a:r>
              <a:rPr lang="en-US" dirty="0" err="1"/>
              <a:t>wordCount</a:t>
            </a:r>
            <a:r>
              <a:rPr lang="en-US" dirty="0"/>
              <a:t>[key]</a:t>
            </a:r>
          </a:p>
        </p:txBody>
      </p:sp>
    </p:spTree>
    <p:extLst>
      <p:ext uri="{BB962C8B-B14F-4D97-AF65-F5344CB8AC3E}">
        <p14:creationId xmlns:p14="http://schemas.microsoft.com/office/powerpoint/2010/main" val="9096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LISTS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sequences of values</a:t>
            </a:r>
          </a:p>
          <a:p>
            <a:r>
              <a:rPr lang="en-US" dirty="0" smtClean="0"/>
              <a:t>Are mutable</a:t>
            </a:r>
          </a:p>
          <a:p>
            <a:r>
              <a:rPr lang="en-US" dirty="0"/>
              <a:t>There are 2 possible representations of lists:</a:t>
            </a:r>
          </a:p>
          <a:p>
            <a:pPr lvl="1"/>
            <a:r>
              <a:rPr lang="en-US" dirty="0"/>
              <a:t>variable[index] = value</a:t>
            </a:r>
          </a:p>
          <a:p>
            <a:pPr lvl="1"/>
            <a:r>
              <a:rPr lang="en-US" dirty="0"/>
              <a:t>variable = [value1, value2</a:t>
            </a:r>
            <a:r>
              <a:rPr lang="en-US" dirty="0" smtClean="0"/>
              <a:t>…]</a:t>
            </a:r>
          </a:p>
          <a:p>
            <a:r>
              <a:rPr lang="en-US" dirty="0" smtClean="0"/>
              <a:t>To create a single element list:</a:t>
            </a:r>
          </a:p>
          <a:p>
            <a:pPr lvl="1"/>
            <a:r>
              <a:rPr lang="en-US" dirty="0" smtClean="0"/>
              <a:t>Variable = [value]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Are sequences of values</a:t>
            </a:r>
          </a:p>
          <a:p>
            <a:r>
              <a:rPr lang="en-US" dirty="0" smtClean="0"/>
              <a:t>Are immutable</a:t>
            </a:r>
          </a:p>
          <a:p>
            <a:r>
              <a:rPr lang="en-US" dirty="0" smtClean="0"/>
              <a:t>Tuples are represented: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 = (value1, value2, …)</a:t>
            </a:r>
          </a:p>
          <a:p>
            <a:r>
              <a:rPr lang="en-US" dirty="0" smtClean="0"/>
              <a:t>To create a single element tuple:</a:t>
            </a:r>
          </a:p>
          <a:p>
            <a:pPr lvl="1"/>
            <a:r>
              <a:rPr lang="en-US" dirty="0" smtClean="0"/>
              <a:t>Variable = (value,)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tuples instead of lists?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to perform tuple assignment</a:t>
            </a:r>
          </a:p>
          <a:p>
            <a:pPr lvl="1"/>
            <a:r>
              <a:rPr lang="en-US" dirty="0" smtClean="0"/>
              <a:t>(x, y) = (value1, value2)</a:t>
            </a:r>
          </a:p>
          <a:p>
            <a:r>
              <a:rPr lang="en-US" dirty="0" smtClean="0"/>
              <a:t>It’s a container to return multiple values from a function (</a:t>
            </a:r>
            <a:r>
              <a:rPr lang="en-US" dirty="0" err="1" smtClean="0"/>
              <a:t>i.e</a:t>
            </a:r>
            <a:r>
              <a:rPr lang="en-US" dirty="0" smtClean="0"/>
              <a:t> solving a quadratic equation)</a:t>
            </a:r>
          </a:p>
          <a:p>
            <a:r>
              <a:rPr lang="en-US" dirty="0" smtClean="0"/>
              <a:t>Tuples are more limited than lists but are also more lightweight</a:t>
            </a:r>
          </a:p>
          <a:p>
            <a:r>
              <a:rPr lang="en-US" dirty="0" smtClean="0"/>
              <a:t>Tuples are comparable (great for sorting) and </a:t>
            </a:r>
            <a:r>
              <a:rPr lang="en-US" dirty="0" err="1" smtClean="0"/>
              <a:t>hashable</a:t>
            </a:r>
            <a:r>
              <a:rPr lang="en-US" dirty="0" smtClean="0"/>
              <a:t> (great for composite key use in dictionaries)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assignment and iterations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x = 12      y = 2</a:t>
            </a:r>
          </a:p>
          <a:p>
            <a:r>
              <a:rPr lang="en-US" dirty="0" smtClean="0"/>
              <a:t> x = 14      y = 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item in the tuple is assigned to each variable in the corresponding order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2214" y="499535"/>
            <a:ext cx="64475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</a:t>
            </a:r>
            <a:r>
              <a:rPr lang="de-DE" sz="4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</a:t>
            </a:r>
            <a:r>
              <a:rPr lang="de-DE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x, </a:t>
            </a:r>
            <a:r>
              <a:rPr lang="de-DE" sz="4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</a:t>
            </a:r>
            <a:r>
              <a:rPr lang="de-DE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in [(12, 2),(14,6)] :</a:t>
            </a:r>
            <a:endParaRPr lang="de-DE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4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153471" cy="1507067"/>
          </a:xfrm>
        </p:spPr>
        <p:txBody>
          <a:bodyPr/>
          <a:lstStyle/>
          <a:p>
            <a:r>
              <a:rPr lang="en-US" dirty="0" smtClean="0"/>
              <a:t>Traversing a dictionary with tuples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2" y="1608083"/>
            <a:ext cx="8534400" cy="269298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items()</a:t>
            </a:r>
            <a:r>
              <a:rPr lang="en-US" i="1" dirty="0" smtClean="0"/>
              <a:t> method returns a list of tuples with key-value pairs</a:t>
            </a:r>
          </a:p>
          <a:p>
            <a:r>
              <a:rPr lang="en-US" i="1" dirty="0" smtClean="0"/>
              <a:t>Tuple assignment allows to set keys and values in independent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8019" y="499535"/>
            <a:ext cx="87959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</a:t>
            </a:r>
            <a:r>
              <a:rPr lang="de-DE" sz="4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</a:t>
            </a:r>
            <a:r>
              <a:rPr lang="de-DE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4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key</a:t>
            </a:r>
            <a:r>
              <a:rPr lang="de-DE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, </a:t>
            </a:r>
            <a:r>
              <a:rPr lang="de-DE" sz="40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value</a:t>
            </a:r>
            <a:r>
              <a:rPr lang="de-DE" sz="4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 </a:t>
            </a:r>
            <a:r>
              <a:rPr lang="de-DE" sz="40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variable.items</a:t>
            </a:r>
            <a:r>
              <a:rPr lang="de-DE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 :</a:t>
            </a:r>
            <a:endParaRPr lang="de-DE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3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tuples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10 == 10 ? True</a:t>
            </a:r>
          </a:p>
          <a:p>
            <a:r>
              <a:rPr lang="en-US" dirty="0" smtClean="0"/>
              <a:t>20 == 10 ? False</a:t>
            </a:r>
          </a:p>
          <a:p>
            <a:r>
              <a:rPr lang="en-US" dirty="0" smtClean="0"/>
              <a:t>20 &gt; 10 ? True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Each element is compared from left to right until the pair of elements are different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86923" y="754434"/>
            <a:ext cx="781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(10, 20,5) &gt; (10,10,400)</a:t>
            </a:r>
            <a:endParaRPr lang="de-DE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U-Turn Arrow 10"/>
          <p:cNvSpPr/>
          <p:nvPr/>
        </p:nvSpPr>
        <p:spPr>
          <a:xfrm>
            <a:off x="2997921" y="542572"/>
            <a:ext cx="3906982" cy="368135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/>
          <p:cNvSpPr/>
          <p:nvPr/>
        </p:nvSpPr>
        <p:spPr>
          <a:xfrm>
            <a:off x="4070176" y="273132"/>
            <a:ext cx="3921918" cy="637575"/>
          </a:xfrm>
          <a:prstGeom prst="utur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build="p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523</TotalTime>
  <Words>848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Python </vt:lpstr>
      <vt:lpstr>Dictionaries And lists</vt:lpstr>
      <vt:lpstr>Dictionary functions</vt:lpstr>
      <vt:lpstr>A Dictionary example</vt:lpstr>
      <vt:lpstr>Tuples AND LISTS</vt:lpstr>
      <vt:lpstr>Why use tuples instead of lists?</vt:lpstr>
      <vt:lpstr>Tuple assignment and iterations</vt:lpstr>
      <vt:lpstr>Traversing a dictionary with tuples</vt:lpstr>
      <vt:lpstr>Comparing tuples</vt:lpstr>
      <vt:lpstr>Ordering data of a dictionary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Abarca Bayona, Carlos</dc:creator>
  <cp:lastModifiedBy>Abarca Bayona, Carlos</cp:lastModifiedBy>
  <cp:revision>22</cp:revision>
  <dcterms:created xsi:type="dcterms:W3CDTF">2015-08-31T07:10:49Z</dcterms:created>
  <dcterms:modified xsi:type="dcterms:W3CDTF">2015-08-31T15:54:06Z</dcterms:modified>
</cp:coreProperties>
</file>