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2"/>
  </p:normalViewPr>
  <p:slideViewPr>
    <p:cSldViewPr snapToGrid="0" snapToObjects="1">
      <p:cViewPr varScale="1">
        <p:scale>
          <a:sx n="107" d="100"/>
          <a:sy n="107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MongoDB CRUD Operations </a:t>
            </a:r>
          </a:p>
          <a:p>
            <a:r>
              <a:rPr lang="en-GB" dirty="0" smtClean="0"/>
              <a:t>Aggregation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78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Largest and smallest cities by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Get the population per city and state</a:t>
            </a:r>
          </a:p>
          <a:p>
            <a:r>
              <a:rPr lang="en-GB" dirty="0" smtClean="0"/>
              <a:t>Order the result set by population ascending</a:t>
            </a:r>
          </a:p>
          <a:p>
            <a:r>
              <a:rPr lang="en-GB" dirty="0" smtClean="0"/>
              <a:t>Get the first and last cities from each state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045029" cy="3309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db.zipcodes.aggregate</a:t>
            </a:r>
            <a:r>
              <a:rPr lang="en-GB" dirty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{"$group":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	"_id": {"state": "$state", "city": "$city"},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 		"population": {"$sum": "$pop"}}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{"$sort": {"population": 1}},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"$_</a:t>
            </a:r>
            <a:r>
              <a:rPr lang="en-GB" dirty="0" err="1"/>
              <a:t>id.state</a:t>
            </a:r>
            <a:r>
              <a:rPr lang="en-GB" dirty="0"/>
              <a:t>",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smallestCity</a:t>
            </a:r>
            <a:r>
              <a:rPr lang="en-GB" dirty="0"/>
              <a:t>": {"$first": "$_</a:t>
            </a:r>
            <a:r>
              <a:rPr lang="en-GB" dirty="0" err="1"/>
              <a:t>id.city</a:t>
            </a:r>
            <a:r>
              <a:rPr lang="en-GB" dirty="0"/>
              <a:t>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smallestCityPop</a:t>
            </a:r>
            <a:r>
              <a:rPr lang="en-GB" dirty="0"/>
              <a:t>": {"$first": "$population"},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biggestCity</a:t>
            </a:r>
            <a:r>
              <a:rPr lang="en-GB" dirty="0"/>
              <a:t>": {"$last": "$_</a:t>
            </a:r>
            <a:r>
              <a:rPr lang="en-GB" dirty="0" err="1"/>
              <a:t>id.city</a:t>
            </a:r>
            <a:r>
              <a:rPr lang="en-GB" dirty="0"/>
              <a:t>"},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biggestCityPop</a:t>
            </a:r>
            <a:r>
              <a:rPr lang="en-GB" dirty="0"/>
              <a:t>": {"$last": "$population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8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4745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the video database and the </a:t>
            </a:r>
            <a:r>
              <a:rPr lang="en-GB" dirty="0" err="1" smtClean="0"/>
              <a:t>movieDetails</a:t>
            </a:r>
            <a:r>
              <a:rPr lang="en-GB" dirty="0" smtClean="0"/>
              <a:t> collection, find the top 10 genres and print put their corresponding count.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the students database and the grades collection, find the average grade for each student for each of the grade types (homework, exam, quiz)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Using the previous exercise calculate and print the final grade of a student taking into account that the grades have the following weight on the final grade:</a:t>
            </a:r>
          </a:p>
          <a:p>
            <a:pPr lvl="1"/>
            <a:r>
              <a:rPr lang="en-GB" dirty="0" smtClean="0"/>
              <a:t>Homework: 20%</a:t>
            </a:r>
          </a:p>
          <a:p>
            <a:pPr lvl="1"/>
            <a:r>
              <a:rPr lang="en-GB" dirty="0" smtClean="0"/>
              <a:t>Quiz: 40%</a:t>
            </a:r>
          </a:p>
          <a:p>
            <a:pPr lvl="1"/>
            <a:r>
              <a:rPr lang="en-GB" dirty="0" smtClean="0"/>
              <a:t>Exam: 40%</a:t>
            </a: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Save the final grade to a new collection “</a:t>
            </a:r>
            <a:r>
              <a:rPr lang="en-GB" dirty="0" err="1" smtClean="0"/>
              <a:t>finalGrades</a:t>
            </a:r>
            <a:r>
              <a:rPr lang="en-GB" dirty="0" smtClean="0"/>
              <a:t>” that contains the id of the student, his/her name and the final grade</a:t>
            </a:r>
          </a:p>
        </p:txBody>
      </p:sp>
    </p:spTree>
    <p:extLst>
      <p:ext uri="{BB962C8B-B14F-4D97-AF65-F5344CB8AC3E}">
        <p14:creationId xmlns:p14="http://schemas.microsoft.com/office/powerpoint/2010/main" val="15824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 operations process data and return computed results</a:t>
            </a:r>
          </a:p>
          <a:p>
            <a:r>
              <a:rPr lang="en-GB" dirty="0" smtClean="0"/>
              <a:t>Group multiple documents to obtain a single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31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in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Aggregation Pipeline</a:t>
            </a:r>
          </a:p>
          <a:p>
            <a:r>
              <a:rPr lang="en-GB" dirty="0" smtClean="0"/>
              <a:t>map-reduce function</a:t>
            </a:r>
          </a:p>
          <a:p>
            <a:r>
              <a:rPr lang="en-GB" dirty="0" smtClean="0"/>
              <a:t>single purpose aggregation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68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a multi-stage pipeline that transforms documents into a single aggregated result</a:t>
            </a:r>
          </a:p>
          <a:p>
            <a:r>
              <a:rPr lang="en-GB" dirty="0" smtClean="0"/>
              <a:t>Each pipeline step is called a stage </a:t>
            </a:r>
          </a:p>
          <a:p>
            <a:r>
              <a:rPr lang="en-GB" dirty="0" smtClean="0"/>
              <a:t>Each stage provides either a filter or a document transformation in the form of a document entry </a:t>
            </a:r>
            <a:r>
              <a:rPr lang="en-GB" i="1" dirty="0" smtClean="0"/>
              <a:t>{$operator: {arguments}} </a:t>
            </a:r>
          </a:p>
          <a:p>
            <a:r>
              <a:rPr lang="en-GB" dirty="0" smtClean="0"/>
              <a:t>the aggregation pipeline uses the method aggregate  on the </a:t>
            </a:r>
            <a:r>
              <a:rPr lang="en-GB" dirty="0" smtClean="0"/>
              <a:t>collection, which takes as parameter an array of stages.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5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STAGE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051082" cy="406433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/>
              <a:t>$match</a:t>
            </a:r>
            <a:r>
              <a:rPr lang="en-GB" dirty="0" smtClean="0"/>
              <a:t>: query to filter the documents that will be processed by the next step in the </a:t>
            </a:r>
            <a:r>
              <a:rPr lang="en-GB" dirty="0" smtClean="0"/>
              <a:t>pipeline. It takes a query as its parameter</a:t>
            </a:r>
            <a:endParaRPr lang="en-GB" dirty="0" smtClean="0"/>
          </a:p>
          <a:p>
            <a:r>
              <a:rPr lang="en-GB" b="1" dirty="0" smtClean="0"/>
              <a:t>$redact</a:t>
            </a:r>
            <a:r>
              <a:rPr lang="en-GB" dirty="0" smtClean="0"/>
              <a:t>: Reshapes each document in the stream by restricting document content based on information on the document itself.</a:t>
            </a:r>
          </a:p>
          <a:p>
            <a:r>
              <a:rPr lang="en-GB" b="1" dirty="0" smtClean="0"/>
              <a:t>$limit</a:t>
            </a:r>
            <a:r>
              <a:rPr lang="en-GB" dirty="0" smtClean="0"/>
              <a:t>: Passes the first “n” documents to the next step in the pipeline</a:t>
            </a:r>
          </a:p>
          <a:p>
            <a:r>
              <a:rPr lang="en-GB" b="1" dirty="0" smtClean="0"/>
              <a:t>$skip</a:t>
            </a:r>
            <a:r>
              <a:rPr lang="en-GB" dirty="0" smtClean="0"/>
              <a:t>: Skips the first “n” documents in the stream and passes the rest to the next step in the pipeline</a:t>
            </a:r>
          </a:p>
          <a:p>
            <a:r>
              <a:rPr lang="en-GB" b="1" dirty="0" smtClean="0"/>
              <a:t>$unwind</a:t>
            </a:r>
            <a:r>
              <a:rPr lang="en-GB" dirty="0" smtClean="0"/>
              <a:t>: Deconstructs an array from the input document to output individual documents to the next step of the pipeline</a:t>
            </a:r>
          </a:p>
          <a:p>
            <a:r>
              <a:rPr lang="en-GB" b="1" dirty="0" smtClean="0"/>
              <a:t>$group</a:t>
            </a:r>
            <a:r>
              <a:rPr lang="en-GB" dirty="0" smtClean="0"/>
              <a:t>: performs a group operation on the documents in the pipeline and applies accumulator expressions, if present.</a:t>
            </a:r>
          </a:p>
          <a:p>
            <a:r>
              <a:rPr lang="en-GB" b="1" dirty="0" smtClean="0"/>
              <a:t>$sort</a:t>
            </a:r>
            <a:r>
              <a:rPr lang="en-GB" dirty="0" smtClean="0"/>
              <a:t>: Organizes the output of the pipeline based on a specified sort key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geoNear</a:t>
            </a:r>
            <a:r>
              <a:rPr lang="en-GB" dirty="0" smtClean="0"/>
              <a:t>: Performs geospatial near operations in geospatial data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$project: </a:t>
            </a:r>
            <a:r>
              <a:rPr lang="en-GB" dirty="0" smtClean="0"/>
              <a:t>Creates a projection of the result set to be used for the next stage based on a projection expression.</a:t>
            </a:r>
            <a:endParaRPr lang="en-GB" b="1" dirty="0" smtClean="0"/>
          </a:p>
          <a:p>
            <a:r>
              <a:rPr lang="en-GB" b="1" dirty="0" smtClean="0"/>
              <a:t>$out</a:t>
            </a:r>
            <a:r>
              <a:rPr lang="en-GB" dirty="0" smtClean="0"/>
              <a:t>: outputs the resulting </a:t>
            </a:r>
            <a:r>
              <a:rPr lang="en-GB" dirty="0"/>
              <a:t>d</a:t>
            </a:r>
            <a:r>
              <a:rPr lang="en-GB" dirty="0" smtClean="0"/>
              <a:t>ocument aggregations to the specified collection. It must be the last step in the aggregation process.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5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group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3558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$sum</a:t>
            </a:r>
            <a:r>
              <a:rPr lang="en-GB" dirty="0" smtClean="0"/>
              <a:t>: Returns a sum of the specified attribute. Non numeric values are ignored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avg</a:t>
            </a:r>
            <a:r>
              <a:rPr lang="en-GB" dirty="0" smtClean="0"/>
              <a:t>: Returns the average of the specified attribute. </a:t>
            </a:r>
            <a:r>
              <a:rPr lang="en-GB" dirty="0"/>
              <a:t>Non numeric values are </a:t>
            </a:r>
            <a:r>
              <a:rPr lang="en-GB" dirty="0" smtClean="0"/>
              <a:t>ignored</a:t>
            </a:r>
          </a:p>
          <a:p>
            <a:r>
              <a:rPr lang="en-GB" b="1" dirty="0" smtClean="0"/>
              <a:t>$min</a:t>
            </a:r>
            <a:r>
              <a:rPr lang="en-GB" dirty="0" smtClean="0"/>
              <a:t>: Returns the minimum value of the specified attribute.</a:t>
            </a:r>
          </a:p>
          <a:p>
            <a:r>
              <a:rPr lang="en-GB" b="1" dirty="0"/>
              <a:t>$</a:t>
            </a:r>
            <a:r>
              <a:rPr lang="en-GB" b="1" dirty="0" smtClean="0"/>
              <a:t>max</a:t>
            </a:r>
            <a:r>
              <a:rPr lang="en-GB" dirty="0" smtClean="0"/>
              <a:t>: Returns </a:t>
            </a:r>
            <a:r>
              <a:rPr lang="en-GB" dirty="0"/>
              <a:t>the </a:t>
            </a:r>
            <a:r>
              <a:rPr lang="en-GB" dirty="0" smtClean="0"/>
              <a:t>maximum </a:t>
            </a:r>
            <a:r>
              <a:rPr lang="en-GB" dirty="0"/>
              <a:t>value of the specified attribute.</a:t>
            </a:r>
          </a:p>
          <a:p>
            <a:r>
              <a:rPr lang="en-GB" b="1" dirty="0" smtClean="0"/>
              <a:t>$push: </a:t>
            </a:r>
            <a:r>
              <a:rPr lang="en-GB" dirty="0" smtClean="0"/>
              <a:t>Returns an array that results from applying an expression to the grouped values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addToSet</a:t>
            </a:r>
            <a:r>
              <a:rPr lang="en-GB" b="1" dirty="0" smtClean="0"/>
              <a:t>: </a:t>
            </a:r>
            <a:r>
              <a:rPr lang="en-GB" dirty="0" smtClean="0"/>
              <a:t> Returns an array of unique elements that result from applying an expression to the grouped values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stdDevPop</a:t>
            </a:r>
            <a:r>
              <a:rPr lang="en-GB" b="1" dirty="0" smtClean="0"/>
              <a:t>: </a:t>
            </a:r>
            <a:r>
              <a:rPr lang="en-GB" dirty="0" smtClean="0"/>
              <a:t>Calculates the population standard deviation of the input values</a:t>
            </a:r>
          </a:p>
          <a:p>
            <a:r>
              <a:rPr lang="en-GB" b="1" dirty="0" smtClean="0"/>
              <a:t>$</a:t>
            </a:r>
            <a:r>
              <a:rPr lang="en-GB" b="1" dirty="0" err="1" smtClean="0"/>
              <a:t>strDevSamp</a:t>
            </a:r>
            <a:r>
              <a:rPr lang="en-GB" b="1" dirty="0" smtClean="0"/>
              <a:t>: </a:t>
            </a:r>
            <a:r>
              <a:rPr lang="en-GB" dirty="0" smtClean="0"/>
              <a:t>Calculates the sample standard deviation of the input values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68518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Obtaining the total population per state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uszipcodes.zipcodes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"_</a:t>
            </a:r>
            <a:r>
              <a:rPr lang="en-US" dirty="0"/>
              <a:t>id" : "01011",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city" : "CHESTER",	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	"</a:t>
            </a:r>
            <a:r>
              <a:rPr lang="en-US" dirty="0" err="1"/>
              <a:t>loc</a:t>
            </a:r>
            <a:r>
              <a:rPr lang="en-US" dirty="0"/>
              <a:t>" : [	</a:t>
            </a:r>
            <a:r>
              <a:rPr lang="en-US" dirty="0" smtClean="0"/>
              <a:t>-</a:t>
            </a:r>
            <a:r>
              <a:rPr lang="en-US" dirty="0"/>
              <a:t>72.988761,	</a:t>
            </a:r>
            <a:r>
              <a:rPr lang="en-US" dirty="0" smtClean="0"/>
              <a:t> 42.279421	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"pop</a:t>
            </a:r>
            <a:r>
              <a:rPr lang="en-US" dirty="0"/>
              <a:t>" : 1688,	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state" : "</a:t>
            </a:r>
            <a:r>
              <a:rPr lang="en-US" dirty="0" smtClean="0"/>
              <a:t>MA”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}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6128156" cy="30305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dirty="0" err="1"/>
              <a:t>db.zipcodes.aggregate</a:t>
            </a:r>
            <a:r>
              <a:rPr lang="en-GB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{	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smtClean="0"/>
              <a:t>"_</a:t>
            </a:r>
            <a:r>
              <a:rPr lang="en-GB" dirty="0"/>
              <a:t>id": "$state</a:t>
            </a:r>
            <a:r>
              <a:rPr lang="en-GB" dirty="0" smtClean="0"/>
              <a:t>",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	</a:t>
            </a:r>
            <a:r>
              <a:rPr lang="en-GB" dirty="0" smtClean="0"/>
              <a:t>"</a:t>
            </a:r>
            <a:r>
              <a:rPr lang="en-GB" dirty="0"/>
              <a:t>population</a:t>
            </a:r>
            <a:r>
              <a:rPr lang="en-GB" dirty="0" smtClean="0"/>
              <a:t>": {"$</a:t>
            </a:r>
            <a:r>
              <a:rPr lang="en-GB" dirty="0"/>
              <a:t>sum":"$pop</a:t>
            </a:r>
            <a:r>
              <a:rPr lang="en-GB" dirty="0" smtClean="0"/>
              <a:t>"}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Obtain the states with more than 10 million people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Get the total population per state</a:t>
            </a:r>
          </a:p>
          <a:p>
            <a:r>
              <a:rPr lang="en-GB" dirty="0" smtClean="0"/>
              <a:t>Filter the states with more than 10 million people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6187533" cy="3030538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/>
              <a:t>db.zipcodes.aggregate</a:t>
            </a:r>
            <a:r>
              <a:rPr lang="en-US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{"$</a:t>
            </a:r>
            <a:r>
              <a:rPr lang="en-US" dirty="0"/>
              <a:t>group": </a:t>
            </a: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"_</a:t>
            </a:r>
            <a:r>
              <a:rPr lang="en-US" dirty="0"/>
              <a:t>id": "$state", </a:t>
            </a:r>
            <a:endParaRPr lang="en-US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/>
              <a:t>people": {"$sum": "$pop</a:t>
            </a:r>
            <a:r>
              <a:rPr lang="en-US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{"$</a:t>
            </a:r>
            <a:r>
              <a:rPr lang="en-US" dirty="0"/>
              <a:t>match": </a:t>
            </a:r>
            <a:r>
              <a:rPr lang="en-US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"</a:t>
            </a:r>
            <a:r>
              <a:rPr lang="en-US" dirty="0"/>
              <a:t>people": {"$</a:t>
            </a:r>
            <a:r>
              <a:rPr lang="en-US" dirty="0" err="1"/>
              <a:t>gt</a:t>
            </a:r>
            <a:r>
              <a:rPr lang="en-US" dirty="0"/>
              <a:t>": 10000000</a:t>
            </a:r>
            <a:r>
              <a:rPr lang="en-US" dirty="0" smtClean="0"/>
              <a:t>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01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city population by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Get the total population per </a:t>
            </a:r>
            <a:r>
              <a:rPr lang="en-GB" dirty="0" smtClean="0"/>
              <a:t>city in each state</a:t>
            </a:r>
          </a:p>
          <a:p>
            <a:r>
              <a:rPr lang="en-GB" dirty="0" smtClean="0"/>
              <a:t>Get the average of population per city in the state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Solution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4" y="1262062"/>
            <a:ext cx="5950027" cy="3030538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dirty="0" err="1"/>
              <a:t>db.zipcodes.aggregate</a:t>
            </a:r>
            <a:r>
              <a:rPr lang="en-GB" dirty="0" smtClean="0"/>
              <a:t>([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{"state": "$state", "city": "$city</a:t>
            </a:r>
            <a:r>
              <a:rPr lang="en-GB" dirty="0" smtClean="0"/>
              <a:t>"},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 		"</a:t>
            </a:r>
            <a:r>
              <a:rPr lang="en-GB" dirty="0"/>
              <a:t>population": {"$sum": "$pop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{"$</a:t>
            </a:r>
            <a:r>
              <a:rPr lang="en-GB" dirty="0"/>
              <a:t>group": </a:t>
            </a:r>
            <a:r>
              <a:rPr lang="en-GB" dirty="0" smtClean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"_</a:t>
            </a:r>
            <a:r>
              <a:rPr lang="en-GB" dirty="0"/>
              <a:t>id": "$_</a:t>
            </a:r>
            <a:r>
              <a:rPr lang="en-GB" dirty="0" err="1"/>
              <a:t>id.state</a:t>
            </a:r>
            <a:r>
              <a:rPr lang="en-GB" dirty="0"/>
              <a:t>", </a:t>
            </a:r>
            <a:endParaRPr lang="en-GB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	"</a:t>
            </a:r>
            <a:r>
              <a:rPr lang="en-GB" dirty="0" err="1"/>
              <a:t>avgPopulation</a:t>
            </a:r>
            <a:r>
              <a:rPr lang="en-GB" dirty="0"/>
              <a:t>": {"$</a:t>
            </a:r>
            <a:r>
              <a:rPr lang="en-GB" dirty="0" err="1"/>
              <a:t>avg</a:t>
            </a:r>
            <a:r>
              <a:rPr lang="en-GB" dirty="0"/>
              <a:t>": "$population</a:t>
            </a:r>
            <a:r>
              <a:rPr lang="en-GB" dirty="0" smtClean="0"/>
              <a:t>"}}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dirty="0" smtClean="0"/>
              <a:t> 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592946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370</TotalTime>
  <Words>638</Words>
  <Application>Microsoft Macintosh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Python</vt:lpstr>
      <vt:lpstr>concept </vt:lpstr>
      <vt:lpstr>Aggregation in mongodb</vt:lpstr>
      <vt:lpstr>aggregation framework</vt:lpstr>
      <vt:lpstr>aggregation STAGE operators</vt:lpstr>
      <vt:lpstr>aggregation group operators</vt:lpstr>
      <vt:lpstr>Obtaining the total population per state</vt:lpstr>
      <vt:lpstr>Obtain the states with more than 10 million people</vt:lpstr>
      <vt:lpstr>Average city population by state</vt:lpstr>
      <vt:lpstr>Largest and smallest cities by state</vt:lpstr>
      <vt:lpstr>exercises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18</cp:revision>
  <dcterms:created xsi:type="dcterms:W3CDTF">2016-11-03T09:00:54Z</dcterms:created>
  <dcterms:modified xsi:type="dcterms:W3CDTF">2016-11-03T15:38:53Z</dcterms:modified>
</cp:coreProperties>
</file>