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34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07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BA415-8B7A-FA46-891B-C39ECC946916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11</a:t>
            </a:r>
          </a:p>
          <a:p>
            <a:r>
              <a:rPr lang="en-US" dirty="0" smtClean="0"/>
              <a:t>Exchanging Data using XML and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(Extensible Markup Language) – Great for Document-style data.</a:t>
            </a:r>
          </a:p>
          <a:p>
            <a:r>
              <a:rPr lang="en-US" dirty="0" smtClean="0"/>
              <a:t>JSON: (JavaScript Object Notation) – Great for lists,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&lt;?xml version="1.0" encoding="UTF-8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"?&gt;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&lt;notepad&gt;</a:t>
            </a:r>
            <a:b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&lt;note&gt;</a:t>
            </a:r>
            <a:b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&lt;to&gt;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David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&lt;/to&gt;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&lt;from&gt;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Jani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&lt;/from&gt;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&lt;heading&gt;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Reminder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&lt;/heading&gt;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&lt;body&gt;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Don't forget me this weekend!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&lt;/body&gt;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&lt;/note&gt;</a:t>
            </a:r>
            <a:b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&lt;/notepad&gt;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has a tree structure with:</a:t>
            </a:r>
          </a:p>
          <a:p>
            <a:pPr lvl="1"/>
            <a:r>
              <a:rPr lang="en-US" dirty="0" smtClean="0"/>
              <a:t>A prolog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root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Children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Subchildren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It’s W3C recommended</a:t>
            </a:r>
          </a:p>
          <a:p>
            <a:r>
              <a:rPr lang="en-US" dirty="0" smtClean="0"/>
              <a:t>It simplifies data sharing</a:t>
            </a:r>
            <a:endParaRPr lang="en-US" dirty="0"/>
          </a:p>
          <a:p>
            <a:r>
              <a:rPr lang="en-US" dirty="0" smtClean="0"/>
              <a:t>It’s software – hardware independent.</a:t>
            </a:r>
          </a:p>
          <a:p>
            <a:r>
              <a:rPr lang="en-US" dirty="0" smtClean="0"/>
              <a:t>It looks like HTML but It’s </a:t>
            </a:r>
            <a:r>
              <a:rPr lang="en-US" b="1" dirty="0" smtClean="0"/>
              <a:t>NOT</a:t>
            </a:r>
            <a:r>
              <a:rPr lang="en-US" dirty="0" smtClean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8616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library </a:t>
            </a:r>
            <a:r>
              <a:rPr lang="en-US" b="1" dirty="0" err="1" smtClean="0"/>
              <a:t>xml.etree.ElementTree</a:t>
            </a:r>
            <a:r>
              <a:rPr lang="en-US" dirty="0" smtClean="0"/>
              <a:t> must be imported to work with XML</a:t>
            </a:r>
          </a:p>
          <a:p>
            <a:r>
              <a:rPr lang="en-US" dirty="0" smtClean="0"/>
              <a:t>The library provides amongst other the following methods:</a:t>
            </a:r>
          </a:p>
          <a:p>
            <a:pPr lvl="1"/>
            <a:r>
              <a:rPr lang="en-US" i="1" dirty="0" err="1"/>
              <a:t>x</a:t>
            </a:r>
            <a:r>
              <a:rPr lang="en-US" i="1" dirty="0" err="1" smtClean="0"/>
              <a:t>mltree</a:t>
            </a:r>
            <a:r>
              <a:rPr lang="en-US" dirty="0" smtClean="0"/>
              <a:t> </a:t>
            </a:r>
            <a:r>
              <a:rPr lang="en-US" b="1" dirty="0" err="1" smtClean="0"/>
              <a:t>fromstring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 : Create a XML tree object from a  valid XML string</a:t>
            </a:r>
          </a:p>
          <a:p>
            <a:pPr lvl="1"/>
            <a:r>
              <a:rPr lang="en-US" i="1" dirty="0" err="1"/>
              <a:t>x</a:t>
            </a:r>
            <a:r>
              <a:rPr lang="en-US" i="1" dirty="0" err="1" smtClean="0"/>
              <a:t>mlelement</a:t>
            </a:r>
            <a:r>
              <a:rPr lang="en-US" dirty="0" smtClean="0"/>
              <a:t> </a:t>
            </a:r>
            <a:r>
              <a:rPr lang="en-US" b="1" dirty="0" err="1" smtClean="0"/>
              <a:t>xmltree.find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Finds the first occurrence of the item </a:t>
            </a:r>
            <a:r>
              <a:rPr lang="en-US" i="1" dirty="0" err="1" smtClean="0"/>
              <a:t>str</a:t>
            </a:r>
            <a:r>
              <a:rPr lang="en-US" dirty="0" smtClean="0"/>
              <a:t> in the tree</a:t>
            </a:r>
          </a:p>
          <a:p>
            <a:pPr lvl="2"/>
            <a:r>
              <a:rPr lang="en-US" i="1" dirty="0" err="1"/>
              <a:t>s</a:t>
            </a:r>
            <a:r>
              <a:rPr lang="en-US" i="1" dirty="0" err="1" smtClean="0"/>
              <a:t>tr</a:t>
            </a:r>
            <a:r>
              <a:rPr lang="en-US" b="1" dirty="0" smtClean="0"/>
              <a:t> </a:t>
            </a:r>
            <a:r>
              <a:rPr lang="en-US" b="1" dirty="0" err="1" smtClean="0"/>
              <a:t>xmlelement.text</a:t>
            </a:r>
            <a:r>
              <a:rPr lang="en-US" dirty="0" smtClean="0"/>
              <a:t>: returns the contents of the item</a:t>
            </a:r>
          </a:p>
          <a:p>
            <a:pPr lvl="2"/>
            <a:r>
              <a:rPr lang="en-US" i="1" dirty="0" err="1"/>
              <a:t>s</a:t>
            </a:r>
            <a:r>
              <a:rPr lang="en-US" i="1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/>
              <a:t>x</a:t>
            </a:r>
            <a:r>
              <a:rPr lang="en-US" b="1" dirty="0" err="1" smtClean="0"/>
              <a:t>mlelement.get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return the attribute </a:t>
            </a:r>
            <a:r>
              <a:rPr lang="en-US" i="1" dirty="0" err="1" smtClean="0"/>
              <a:t>str</a:t>
            </a:r>
            <a:r>
              <a:rPr lang="en-US" dirty="0" smtClean="0"/>
              <a:t> from the item</a:t>
            </a:r>
          </a:p>
          <a:p>
            <a:pPr lvl="1"/>
            <a:r>
              <a:rPr lang="en-US" i="1" dirty="0"/>
              <a:t>l</a:t>
            </a:r>
            <a:r>
              <a:rPr lang="en-US" i="1" dirty="0" smtClean="0"/>
              <a:t>ist </a:t>
            </a:r>
            <a:r>
              <a:rPr lang="en-US" b="1" dirty="0" err="1" smtClean="0"/>
              <a:t>xmltree.findall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returns a list of </a:t>
            </a:r>
            <a:r>
              <a:rPr lang="en-US" i="1" dirty="0" err="1" smtClean="0"/>
              <a:t>str</a:t>
            </a:r>
            <a:r>
              <a:rPr lang="en-US" i="1" dirty="0" smtClean="0"/>
              <a:t> </a:t>
            </a:r>
            <a:r>
              <a:rPr lang="en-US" dirty="0" smtClean="0"/>
              <a:t>items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78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data from the first 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XML file </a:t>
            </a:r>
            <a:r>
              <a:rPr lang="en-US" i="1" dirty="0" err="1" smtClean="0"/>
              <a:t>bookstore.xml</a:t>
            </a:r>
            <a:r>
              <a:rPr lang="en-US" i="1" dirty="0" smtClean="0"/>
              <a:t> </a:t>
            </a:r>
            <a:r>
              <a:rPr lang="en-US" dirty="0" smtClean="0"/>
              <a:t>return the title, author and price of the first book on the list printed as this example:</a:t>
            </a:r>
          </a:p>
          <a:p>
            <a:pPr marL="0" indent="0">
              <a:buNone/>
            </a:pPr>
            <a:r>
              <a:rPr lang="en-US" dirty="0" smtClean="0"/>
              <a:t>Title: </a:t>
            </a:r>
            <a:r>
              <a:rPr lang="en-US" i="1" dirty="0" smtClean="0"/>
              <a:t>100 years of solitude</a:t>
            </a:r>
            <a:br>
              <a:rPr lang="en-US" i="1" dirty="0" smtClean="0"/>
            </a:br>
            <a:r>
              <a:rPr lang="en-US" dirty="0" smtClean="0"/>
              <a:t>Author: </a:t>
            </a:r>
            <a:r>
              <a:rPr lang="en-US" i="1" dirty="0" smtClean="0"/>
              <a:t>Gabriel Garcia Marquez</a:t>
            </a:r>
            <a:br>
              <a:rPr lang="en-US" i="1" dirty="0" smtClean="0"/>
            </a:br>
            <a:r>
              <a:rPr lang="en-US" dirty="0" smtClean="0"/>
              <a:t>Price: USD 30.99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03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xml.etree.ElementTree</a:t>
            </a:r>
            <a:r>
              <a:rPr lang="en-US" sz="1400" dirty="0"/>
              <a:t> </a:t>
            </a:r>
            <a:r>
              <a:rPr lang="en-US" sz="1400" b="1" dirty="0"/>
              <a:t>as </a:t>
            </a:r>
            <a:r>
              <a:rPr lang="en-US" sz="1400" dirty="0" err="1"/>
              <a:t>xmltree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bookstore.xml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XMLData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tree = </a:t>
            </a:r>
            <a:r>
              <a:rPr lang="en-US" sz="1400" dirty="0" err="1"/>
              <a:t>xmltree.fromstring</a:t>
            </a:r>
            <a:r>
              <a:rPr lang="en-US" sz="1400" dirty="0"/>
              <a:t>(</a:t>
            </a:r>
            <a:r>
              <a:rPr lang="en-US" sz="1400" dirty="0" err="1"/>
              <a:t>XMLData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book = </a:t>
            </a:r>
            <a:r>
              <a:rPr lang="en-US" sz="1400" dirty="0" err="1"/>
              <a:t>tree.find</a:t>
            </a:r>
            <a:r>
              <a:rPr lang="en-US" sz="1400" dirty="0"/>
              <a:t>("book")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"Title : %s" % </a:t>
            </a:r>
            <a:r>
              <a:rPr lang="en-US" sz="1400" dirty="0" err="1"/>
              <a:t>book.find</a:t>
            </a:r>
            <a:r>
              <a:rPr lang="en-US" sz="1400" dirty="0"/>
              <a:t>("title").text</a:t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"Author: %s" % </a:t>
            </a:r>
            <a:r>
              <a:rPr lang="en-US" sz="1400" dirty="0" err="1"/>
              <a:t>book.find</a:t>
            </a:r>
            <a:r>
              <a:rPr lang="en-US" sz="1400" dirty="0"/>
              <a:t>("author").text</a:t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"Price : %s %.2f" % (</a:t>
            </a:r>
            <a:r>
              <a:rPr lang="en-US" sz="1400" dirty="0" err="1"/>
              <a:t>book.find</a:t>
            </a:r>
            <a:r>
              <a:rPr lang="en-US" sz="1400" dirty="0"/>
              <a:t>("price").get("currency"), float(</a:t>
            </a:r>
            <a:r>
              <a:rPr lang="en-US" sz="1400" dirty="0" err="1"/>
              <a:t>book.find</a:t>
            </a:r>
            <a:r>
              <a:rPr lang="en-US" sz="1400" dirty="0"/>
              <a:t>("price").text))</a:t>
            </a:r>
          </a:p>
        </p:txBody>
      </p:sp>
    </p:spTree>
    <p:extLst>
      <p:ext uri="{BB962C8B-B14F-4D97-AF65-F5344CB8AC3E}">
        <p14:creationId xmlns:p14="http://schemas.microsoft.com/office/powerpoint/2010/main" val="8959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total price in dollars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XML file </a:t>
            </a:r>
            <a:r>
              <a:rPr lang="en-US" i="1" dirty="0" err="1" smtClean="0"/>
              <a:t>bookstore.xml</a:t>
            </a:r>
            <a:r>
              <a:rPr lang="en-US" i="1" dirty="0" smtClean="0"/>
              <a:t> </a:t>
            </a:r>
            <a:r>
              <a:rPr lang="en-US" dirty="0" smtClean="0"/>
              <a:t>return the total price for all books in the bookstore. </a:t>
            </a:r>
            <a:r>
              <a:rPr lang="en-US" dirty="0"/>
              <a:t>Assume USD$1.14: EUR 1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56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xml.etree.ElementTree</a:t>
            </a:r>
            <a:r>
              <a:rPr lang="en-US" sz="1400" dirty="0"/>
              <a:t> </a:t>
            </a:r>
            <a:r>
              <a:rPr lang="en-US" sz="1400" b="1" dirty="0"/>
              <a:t>as </a:t>
            </a:r>
            <a:r>
              <a:rPr lang="en-US" sz="1400" dirty="0" err="1"/>
              <a:t>xmltree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bookstore.xml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XMLData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tree = </a:t>
            </a:r>
            <a:r>
              <a:rPr lang="en-US" sz="1400" dirty="0" err="1"/>
              <a:t>xmltree.fromstring</a:t>
            </a:r>
            <a:r>
              <a:rPr lang="en-US" sz="1400" dirty="0"/>
              <a:t>(</a:t>
            </a:r>
            <a:r>
              <a:rPr lang="en-US" sz="1400" dirty="0" err="1"/>
              <a:t>XMLData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bookstore = </a:t>
            </a:r>
            <a:r>
              <a:rPr lang="en-US" sz="1400" dirty="0" err="1"/>
              <a:t>tree.findall</a:t>
            </a:r>
            <a:r>
              <a:rPr lang="en-US" sz="1400" dirty="0"/>
              <a:t>("book")</a:t>
            </a:r>
            <a:br>
              <a:rPr lang="en-US" sz="1400" dirty="0"/>
            </a:br>
            <a:r>
              <a:rPr lang="en-US" sz="1400" dirty="0"/>
              <a:t>total = 0.0</a:t>
            </a:r>
            <a:br>
              <a:rPr lang="en-US" sz="1400" dirty="0"/>
            </a:br>
            <a:r>
              <a:rPr lang="en-US" sz="1400" b="1" dirty="0"/>
              <a:t>for </a:t>
            </a:r>
            <a:r>
              <a:rPr lang="en-US" sz="1400" dirty="0"/>
              <a:t>book </a:t>
            </a:r>
            <a:r>
              <a:rPr lang="en-US" sz="1400" b="1" dirty="0"/>
              <a:t>in </a:t>
            </a:r>
            <a:r>
              <a:rPr lang="en-US" sz="1400" dirty="0"/>
              <a:t>bookstore:</a:t>
            </a:r>
            <a:br>
              <a:rPr lang="en-US" sz="1400" dirty="0"/>
            </a:br>
            <a:r>
              <a:rPr lang="en-US" sz="1400" dirty="0"/>
              <a:t>    currency = </a:t>
            </a:r>
            <a:r>
              <a:rPr lang="en-US" sz="1400" dirty="0" err="1"/>
              <a:t>book.find</a:t>
            </a:r>
            <a:r>
              <a:rPr lang="en-US" sz="1400" dirty="0"/>
              <a:t>("price").get("currency")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if </a:t>
            </a:r>
            <a:r>
              <a:rPr lang="en-US" sz="1400" dirty="0"/>
              <a:t>currency == 'EUR':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book.find</a:t>
            </a:r>
            <a:r>
              <a:rPr lang="en-US" sz="1400" dirty="0"/>
              <a:t>("price").text) * 1.14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else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book.find</a:t>
            </a:r>
            <a:r>
              <a:rPr lang="en-US" sz="1400" dirty="0"/>
              <a:t>("price").text)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"Total: %.2f" % total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86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{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{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”to”: “David”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“from”: ”Jane”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“heading”: “Reminder”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“body”: “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Don't forget me this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weekend!”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}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inspired in JavaScript’s implementation of objects and arrays.</a:t>
            </a:r>
          </a:p>
          <a:p>
            <a:r>
              <a:rPr lang="en-US" dirty="0" smtClean="0"/>
              <a:t>It’s very similar to Pythons implementation of lists and dictionaries</a:t>
            </a:r>
          </a:p>
          <a:p>
            <a:r>
              <a:rPr lang="en-US" dirty="0" smtClean="0"/>
              <a:t>It’s simpler than XML but also more limited. </a:t>
            </a:r>
          </a:p>
          <a:p>
            <a:r>
              <a:rPr lang="en-US" dirty="0" smtClean="0"/>
              <a:t>It’s more concise than XML but also less descriptive.</a:t>
            </a:r>
          </a:p>
        </p:txBody>
      </p:sp>
    </p:spTree>
    <p:extLst>
      <p:ext uri="{BB962C8B-B14F-4D97-AF65-F5344CB8AC3E}">
        <p14:creationId xmlns:p14="http://schemas.microsoft.com/office/powerpoint/2010/main" val="8594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library </a:t>
            </a:r>
            <a:r>
              <a:rPr lang="en-US" b="1" dirty="0" err="1" smtClean="0"/>
              <a:t>json</a:t>
            </a:r>
            <a:r>
              <a:rPr lang="en-US" b="1" dirty="0" smtClean="0"/>
              <a:t> </a:t>
            </a:r>
            <a:r>
              <a:rPr lang="en-US" dirty="0" smtClean="0"/>
              <a:t>must be imported to work with JSON in Python.</a:t>
            </a:r>
          </a:p>
          <a:p>
            <a:r>
              <a:rPr lang="en-US" dirty="0" smtClean="0"/>
              <a:t>The library provides the following methods:</a:t>
            </a:r>
          </a:p>
          <a:p>
            <a:pPr lvl="1"/>
            <a:r>
              <a:rPr lang="en-US" i="1" dirty="0" err="1" smtClean="0"/>
              <a:t>jsonObj</a:t>
            </a:r>
            <a:r>
              <a:rPr lang="en-US" dirty="0" smtClean="0"/>
              <a:t> loads(</a:t>
            </a:r>
            <a:r>
              <a:rPr lang="en-US" i="1" dirty="0" err="1" smtClean="0"/>
              <a:t>str</a:t>
            </a:r>
            <a:r>
              <a:rPr lang="en-US" dirty="0" smtClean="0"/>
              <a:t>) : Parses a string into a JSON Object.</a:t>
            </a:r>
          </a:p>
          <a:p>
            <a:pPr lvl="1"/>
            <a:r>
              <a:rPr lang="en-US" i="1" dirty="0" err="1" smtClean="0"/>
              <a:t>Str</a:t>
            </a:r>
            <a:r>
              <a:rPr lang="en-US" i="1" dirty="0" smtClean="0"/>
              <a:t> </a:t>
            </a:r>
            <a:r>
              <a:rPr lang="en-US" dirty="0" smtClean="0"/>
              <a:t>dumps(</a:t>
            </a:r>
            <a:r>
              <a:rPr lang="en-US" i="1" dirty="0" err="1" smtClean="0"/>
              <a:t>dict</a:t>
            </a:r>
            <a:r>
              <a:rPr lang="en-US" dirty="0" smtClean="0"/>
              <a:t>): Converts a Python object to </a:t>
            </a:r>
            <a:r>
              <a:rPr lang="en-US" dirty="0" smtClean="0"/>
              <a:t>a JSON string.</a:t>
            </a:r>
            <a:endParaRPr lang="en-US" dirty="0" smtClean="0"/>
          </a:p>
          <a:p>
            <a:r>
              <a:rPr lang="en-US" dirty="0" smtClean="0"/>
              <a:t>JSON Objects can be manipulated as regular 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total price in dollars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JSON file </a:t>
            </a:r>
            <a:r>
              <a:rPr lang="en-US" i="1" dirty="0" err="1" smtClean="0"/>
              <a:t>bookstore.json</a:t>
            </a:r>
            <a:r>
              <a:rPr lang="en-US" i="1" dirty="0" smtClean="0"/>
              <a:t> </a:t>
            </a:r>
            <a:r>
              <a:rPr lang="en-US" dirty="0" smtClean="0"/>
              <a:t>return the total price for all books in the bookstore. Assume USD$1.14: EUR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56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json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bookstore.json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js</a:t>
            </a:r>
            <a:r>
              <a:rPr lang="en-US" sz="1400" dirty="0"/>
              <a:t> = </a:t>
            </a:r>
            <a:r>
              <a:rPr lang="en-US" sz="1400" dirty="0" err="1"/>
              <a:t>json.loads</a:t>
            </a:r>
            <a:r>
              <a:rPr lang="en-US" sz="1400" dirty="0"/>
              <a:t>(</a:t>
            </a:r>
            <a:r>
              <a:rPr lang="en-US" sz="1400" dirty="0" err="1"/>
              <a:t>JSONData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total = 0.0</a:t>
            </a:r>
            <a:br>
              <a:rPr lang="en-US" sz="1400" dirty="0"/>
            </a:br>
            <a:r>
              <a:rPr lang="en-US" sz="1400" b="1" dirty="0"/>
              <a:t>for </a:t>
            </a:r>
            <a:r>
              <a:rPr lang="en-US" sz="1400" dirty="0"/>
              <a:t>item </a:t>
            </a:r>
            <a:r>
              <a:rPr lang="en-US" sz="1400" b="1" dirty="0"/>
              <a:t>in </a:t>
            </a:r>
            <a:r>
              <a:rPr lang="en-US" sz="1400" dirty="0" err="1"/>
              <a:t>js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currency = item["price"]["currency"]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if </a:t>
            </a:r>
            <a:r>
              <a:rPr lang="en-US" sz="1400" dirty="0"/>
              <a:t>currency == 'EUR':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item.get</a:t>
            </a:r>
            <a:r>
              <a:rPr lang="en-US" sz="1400" dirty="0"/>
              <a:t>("price").get("price")) * 1.14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else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item.get</a:t>
            </a:r>
            <a:r>
              <a:rPr lang="en-US" sz="1400" dirty="0"/>
              <a:t>("price").get("price"))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"Total: %.2f" % total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525</TotalTime>
  <Words>382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PYTHON</vt:lpstr>
      <vt:lpstr>Popular formats</vt:lpstr>
      <vt:lpstr>XML Documents</vt:lpstr>
      <vt:lpstr>XML in python</vt:lpstr>
      <vt:lpstr>Finding the data from the first book</vt:lpstr>
      <vt:lpstr>Finding the total price in dollars</vt:lpstr>
      <vt:lpstr>JSON Objects</vt:lpstr>
      <vt:lpstr>JSON in python</vt:lpstr>
      <vt:lpstr>Finding the total price in dollars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19</cp:revision>
  <dcterms:created xsi:type="dcterms:W3CDTF">2016-06-07T14:16:32Z</dcterms:created>
  <dcterms:modified xsi:type="dcterms:W3CDTF">2016-06-23T13:51:41Z</dcterms:modified>
</cp:coreProperties>
</file>