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4CF36-D25D-E240-BDE6-C60905756B65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0E0FC-15D1-0B4E-BA5F-C7CDE1B26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0E0FC-15D1-0B4E-BA5F-C7CDE1B260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0E0FC-15D1-0B4E-BA5F-C7CDE1B260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0E0FC-15D1-0B4E-BA5F-C7CDE1B260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ython-data.dr-chuck.net/geoj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12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Webservices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5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application components that can be published, found and used on the web.</a:t>
            </a:r>
          </a:p>
          <a:p>
            <a:r>
              <a:rPr lang="en-US" dirty="0" smtClean="0"/>
              <a:t>The classical definition of web service implies that the service:</a:t>
            </a:r>
          </a:p>
          <a:p>
            <a:pPr lvl="1"/>
            <a:r>
              <a:rPr lang="en-US" dirty="0" smtClean="0"/>
              <a:t>Is available over the network</a:t>
            </a:r>
          </a:p>
          <a:p>
            <a:pPr lvl="1"/>
            <a:r>
              <a:rPr lang="en-US" dirty="0" smtClean="0"/>
              <a:t>Uses standardized XML messaging</a:t>
            </a:r>
          </a:p>
          <a:p>
            <a:pPr lvl="1"/>
            <a:r>
              <a:rPr lang="en-US" dirty="0" smtClean="0"/>
              <a:t>Is not tied to any OS or language</a:t>
            </a:r>
          </a:p>
          <a:p>
            <a:pPr lvl="1"/>
            <a:r>
              <a:rPr lang="en-US" dirty="0" smtClean="0"/>
              <a:t>Is self-describing</a:t>
            </a:r>
          </a:p>
          <a:p>
            <a:pPr lvl="1"/>
            <a:r>
              <a:rPr lang="en-US" dirty="0" smtClean="0"/>
              <a:t>Is discoverable via a simple find mechanism</a:t>
            </a:r>
          </a:p>
          <a:p>
            <a:r>
              <a:rPr lang="en-US" dirty="0" smtClean="0"/>
              <a:t>Web services are based on:</a:t>
            </a:r>
          </a:p>
          <a:p>
            <a:pPr lvl="1"/>
            <a:r>
              <a:rPr lang="en-US" dirty="0" smtClean="0"/>
              <a:t>XML-RPC (Simple messaging protocol)</a:t>
            </a:r>
          </a:p>
          <a:p>
            <a:pPr lvl="1"/>
            <a:r>
              <a:rPr lang="en-US" dirty="0" smtClean="0"/>
              <a:t>SOAP (XML-Based protocol for exchanging data)</a:t>
            </a:r>
          </a:p>
          <a:p>
            <a:pPr lvl="1"/>
            <a:r>
              <a:rPr lang="en-US" dirty="0" smtClean="0"/>
              <a:t>WSDL (XML Based service descriptor)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4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featured lightweight web services</a:t>
            </a:r>
          </a:p>
          <a:p>
            <a:r>
              <a:rPr lang="en-US" dirty="0" smtClean="0"/>
              <a:t>Rest is:</a:t>
            </a:r>
          </a:p>
          <a:p>
            <a:pPr lvl="1"/>
            <a:r>
              <a:rPr lang="en-US" dirty="0" smtClean="0"/>
              <a:t>Platform and language independent</a:t>
            </a:r>
          </a:p>
          <a:p>
            <a:pPr lvl="1"/>
            <a:r>
              <a:rPr lang="en-US" dirty="0" smtClean="0"/>
              <a:t>Standard-based (run on top of http)</a:t>
            </a:r>
          </a:p>
          <a:p>
            <a:pPr lvl="1"/>
            <a:r>
              <a:rPr lang="en-US" dirty="0" smtClean="0"/>
              <a:t>Considerably more simple than regular SOAP web services</a:t>
            </a:r>
          </a:p>
          <a:p>
            <a:pPr lvl="1"/>
            <a:r>
              <a:rPr lang="en-US" dirty="0" smtClean="0"/>
              <a:t>You can test the API directly by using a web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4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vs. soap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SOAP Call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&lt;?xml version="1.0"?&gt; </a:t>
            </a:r>
            <a:br>
              <a:rPr lang="en-US" sz="1400" dirty="0"/>
            </a:br>
            <a:r>
              <a:rPr lang="en-US" sz="1400" dirty="0" smtClean="0"/>
              <a:t>&lt;</a:t>
            </a:r>
            <a:r>
              <a:rPr lang="en-US" sz="1400" dirty="0" err="1"/>
              <a:t>soap:Envelope</a:t>
            </a:r>
            <a:r>
              <a:rPr lang="en-US" sz="1400" dirty="0"/>
              <a:t> </a:t>
            </a:r>
            <a:r>
              <a:rPr lang="en-US" sz="1400" dirty="0" err="1"/>
              <a:t>xmlns:soap</a:t>
            </a:r>
            <a:r>
              <a:rPr lang="en-US" sz="1400" dirty="0"/>
              <a:t>="http://www.w3.org/2001/12/soap-envelope" </a:t>
            </a:r>
            <a:r>
              <a:rPr lang="en-US" sz="1400" dirty="0" err="1"/>
              <a:t>soap:encodingStyle</a:t>
            </a:r>
            <a:r>
              <a:rPr lang="en-US" sz="1400" dirty="0"/>
              <a:t>="http://www.w3.org/2001/12/soap-encoding"&gt;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&lt;</a:t>
            </a:r>
            <a:r>
              <a:rPr lang="en-US" sz="1400" dirty="0" err="1"/>
              <a:t>soap:body</a:t>
            </a:r>
            <a:r>
              <a:rPr lang="en-US" sz="1400" dirty="0"/>
              <a:t> </a:t>
            </a:r>
            <a:r>
              <a:rPr lang="en-US" sz="1400" dirty="0" err="1"/>
              <a:t>pb</a:t>
            </a:r>
            <a:r>
              <a:rPr lang="en-US" sz="1400" dirty="0"/>
              <a:t>="http://</a:t>
            </a:r>
            <a:r>
              <a:rPr lang="en-US" sz="1400" dirty="0" err="1"/>
              <a:t>www.acme.com</a:t>
            </a:r>
            <a:r>
              <a:rPr lang="en-US" sz="1400" dirty="0"/>
              <a:t>/phonebook"&gt; </a:t>
            </a:r>
            <a:br>
              <a:rPr lang="en-US" sz="1400" dirty="0"/>
            </a:br>
            <a:r>
              <a:rPr lang="en-US" sz="1400" dirty="0" smtClean="0"/>
              <a:t>   &lt;</a:t>
            </a:r>
            <a:r>
              <a:rPr lang="en-US" sz="1400" dirty="0" err="1"/>
              <a:t>pb:GetUserDetails</a:t>
            </a:r>
            <a:r>
              <a:rPr lang="en-US" sz="1400" dirty="0"/>
              <a:t>&gt; </a:t>
            </a:r>
            <a:br>
              <a:rPr lang="en-US" sz="1400" dirty="0"/>
            </a:br>
            <a:r>
              <a:rPr lang="en-US" sz="1400" dirty="0" smtClean="0"/>
              <a:t>      &lt;</a:t>
            </a:r>
            <a:r>
              <a:rPr lang="en-US" sz="1400" dirty="0" err="1"/>
              <a:t>pb:UserID</a:t>
            </a:r>
            <a:r>
              <a:rPr lang="en-US" sz="1400" dirty="0"/>
              <a:t>&gt;12345&lt;/</a:t>
            </a:r>
            <a:r>
              <a:rPr lang="en-US" sz="1400" dirty="0" err="1"/>
              <a:t>pb:UserID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>   &lt;/</a:t>
            </a:r>
            <a:r>
              <a:rPr lang="en-US" sz="1400" dirty="0" err="1"/>
              <a:t>pb:GetUserDetails</a:t>
            </a:r>
            <a:r>
              <a:rPr lang="en-US" sz="1400" dirty="0"/>
              <a:t>&gt;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&lt;/</a:t>
            </a:r>
            <a:r>
              <a:rPr lang="en-US" sz="1400" dirty="0" err="1"/>
              <a:t>soap:Body</a:t>
            </a:r>
            <a:r>
              <a:rPr lang="en-US" sz="1400" dirty="0"/>
              <a:t>&gt; </a:t>
            </a:r>
            <a:br>
              <a:rPr lang="en-US" sz="1400" dirty="0"/>
            </a:br>
            <a:r>
              <a:rPr lang="en-US" sz="1400" dirty="0" smtClean="0"/>
              <a:t>&lt;/</a:t>
            </a:r>
            <a:r>
              <a:rPr lang="en-US" sz="1400" dirty="0" err="1"/>
              <a:t>soap:Envelope</a:t>
            </a:r>
            <a:r>
              <a:rPr lang="en-US" sz="1400" dirty="0"/>
              <a:t>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REST Call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err="1"/>
              <a:t>www.acme.com</a:t>
            </a:r>
            <a:r>
              <a:rPr lang="en-US" sz="1400" dirty="0"/>
              <a:t>/phonebook/</a:t>
            </a:r>
            <a:r>
              <a:rPr lang="en-US" sz="1400" dirty="0" err="1"/>
              <a:t>UserDetails</a:t>
            </a:r>
            <a:r>
              <a:rPr lang="en-US" sz="1400" dirty="0"/>
              <a:t>/12345</a:t>
            </a:r>
          </a:p>
        </p:txBody>
      </p:sp>
    </p:spTree>
    <p:extLst>
      <p:ext uri="{BB962C8B-B14F-4D97-AF65-F5344CB8AC3E}">
        <p14:creationId xmlns:p14="http://schemas.microsoft.com/office/powerpoint/2010/main" val="1220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rest request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RESTful request requires:</a:t>
            </a:r>
          </a:p>
          <a:p>
            <a:pPr lvl="1"/>
            <a:r>
              <a:rPr lang="en-US" dirty="0" smtClean="0"/>
              <a:t>A service URL</a:t>
            </a:r>
          </a:p>
          <a:p>
            <a:pPr lvl="1"/>
            <a:r>
              <a:rPr lang="en-US" dirty="0" smtClean="0"/>
              <a:t>One or more parameters</a:t>
            </a:r>
          </a:p>
          <a:p>
            <a:r>
              <a:rPr lang="en-US" dirty="0" smtClean="0"/>
              <a:t>Depending on the operation you want to perform on the data:</a:t>
            </a:r>
          </a:p>
          <a:p>
            <a:pPr lvl="1"/>
            <a:r>
              <a:rPr lang="en-US" dirty="0" smtClean="0"/>
              <a:t>GET request (Read-Only)</a:t>
            </a:r>
          </a:p>
          <a:p>
            <a:pPr lvl="1"/>
            <a:r>
              <a:rPr lang="en-US" dirty="0" smtClean="0"/>
              <a:t>POST request (Create)</a:t>
            </a:r>
          </a:p>
          <a:p>
            <a:pPr lvl="1"/>
            <a:r>
              <a:rPr lang="en-US" dirty="0" smtClean="0"/>
              <a:t>PATCH request (Update)</a:t>
            </a:r>
          </a:p>
          <a:p>
            <a:pPr lvl="1"/>
            <a:r>
              <a:rPr lang="en-US" dirty="0" smtClean="0"/>
              <a:t>DELETE request (Delete)</a:t>
            </a:r>
          </a:p>
          <a:p>
            <a:r>
              <a:rPr lang="en-US" dirty="0" smtClean="0"/>
              <a:t>Parameters on the request can be:</a:t>
            </a:r>
          </a:p>
          <a:p>
            <a:pPr lvl="1"/>
            <a:r>
              <a:rPr lang="en-US" dirty="0" smtClean="0"/>
              <a:t>Part of the service URL</a:t>
            </a:r>
          </a:p>
          <a:p>
            <a:pPr lvl="1"/>
            <a:r>
              <a:rPr lang="en-US" dirty="0" smtClean="0"/>
              <a:t>URL Encoded</a:t>
            </a:r>
          </a:p>
          <a:p>
            <a:pPr lvl="1"/>
            <a:r>
              <a:rPr lang="en-US" dirty="0" smtClean="0"/>
              <a:t>Part of the request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get request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call you will need:</a:t>
            </a:r>
          </a:p>
          <a:p>
            <a:pPr lvl="1"/>
            <a:r>
              <a:rPr lang="en-US" dirty="0" smtClean="0"/>
              <a:t>A service URL string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urllib.urlencode</a:t>
            </a:r>
            <a:r>
              <a:rPr lang="en-US" b="1" dirty="0" smtClean="0"/>
              <a:t>()</a:t>
            </a:r>
            <a:r>
              <a:rPr lang="en-US" dirty="0" smtClean="0"/>
              <a:t> function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urllib.urlopen</a:t>
            </a:r>
            <a:r>
              <a:rPr lang="en-US" b="1" dirty="0" smtClean="0"/>
              <a:t>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To process the response you will need: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json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xml.etree.ElementTree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4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geo-info from a web 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 a web service to obtain the formatted address of a University around the world.</a:t>
            </a:r>
          </a:p>
          <a:p>
            <a:pPr lvl="1"/>
            <a:r>
              <a:rPr lang="en-US" dirty="0" smtClean="0"/>
              <a:t>Service URL: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python-data.dr-chuck.net/geojson</a:t>
            </a:r>
            <a:endParaRPr lang="en-US" dirty="0" smtClean="0"/>
          </a:p>
          <a:p>
            <a:pPr lvl="1"/>
            <a:r>
              <a:rPr lang="en-US" dirty="0" smtClean="0"/>
              <a:t>Parameters: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ensor: “false”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ddress: String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06544" y="1262062"/>
            <a:ext cx="6080655" cy="3030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import </a:t>
            </a:r>
            <a:r>
              <a:rPr lang="en-US" sz="1200" dirty="0" err="1"/>
              <a:t>json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import </a:t>
            </a:r>
            <a:r>
              <a:rPr lang="en-US" sz="1200" dirty="0" err="1"/>
              <a:t>urllib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address = </a:t>
            </a:r>
            <a:r>
              <a:rPr lang="en-US" sz="1200" dirty="0" err="1"/>
              <a:t>raw_input</a:t>
            </a:r>
            <a:r>
              <a:rPr lang="en-US" sz="1200" dirty="0"/>
              <a:t>(</a:t>
            </a:r>
            <a:r>
              <a:rPr lang="en-US" sz="1200" dirty="0"/>
              <a:t>"Enter Location: "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 err="1"/>
              <a:t>url</a:t>
            </a:r>
            <a:r>
              <a:rPr lang="en-US" sz="1200" dirty="0"/>
              <a:t> = </a:t>
            </a:r>
            <a:r>
              <a:rPr lang="en-US" sz="1200" dirty="0"/>
              <a:t>"http://python-</a:t>
            </a:r>
            <a:r>
              <a:rPr lang="en-US" sz="1200" dirty="0" err="1"/>
              <a:t>data.dr</a:t>
            </a:r>
            <a:r>
              <a:rPr lang="en-US" sz="1200" dirty="0"/>
              <a:t>-</a:t>
            </a:r>
            <a:r>
              <a:rPr lang="en-US" sz="1200" dirty="0" err="1"/>
              <a:t>chuck.net</a:t>
            </a:r>
            <a:r>
              <a:rPr lang="en-US" sz="1200" dirty="0"/>
              <a:t>/</a:t>
            </a:r>
            <a:r>
              <a:rPr lang="en-US" sz="1200" dirty="0" err="1"/>
              <a:t>geojson</a:t>
            </a:r>
            <a:r>
              <a:rPr lang="en-US" sz="1200" dirty="0"/>
              <a:t>?"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service_url</a:t>
            </a:r>
            <a:r>
              <a:rPr lang="en-US" sz="1200" dirty="0"/>
              <a:t> = </a:t>
            </a:r>
            <a:r>
              <a:rPr lang="en-US" sz="1200" dirty="0" err="1"/>
              <a:t>url</a:t>
            </a:r>
            <a:r>
              <a:rPr lang="en-US" sz="1200" dirty="0"/>
              <a:t> + </a:t>
            </a:r>
            <a:r>
              <a:rPr lang="en-US" sz="1200" dirty="0" err="1"/>
              <a:t>urllib.urlencode</a:t>
            </a:r>
            <a:r>
              <a:rPr lang="en-US" sz="1200" dirty="0"/>
              <a:t>({</a:t>
            </a:r>
            <a:r>
              <a:rPr lang="en-US" sz="1200" dirty="0"/>
              <a:t>"sensor"</a:t>
            </a:r>
            <a:r>
              <a:rPr lang="en-US" sz="1200" dirty="0"/>
              <a:t>: </a:t>
            </a:r>
            <a:r>
              <a:rPr lang="en-US" sz="1200" dirty="0"/>
              <a:t>"false", "address"</a:t>
            </a:r>
            <a:r>
              <a:rPr lang="en-US" sz="1200" dirty="0"/>
              <a:t>: address})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try</a:t>
            </a:r>
            <a:r>
              <a:rPr lang="en-US" sz="1200" dirty="0"/>
              <a:t>: response = </a:t>
            </a:r>
            <a:r>
              <a:rPr lang="en-US" sz="1200" dirty="0" err="1"/>
              <a:t>json.loads</a:t>
            </a:r>
            <a:r>
              <a:rPr lang="en-US" sz="1200" dirty="0"/>
              <a:t>(</a:t>
            </a:r>
            <a:r>
              <a:rPr lang="en-US" sz="1200" dirty="0" err="1"/>
              <a:t>urllib.urlopen</a:t>
            </a:r>
            <a:r>
              <a:rPr lang="en-US" sz="1200" dirty="0"/>
              <a:t>(</a:t>
            </a:r>
            <a:r>
              <a:rPr lang="en-US" sz="1200" dirty="0" err="1"/>
              <a:t>service_url</a:t>
            </a:r>
            <a:r>
              <a:rPr lang="en-US" sz="1200" dirty="0"/>
              <a:t>).read())</a:t>
            </a:r>
            <a:br>
              <a:rPr lang="en-US" sz="1200" dirty="0"/>
            </a:br>
            <a:r>
              <a:rPr lang="en-US" sz="1200" b="1" dirty="0"/>
              <a:t>except</a:t>
            </a:r>
            <a:r>
              <a:rPr lang="en-US" sz="1200" dirty="0"/>
              <a:t>: response = </a:t>
            </a:r>
            <a:r>
              <a:rPr lang="en-US" sz="1200" dirty="0"/>
              <a:t>None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if </a:t>
            </a:r>
            <a:r>
              <a:rPr lang="en-US" sz="1200" dirty="0"/>
              <a:t>response </a:t>
            </a:r>
            <a:r>
              <a:rPr lang="en-US" sz="1200" b="1" dirty="0"/>
              <a:t>is </a:t>
            </a:r>
            <a:r>
              <a:rPr lang="en-US" sz="1200" dirty="0"/>
              <a:t>None </a:t>
            </a:r>
            <a:r>
              <a:rPr lang="en-US" sz="1200" b="1" dirty="0"/>
              <a:t>or </a:t>
            </a:r>
            <a:r>
              <a:rPr lang="en-US" sz="1200" dirty="0" err="1"/>
              <a:t>response.get</a:t>
            </a:r>
            <a:r>
              <a:rPr lang="en-US" sz="1200" dirty="0"/>
              <a:t>(</a:t>
            </a:r>
            <a:r>
              <a:rPr lang="en-US" sz="1200" dirty="0"/>
              <a:t>"status"</a:t>
            </a:r>
            <a:r>
              <a:rPr lang="en-US" sz="1200" dirty="0"/>
              <a:t>) != </a:t>
            </a:r>
            <a:r>
              <a:rPr lang="en-US" sz="1200" dirty="0"/>
              <a:t>"OK"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print</a:t>
            </a:r>
            <a:r>
              <a:rPr lang="en-US" sz="1200" dirty="0"/>
              <a:t>(</a:t>
            </a:r>
            <a:r>
              <a:rPr lang="en-US" sz="1200" dirty="0"/>
              <a:t>"Failed to obtain information from service"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b="1" dirty="0"/>
              <a:t>else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print</a:t>
            </a:r>
            <a:r>
              <a:rPr lang="en-US" sz="1200" dirty="0"/>
              <a:t>(</a:t>
            </a:r>
            <a:r>
              <a:rPr lang="en-US" sz="1200" dirty="0"/>
              <a:t>"Address:  %s" </a:t>
            </a:r>
            <a:r>
              <a:rPr lang="en-US" sz="1200" dirty="0"/>
              <a:t>% response[</a:t>
            </a:r>
            <a:r>
              <a:rPr lang="en-US" sz="1200" dirty="0"/>
              <a:t>"results"</a:t>
            </a:r>
            <a:r>
              <a:rPr lang="en-US" sz="1200" dirty="0"/>
              <a:t>][</a:t>
            </a:r>
            <a:r>
              <a:rPr lang="en-US" sz="1200" dirty="0"/>
              <a:t>0</a:t>
            </a:r>
            <a:r>
              <a:rPr lang="en-US" sz="1200" dirty="0"/>
              <a:t>][</a:t>
            </a:r>
            <a:r>
              <a:rPr lang="en-US" sz="1200" dirty="0"/>
              <a:t>"</a:t>
            </a:r>
            <a:r>
              <a:rPr lang="en-US" sz="1200" dirty="0" err="1"/>
              <a:t>formatted_address</a:t>
            </a:r>
            <a:r>
              <a:rPr lang="en-US" sz="1200" dirty="0"/>
              <a:t>"</a:t>
            </a:r>
            <a:r>
              <a:rPr lang="en-US" sz="1200" dirty="0"/>
              <a:t>])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379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POST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RESTful post request requires:</a:t>
            </a:r>
          </a:p>
          <a:p>
            <a:pPr lvl="1"/>
            <a:r>
              <a:rPr lang="en-US" dirty="0" smtClean="0"/>
              <a:t>A service URL string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err="1" smtClean="0"/>
              <a:t>requests.post</a:t>
            </a:r>
            <a:r>
              <a:rPr lang="en-US" b="1" i="1" dirty="0" smtClean="0"/>
              <a:t>(</a:t>
            </a:r>
            <a:r>
              <a:rPr lang="en-US" b="1" i="1" dirty="0" err="1" smtClean="0"/>
              <a:t>url</a:t>
            </a:r>
            <a:r>
              <a:rPr lang="en-US" b="1" i="1" dirty="0" smtClean="0"/>
              <a:t>, </a:t>
            </a:r>
            <a:r>
              <a:rPr lang="en-US" b="1" i="1" dirty="0" err="1" smtClean="0"/>
              <a:t>json</a:t>
            </a:r>
            <a:r>
              <a:rPr lang="en-US" b="1" i="1" dirty="0" smtClean="0"/>
              <a:t>=</a:t>
            </a:r>
            <a:r>
              <a:rPr lang="en-US" b="1" i="1" dirty="0" err="1" smtClean="0"/>
              <a:t>str</a:t>
            </a:r>
            <a:r>
              <a:rPr lang="en-US" b="1" i="1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method to define the request.</a:t>
            </a:r>
          </a:p>
          <a:p>
            <a:r>
              <a:rPr lang="en-US" dirty="0"/>
              <a:t>To process the response you will need: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json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xml.etree.ElementTree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63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server that accepts incoming calls on port 50007. the request should accept a request with the parameter </a:t>
            </a:r>
            <a:r>
              <a:rPr lang="en-US" i="1" dirty="0" smtClean="0"/>
              <a:t>title</a:t>
            </a:r>
            <a:r>
              <a:rPr lang="en-US" dirty="0" smtClean="0"/>
              <a:t> and return to the client an </a:t>
            </a:r>
            <a:r>
              <a:rPr lang="en-US" i="1" dirty="0" err="1" smtClean="0"/>
              <a:t>json</a:t>
            </a:r>
            <a:r>
              <a:rPr lang="en-US" dirty="0" smtClean="0"/>
              <a:t> object containing the corresponding book information (</a:t>
            </a:r>
            <a:r>
              <a:rPr lang="en-US" i="1" dirty="0" err="1" smtClean="0"/>
              <a:t>bookstore.json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Create the client application to query books in the bookstore and display the information regarding the title requested.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36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Segment</Template>
  <TotalTime>2853</TotalTime>
  <Words>395</Words>
  <Application>Microsoft Macintosh PowerPoint</Application>
  <PresentationFormat>Widescreen</PresentationFormat>
  <Paragraphs>71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Slice</vt:lpstr>
      <vt:lpstr>Python</vt:lpstr>
      <vt:lpstr>definition</vt:lpstr>
      <vt:lpstr>REST services</vt:lpstr>
      <vt:lpstr>REST vs. soap</vt:lpstr>
      <vt:lpstr>A typical rest request</vt:lpstr>
      <vt:lpstr>Creating a get request in python</vt:lpstr>
      <vt:lpstr>Obtain geo-info from a web service</vt:lpstr>
      <vt:lpstr>CREATING A POST REQUEST</vt:lpstr>
      <vt:lpstr>Exercises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11</cp:revision>
  <dcterms:created xsi:type="dcterms:W3CDTF">2016-06-08T09:01:13Z</dcterms:created>
  <dcterms:modified xsi:type="dcterms:W3CDTF">2016-06-10T08:34:57Z</dcterms:modified>
</cp:coreProperties>
</file>