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86" y="257175"/>
            <a:ext cx="10018713" cy="1221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498181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395" y="465669"/>
            <a:ext cx="10638630" cy="26161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Getting to Know ASP.NET </a:t>
            </a:r>
            <a:r>
              <a:rPr lang="en-US" sz="5400" dirty="0" err="1" smtClean="0"/>
              <a:t>v.Next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081868"/>
            <a:ext cx="6987645" cy="1388534"/>
          </a:xfrm>
        </p:spPr>
        <p:txBody>
          <a:bodyPr/>
          <a:lstStyle/>
          <a:p>
            <a:r>
              <a:rPr lang="en-US" dirty="0" smtClean="0"/>
              <a:t>Adam Barney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will it be released?</a:t>
            </a:r>
          </a:p>
          <a:p>
            <a:pPr lvl="1"/>
            <a:r>
              <a:rPr lang="en-US" dirty="0" smtClean="0"/>
              <a:t>“This year”, “months away”, “in a year”</a:t>
            </a:r>
          </a:p>
          <a:p>
            <a:r>
              <a:rPr lang="en-US" dirty="0" smtClean="0"/>
              <a:t>Can I build apps with it now?</a:t>
            </a:r>
          </a:p>
          <a:p>
            <a:pPr lvl="1"/>
            <a:r>
              <a:rPr lang="en-US" b="1" dirty="0" smtClean="0"/>
              <a:t>NO</a:t>
            </a:r>
            <a:endParaRPr lang="en-US" dirty="0" smtClean="0"/>
          </a:p>
          <a:p>
            <a:r>
              <a:rPr lang="en-US" dirty="0" smtClean="0"/>
              <a:t>Where do I start?</a:t>
            </a:r>
          </a:p>
          <a:p>
            <a:pPr lvl="1"/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questions: </a:t>
            </a:r>
            <a:r>
              <a:rPr lang="en-US" b="1" dirty="0" smtClean="0"/>
              <a:t>adam@adambarney.com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29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 I’m 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MVP (C#),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Barney Consulting, Inc. (barneyconsulting.net)</a:t>
            </a:r>
          </a:p>
          <a:p>
            <a:r>
              <a:rPr lang="en-US" dirty="0"/>
              <a:t>Lincoln .NET Users Group</a:t>
            </a:r>
          </a:p>
          <a:p>
            <a:r>
              <a:rPr lang="en-US" dirty="0"/>
              <a:t>Nebraska Code Camp</a:t>
            </a:r>
          </a:p>
          <a:p>
            <a:r>
              <a:rPr lang="en-US" b="1" dirty="0"/>
              <a:t>adam@adambarney.com</a:t>
            </a:r>
          </a:p>
          <a:p>
            <a:r>
              <a:rPr lang="en-US" dirty="0"/>
              <a:t>@</a:t>
            </a:r>
            <a:r>
              <a:rPr lang="en-US" dirty="0" err="1"/>
              <a:t>cabarney</a:t>
            </a:r>
            <a:endParaRPr lang="en-US" dirty="0"/>
          </a:p>
          <a:p>
            <a:r>
              <a:rPr lang="en-US" dirty="0"/>
              <a:t>adambarney.com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1996 – Active Server Pages (ASP)</a:t>
            </a:r>
          </a:p>
          <a:p>
            <a:r>
              <a:rPr lang="en-US" dirty="0" smtClean="0"/>
              <a:t>2002 – ASP.NET</a:t>
            </a:r>
          </a:p>
          <a:p>
            <a:r>
              <a:rPr lang="en-US" dirty="0" smtClean="0"/>
              <a:t>2008 – ASP.NET MVC</a:t>
            </a:r>
          </a:p>
          <a:p>
            <a:r>
              <a:rPr lang="en-US" dirty="0" smtClean="0"/>
              <a:t>2010 – ASP.NET Web Pages</a:t>
            </a:r>
          </a:p>
          <a:p>
            <a:r>
              <a:rPr lang="en-US" dirty="0" smtClean="0"/>
              <a:t>2012 – ASP.NET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 now…</a:t>
            </a:r>
          </a:p>
          <a:p>
            <a:r>
              <a:rPr lang="en-US" dirty="0" smtClean="0"/>
              <a:t>2014 – ASP.NET </a:t>
            </a:r>
            <a:r>
              <a:rPr lang="en-US" dirty="0" err="1" smtClean="0"/>
              <a:t>v.Next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What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11" y="1750218"/>
            <a:ext cx="9715412" cy="4922431"/>
          </a:xfrm>
        </p:spPr>
        <p:txBody>
          <a:bodyPr/>
          <a:lstStyle/>
          <a:p>
            <a:r>
              <a:rPr lang="en-US" dirty="0" smtClean="0"/>
              <a:t>IT departments are mean – Installing a new framework is dangerous!</a:t>
            </a:r>
          </a:p>
          <a:p>
            <a:pPr lvl="1"/>
            <a:r>
              <a:rPr lang="en-US" dirty="0" smtClean="0"/>
              <a:t>How many of you have .NET 4.5 installed on your web servers?</a:t>
            </a:r>
          </a:p>
          <a:p>
            <a:r>
              <a:rPr lang="en-US" dirty="0" smtClean="0"/>
              <a:t>.NET is BIG – 200 MB</a:t>
            </a:r>
          </a:p>
          <a:p>
            <a:pPr lvl="1"/>
            <a:r>
              <a:rPr lang="en-US" dirty="0" smtClean="0"/>
              <a:t>The framework itself, along with ASP.NET carries a lot of baggage to support legacy</a:t>
            </a:r>
          </a:p>
          <a:p>
            <a:pPr lvl="1"/>
            <a:r>
              <a:rPr lang="en-US" dirty="0" smtClean="0"/>
              <a:t>It’s not modular – you get it all</a:t>
            </a:r>
          </a:p>
          <a:p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Every request </a:t>
            </a:r>
            <a:r>
              <a:rPr lang="en-US" dirty="0" err="1" smtClean="0"/>
              <a:t>new’s</a:t>
            </a:r>
            <a:r>
              <a:rPr lang="en-US" dirty="0" smtClean="0"/>
              <a:t> up 30 kb of new objects (</a:t>
            </a:r>
            <a:r>
              <a:rPr lang="en-US" dirty="0" err="1" smtClean="0"/>
              <a:t>HttpContext</a:t>
            </a:r>
            <a:r>
              <a:rPr lang="en-US" dirty="0" smtClean="0"/>
              <a:t>, et al)</a:t>
            </a:r>
          </a:p>
          <a:p>
            <a:r>
              <a:rPr lang="en-US" dirty="0" smtClean="0"/>
              <a:t>Tied to Visual Studio for development, IIS for hosting</a:t>
            </a:r>
          </a:p>
          <a:p>
            <a:r>
              <a:rPr lang="en-US" dirty="0" smtClean="0"/>
              <a:t>MVC, Web API, Web Pages are </a:t>
            </a:r>
            <a:r>
              <a:rPr lang="en-US" i="1" dirty="0" smtClean="0"/>
              <a:t>similar</a:t>
            </a:r>
            <a:r>
              <a:rPr lang="en-US" dirty="0" smtClean="0"/>
              <a:t>, but ultimately separate</a:t>
            </a:r>
          </a:p>
        </p:txBody>
      </p:sp>
    </p:spTree>
    <p:extLst>
      <p:ext uri="{BB962C8B-B14F-4D97-AF65-F5344CB8AC3E}">
        <p14:creationId xmlns:p14="http://schemas.microsoft.com/office/powerpoint/2010/main" val="4086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ASP.NET </a:t>
            </a:r>
            <a:r>
              <a:rPr lang="en-US" dirty="0" err="1" smtClean="0"/>
              <a:t>v.Next</a:t>
            </a:r>
            <a:r>
              <a:rPr lang="en-US" dirty="0" smtClean="0"/>
              <a:t> (Project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0218"/>
            <a:ext cx="10018713" cy="4806993"/>
          </a:xfrm>
        </p:spPr>
        <p:txBody>
          <a:bodyPr>
            <a:normAutofit/>
          </a:bodyPr>
          <a:lstStyle/>
          <a:p>
            <a:r>
              <a:rPr lang="en-US" dirty="0"/>
              <a:t>MVC, Web API and Web Pages merged in to one framework: MVC </a:t>
            </a:r>
            <a:r>
              <a:rPr lang="en-US" dirty="0" smtClean="0"/>
              <a:t>6</a:t>
            </a:r>
          </a:p>
          <a:p>
            <a:r>
              <a:rPr lang="en-US" dirty="0" smtClean="0"/>
              <a:t>No dependencies on </a:t>
            </a:r>
            <a:r>
              <a:rPr lang="en-US" dirty="0" err="1" smtClean="0"/>
              <a:t>System.Web</a:t>
            </a:r>
            <a:r>
              <a:rPr lang="en-US" dirty="0" smtClean="0"/>
              <a:t> (new request </a:t>
            </a:r>
            <a:r>
              <a:rPr lang="en-US" dirty="0" err="1" smtClean="0"/>
              <a:t>new’s</a:t>
            </a:r>
            <a:r>
              <a:rPr lang="en-US" dirty="0" smtClean="0"/>
              <a:t> up 2kb)</a:t>
            </a:r>
          </a:p>
          <a:p>
            <a:r>
              <a:rPr lang="en-US" dirty="0" smtClean="0"/>
              <a:t>New cloud-optimized version of the .NET framework (11MB)</a:t>
            </a:r>
          </a:p>
          <a:p>
            <a:pPr lvl="1"/>
            <a:r>
              <a:rPr lang="en-US" dirty="0" smtClean="0"/>
              <a:t>Composed entirely of NuGet Packages</a:t>
            </a:r>
          </a:p>
          <a:p>
            <a:pPr lvl="1"/>
            <a:r>
              <a:rPr lang="en-US" dirty="0" smtClean="0"/>
              <a:t>Include only the components you need (everything is opt-in)</a:t>
            </a:r>
          </a:p>
          <a:p>
            <a:r>
              <a:rPr lang="en-US" dirty="0" smtClean="0"/>
              <a:t>You can now deploy the framework itself as part of your app</a:t>
            </a:r>
          </a:p>
          <a:p>
            <a:pPr lvl="1"/>
            <a:r>
              <a:rPr lang="en-US" dirty="0" smtClean="0"/>
              <a:t>No install needed!</a:t>
            </a:r>
          </a:p>
          <a:p>
            <a:pPr lvl="1"/>
            <a:r>
              <a:rPr lang="en-US" dirty="0" smtClean="0"/>
              <a:t>True side-by-side deployment of different versions of the framework</a:t>
            </a:r>
          </a:p>
          <a:p>
            <a:pPr lvl="1"/>
            <a:r>
              <a:rPr lang="en-US" dirty="0" smtClean="0"/>
              <a:t>Insulated from changes on the server</a:t>
            </a:r>
          </a:p>
          <a:p>
            <a:pPr lvl="1"/>
            <a:r>
              <a:rPr lang="en-US" dirty="0" smtClean="0"/>
              <a:t>Update the framework on a per-app basis – on </a:t>
            </a:r>
            <a:r>
              <a:rPr lang="en-US" i="1" dirty="0" smtClean="0"/>
              <a:t>your</a:t>
            </a:r>
            <a:r>
              <a:rPr lang="en-US" dirty="0" smtClean="0"/>
              <a:t> schedule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8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ASP.NET </a:t>
            </a:r>
            <a:r>
              <a:rPr lang="en-US" dirty="0" err="1"/>
              <a:t>v.Next</a:t>
            </a:r>
            <a:r>
              <a:rPr lang="en-US" dirty="0"/>
              <a:t> (Project 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agnostic – host on IIS, self-host, even mono</a:t>
            </a:r>
          </a:p>
          <a:p>
            <a:pPr lvl="1"/>
            <a:r>
              <a:rPr lang="en-US" dirty="0" smtClean="0"/>
              <a:t>Cross-platform!</a:t>
            </a:r>
          </a:p>
          <a:p>
            <a:r>
              <a:rPr lang="en-US" dirty="0" smtClean="0"/>
              <a:t>Dependency Injection baked in</a:t>
            </a:r>
          </a:p>
          <a:p>
            <a:r>
              <a:rPr lang="en-US" dirty="0" smtClean="0"/>
              <a:t>Uses Roslyn to compile code dynamically</a:t>
            </a:r>
          </a:p>
          <a:p>
            <a:pPr lvl="1"/>
            <a:r>
              <a:rPr lang="en-US" dirty="0" smtClean="0"/>
              <a:t>No build step = increased developer productivity</a:t>
            </a:r>
          </a:p>
          <a:p>
            <a:r>
              <a:rPr lang="en-US" dirty="0" smtClean="0"/>
              <a:t>Open Source!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err="1" smtClean="0"/>
              <a:t>HuBoard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09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request pipeline – based on OWIN / Katana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composable</a:t>
            </a:r>
            <a:r>
              <a:rPr lang="en-US" dirty="0" smtClean="0"/>
              <a:t> middleware components</a:t>
            </a:r>
          </a:p>
          <a:p>
            <a:r>
              <a:rPr lang="en-US" dirty="0" smtClean="0"/>
              <a:t>New project structure</a:t>
            </a:r>
          </a:p>
          <a:p>
            <a:pPr lvl="1"/>
            <a:r>
              <a:rPr lang="en-US" dirty="0" smtClean="0"/>
              <a:t>Project files not needed</a:t>
            </a:r>
          </a:p>
          <a:p>
            <a:r>
              <a:rPr lang="en-US" dirty="0" smtClean="0"/>
              <a:t>New Dependency management</a:t>
            </a:r>
          </a:p>
          <a:p>
            <a:pPr lvl="1"/>
            <a:r>
              <a:rPr lang="en-US" dirty="0" smtClean="0"/>
              <a:t>Everything is NuGet </a:t>
            </a:r>
          </a:p>
          <a:p>
            <a:r>
              <a:rPr lang="en-US" dirty="0" smtClean="0"/>
              <a:t>New configuration system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, XML (</a:t>
            </a:r>
            <a:r>
              <a:rPr lang="en-US" dirty="0" err="1" smtClean="0"/>
              <a:t>web.config</a:t>
            </a:r>
            <a:r>
              <a:rPr lang="en-US" dirty="0" smtClean="0"/>
              <a:t>), INI files, Environment variables, or build your own custom 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Compatibility?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and the current ASP.NET / MVC is not going away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 smtClean="0"/>
              <a:t> applications can still use the full .NET framework</a:t>
            </a:r>
          </a:p>
          <a:p>
            <a:pPr lvl="1"/>
            <a:r>
              <a:rPr lang="en-US" dirty="0" smtClean="0"/>
              <a:t>Your existing libraries, etc… will still work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v.Next</a:t>
            </a:r>
            <a:r>
              <a:rPr lang="en-US" dirty="0"/>
              <a:t> </a:t>
            </a:r>
            <a:r>
              <a:rPr lang="en-US" dirty="0" smtClean="0"/>
              <a:t>is a major, breaking change</a:t>
            </a:r>
          </a:p>
          <a:p>
            <a:pPr lvl="1"/>
            <a:r>
              <a:rPr lang="en-US" dirty="0" smtClean="0"/>
              <a:t>Existing MVC applications won’t just work – but won’t be difficult to move forward</a:t>
            </a:r>
          </a:p>
          <a:p>
            <a:pPr lvl="1"/>
            <a:r>
              <a:rPr lang="en-US" dirty="0" err="1" smtClean="0"/>
              <a:t>WebForms</a:t>
            </a:r>
            <a:r>
              <a:rPr lang="en-US" dirty="0" smtClean="0"/>
              <a:t> apps won’t work on </a:t>
            </a:r>
            <a:r>
              <a:rPr lang="en-US" dirty="0" err="1" smtClean="0"/>
              <a:t>v.Next</a:t>
            </a:r>
            <a:r>
              <a:rPr lang="en-US" dirty="0" smtClean="0"/>
              <a:t> at all </a:t>
            </a:r>
          </a:p>
          <a:p>
            <a:pPr lvl="1"/>
            <a:r>
              <a:rPr lang="en-US" dirty="0" smtClean="0"/>
              <a:t>A migration path will be provided by Microsoft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 the Demos…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SUPER early</a:t>
            </a:r>
          </a:p>
          <a:p>
            <a:r>
              <a:rPr lang="en-US" dirty="0" smtClean="0"/>
              <a:t>Very volatile code – breaking changes are frequent</a:t>
            </a:r>
          </a:p>
          <a:p>
            <a:r>
              <a:rPr lang="en-US" dirty="0" smtClean="0"/>
              <a:t>Lots of things are missing.  Some things don’t work right</a:t>
            </a:r>
          </a:p>
          <a:p>
            <a:r>
              <a:rPr lang="en-US" dirty="0" smtClean="0"/>
              <a:t>It’s an unprecedented level of openness for Microsoft</a:t>
            </a:r>
          </a:p>
          <a:p>
            <a:pPr lvl="1"/>
            <a:r>
              <a:rPr lang="en-US" dirty="0" smtClean="0"/>
              <a:t>Code is on GitHub (yes – they take pull requests)</a:t>
            </a:r>
          </a:p>
          <a:p>
            <a:pPr lvl="1"/>
            <a:r>
              <a:rPr lang="en-US" dirty="0" smtClean="0"/>
              <a:t>Backlog and sprint planning is open and accessible on </a:t>
            </a:r>
            <a:r>
              <a:rPr lang="en-US" dirty="0" err="1" smtClean="0"/>
              <a:t>HuBoard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With that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51</TotalTime>
  <Words>552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Getting to Know ASP.NET v.Next</vt:lpstr>
      <vt:lpstr>Hi.  I’m Adam</vt:lpstr>
      <vt:lpstr>A Brief History…</vt:lpstr>
      <vt:lpstr>So What’s Wrong With What We Have?</vt:lpstr>
      <vt:lpstr>Introducing ASP.NET v.Next (Project K)</vt:lpstr>
      <vt:lpstr>Introducing ASP.NET v.Next (Project K)</vt:lpstr>
      <vt:lpstr>The New ASP.NET</vt:lpstr>
      <vt:lpstr>What about Compatibility?</vt:lpstr>
      <vt:lpstr>Before we Begin the Demos…</vt:lpstr>
      <vt:lpstr>DEMOS!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ASP.NET v.Next</dc:title>
  <dc:creator>Adam Barney</dc:creator>
  <cp:lastModifiedBy>Adam Barney</cp:lastModifiedBy>
  <cp:revision>7</cp:revision>
  <dcterms:created xsi:type="dcterms:W3CDTF">2014-07-18T14:09:02Z</dcterms:created>
  <dcterms:modified xsi:type="dcterms:W3CDTF">2014-07-18T15:00:16Z</dcterms:modified>
</cp:coreProperties>
</file>