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4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5976" autoAdjust="0"/>
  </p:normalViewPr>
  <p:slideViewPr>
    <p:cSldViewPr snapToGrid="0">
      <p:cViewPr varScale="1">
        <p:scale>
          <a:sx n="89" d="100"/>
          <a:sy n="89" d="100"/>
        </p:scale>
        <p:origin x="6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58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596F-63F0-44AB-B0BA-0397E03F12F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4898D-8018-420B-8093-0FC091B04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8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4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6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1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WebForms</a:t>
            </a:r>
            <a:r>
              <a:rPr lang="en-US" dirty="0" smtClean="0"/>
              <a:t> was a good idea… At the time.  MS </a:t>
            </a:r>
            <a:r>
              <a:rPr lang="en-US" dirty="0" err="1" smtClean="0"/>
              <a:t>devs</a:t>
            </a:r>
            <a:r>
              <a:rPr lang="en-US" dirty="0" smtClean="0"/>
              <a:t> didn’t understand the web</a:t>
            </a:r>
          </a:p>
          <a:p>
            <a:endParaRPr lang="en-US" dirty="0" smtClean="0"/>
          </a:p>
          <a:p>
            <a:r>
              <a:rPr lang="en-US" dirty="0" smtClean="0"/>
              <a:t>We understand the web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System.Web</a:t>
            </a:r>
            <a:r>
              <a:rPr lang="en-US" baseline="0" dirty="0" smtClean="0"/>
              <a:t> carries the bulk of that legacy baggage – trying to make the web </a:t>
            </a:r>
            <a:r>
              <a:rPr lang="en-US" baseline="0" dirty="0" err="1" smtClean="0"/>
              <a:t>statefull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30k per request is a lot – especially for a “</a:t>
            </a:r>
            <a:r>
              <a:rPr lang="en-US" baseline="0" dirty="0" err="1" smtClean="0"/>
              <a:t>lightweifght</a:t>
            </a:r>
            <a:r>
              <a:rPr lang="en-US" baseline="0" dirty="0" smtClean="0"/>
              <a:t>” restful web service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4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running in VS, I believe</a:t>
            </a:r>
            <a:r>
              <a:rPr lang="en-US" baseline="0" dirty="0" smtClean="0"/>
              <a:t> you have the automatic refreshing/re-building – but we’re not doing it that way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your project’s output is a NuGet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9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586" y="257175"/>
            <a:ext cx="10018713" cy="12215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0218"/>
            <a:ext cx="10018713" cy="4498181"/>
          </a:xfrm>
        </p:spPr>
        <p:txBody>
          <a:bodyPr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8" y="465669"/>
            <a:ext cx="11317287" cy="26161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Getting to Know ASP.NET </a:t>
            </a:r>
            <a:r>
              <a:rPr lang="en-US" sz="4400" dirty="0" err="1" smtClean="0"/>
              <a:t>v.Next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081868"/>
            <a:ext cx="6987645" cy="1388534"/>
          </a:xfrm>
        </p:spPr>
        <p:txBody>
          <a:bodyPr/>
          <a:lstStyle/>
          <a:p>
            <a:r>
              <a:rPr lang="en-US" dirty="0" smtClean="0"/>
              <a:t>Adam Barney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SUPER early</a:t>
            </a:r>
          </a:p>
          <a:p>
            <a:r>
              <a:rPr lang="en-US" dirty="0" smtClean="0"/>
              <a:t>Very volatile code – breaking changes are frequent</a:t>
            </a:r>
          </a:p>
          <a:p>
            <a:r>
              <a:rPr lang="en-US" dirty="0" smtClean="0"/>
              <a:t>Lots of things are missing.  Some things don’t work right</a:t>
            </a:r>
          </a:p>
          <a:p>
            <a:r>
              <a:rPr lang="en-US" dirty="0" smtClean="0"/>
              <a:t>It’s an unprecedented level of openness for Microsoft</a:t>
            </a:r>
          </a:p>
          <a:p>
            <a:pPr lvl="1"/>
            <a:r>
              <a:rPr lang="en-US" dirty="0" smtClean="0"/>
              <a:t>Code is on GitHub (yes – they take pull requests)</a:t>
            </a:r>
          </a:p>
          <a:p>
            <a:pPr lvl="1"/>
            <a:r>
              <a:rPr lang="en-US" dirty="0" smtClean="0"/>
              <a:t>Backlog and sprint planning is open and accessible on </a:t>
            </a:r>
            <a:r>
              <a:rPr lang="en-US" dirty="0" err="1" smtClean="0"/>
              <a:t>HuBoard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With that said…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0" y="771526"/>
            <a:ext cx="10018713" cy="771524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</a:t>
            </a:r>
            <a:r>
              <a:rPr lang="en-US" dirty="0" err="1" smtClean="0"/>
              <a:t>v.Next</a:t>
            </a:r>
            <a:r>
              <a:rPr lang="en-US" dirty="0" smtClean="0"/>
              <a:t> (and other things)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1857375"/>
            <a:ext cx="5373688" cy="39338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ASP.NET </a:t>
            </a:r>
            <a:r>
              <a:rPr lang="en-US" b="1" dirty="0" err="1" smtClean="0"/>
              <a:t>v.Next</a:t>
            </a:r>
            <a:r>
              <a:rPr lang="en-US" b="1" dirty="0" smtClean="0"/>
              <a:t> Runtimes:</a:t>
            </a:r>
          </a:p>
          <a:p>
            <a:r>
              <a:rPr lang="en-US" strike="sngStrike" dirty="0" smtClean="0"/>
              <a:t>http://</a:t>
            </a:r>
            <a:r>
              <a:rPr lang="en-US" strike="sngStrike" dirty="0" smtClean="0"/>
              <a:t>github.com/aspnet/home</a:t>
            </a:r>
          </a:p>
          <a:p>
            <a:r>
              <a:rPr lang="en-US" dirty="0"/>
              <a:t>http://</a:t>
            </a:r>
            <a:r>
              <a:rPr lang="en-US" dirty="0" smtClean="0"/>
              <a:t>github.com/aspnet/home/tree/dev</a:t>
            </a:r>
            <a:endParaRPr lang="en-US" dirty="0" smtClean="0"/>
          </a:p>
          <a:p>
            <a:pPr lvl="1"/>
            <a:r>
              <a:rPr lang="en-US" dirty="0" smtClean="0"/>
              <a:t>Follow </a:t>
            </a:r>
            <a:r>
              <a:rPr lang="en-US" dirty="0" smtClean="0"/>
              <a:t>the directions for your operating system (Windows is preferred, but use OSX if you’d like)</a:t>
            </a:r>
          </a:p>
          <a:p>
            <a:pPr lvl="1"/>
            <a:r>
              <a:rPr lang="en-US" dirty="0" smtClean="0"/>
              <a:t>This will install the K Version Manager</a:t>
            </a:r>
          </a:p>
          <a:p>
            <a:r>
              <a:rPr lang="en-US" dirty="0" err="1" smtClean="0"/>
              <a:t>kvm</a:t>
            </a:r>
            <a:r>
              <a:rPr lang="en-US" dirty="0" smtClean="0"/>
              <a:t> install latest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won’t be using Visual Studio (weird, right?) – but you </a:t>
            </a:r>
            <a:r>
              <a:rPr lang="en-US" i="1" dirty="0" smtClean="0"/>
              <a:t>can</a:t>
            </a:r>
            <a:r>
              <a:rPr lang="en-US" dirty="0" smtClean="0"/>
              <a:t> – Visual Studio 2014 CTP 3 is out.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008018" y="1857375"/>
            <a:ext cx="4772025" cy="500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Other Stuff We’ll Use</a:t>
            </a:r>
          </a:p>
          <a:p>
            <a:r>
              <a:rPr lang="en-US" dirty="0" smtClean="0"/>
              <a:t>Sublime </a:t>
            </a:r>
            <a:r>
              <a:rPr lang="en-US" dirty="0"/>
              <a:t>Text 3: </a:t>
            </a:r>
          </a:p>
          <a:p>
            <a:pPr lvl="1"/>
            <a:r>
              <a:rPr lang="en-US" dirty="0"/>
              <a:t>http://www.sublimetext.com/3</a:t>
            </a:r>
          </a:p>
          <a:p>
            <a:r>
              <a:rPr lang="en-US" dirty="0" smtClean="0"/>
              <a:t>node.js </a:t>
            </a:r>
            <a:r>
              <a:rPr lang="en-US" dirty="0"/>
              <a:t>(and </a:t>
            </a:r>
            <a:r>
              <a:rPr lang="en-US" dirty="0" err="1"/>
              <a:t>npm</a:t>
            </a:r>
            <a:r>
              <a:rPr lang="en-US" dirty="0"/>
              <a:t>): 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nodejs.org</a:t>
            </a:r>
            <a:endParaRPr lang="en-US" dirty="0"/>
          </a:p>
          <a:p>
            <a:r>
              <a:rPr lang="en-US" dirty="0" smtClean="0"/>
              <a:t>Yeoman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yo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smtClean="0"/>
              <a:t>generator-</a:t>
            </a:r>
            <a:r>
              <a:rPr lang="en-US" dirty="0" err="1" smtClean="0"/>
              <a:t>aspnet</a:t>
            </a:r>
            <a:endParaRPr lang="en-US" dirty="0" smtClean="0"/>
          </a:p>
          <a:p>
            <a:r>
              <a:rPr lang="en-US" dirty="0"/>
              <a:t>Sublime Text Package Manager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sublime.wbond.net/installation</a:t>
            </a:r>
            <a:endParaRPr lang="en-US" dirty="0"/>
          </a:p>
          <a:p>
            <a:r>
              <a:rPr lang="en-US" dirty="0" err="1"/>
              <a:t>Kulture</a:t>
            </a:r>
            <a:r>
              <a:rPr lang="en-US" dirty="0"/>
              <a:t> plugin for Sublime Text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9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98586" y="121444"/>
            <a:ext cx="10018713" cy="750094"/>
          </a:xfrm>
        </p:spPr>
        <p:txBody>
          <a:bodyPr/>
          <a:lstStyle/>
          <a:p>
            <a:r>
              <a:rPr lang="en-US" dirty="0" smtClean="0"/>
              <a:t>Your Turn to Build Something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957264"/>
            <a:ext cx="10018713" cy="5314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Build an MVC-based messaging app (or whatever!)</a:t>
            </a:r>
          </a:p>
          <a:p>
            <a:r>
              <a:rPr lang="en-US" dirty="0" smtClean="0"/>
              <a:t>Users enter name and message, display conversation</a:t>
            </a:r>
          </a:p>
          <a:p>
            <a:pPr lvl="1"/>
            <a:r>
              <a:rPr lang="en-US" dirty="0" smtClean="0"/>
              <a:t>Will need Entity Framework (and a data store – </a:t>
            </a:r>
            <a:r>
              <a:rPr lang="en-US" dirty="0" err="1" smtClean="0"/>
              <a:t>SQLExpress</a:t>
            </a:r>
            <a:r>
              <a:rPr lang="en-US" dirty="0" smtClean="0"/>
              <a:t>/</a:t>
            </a:r>
            <a:r>
              <a:rPr lang="en-US" dirty="0" err="1" smtClean="0"/>
              <a:t>LocalDB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add ASP.NET Identity</a:t>
            </a:r>
          </a:p>
          <a:p>
            <a:pPr lvl="1"/>
            <a:r>
              <a:rPr lang="en-US" dirty="0" smtClean="0"/>
              <a:t>This is a lot – copy the files related to identity from my demo or online</a:t>
            </a:r>
          </a:p>
          <a:p>
            <a:r>
              <a:rPr lang="en-US" dirty="0" smtClean="0"/>
              <a:t>Change default routing for MVC</a:t>
            </a:r>
          </a:p>
          <a:p>
            <a:r>
              <a:rPr lang="en-US" dirty="0" smtClean="0"/>
              <a:t>Make a Messages API (try using the existing controller!)</a:t>
            </a:r>
          </a:p>
          <a:p>
            <a:r>
              <a:rPr lang="en-US" dirty="0" smtClean="0"/>
              <a:t>Add some logging Middleware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Autofac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for Dependency Injection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Use some C# 6 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v.Next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 language features – Roslyn!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SignalR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to provide real-time updates of conversation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Make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MessagesController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a POCO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6119" y="6357939"/>
            <a:ext cx="1020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Demo Reference</a:t>
            </a:r>
            <a:r>
              <a:rPr lang="en-US" sz="2000" b="1" dirty="0"/>
              <a:t>: https://github.com/cabarney/AspNetvNextDemo</a:t>
            </a:r>
          </a:p>
        </p:txBody>
      </p:sp>
    </p:spTree>
    <p:extLst>
      <p:ext uri="{BB962C8B-B14F-4D97-AF65-F5344CB8AC3E}">
        <p14:creationId xmlns:p14="http://schemas.microsoft.com/office/powerpoint/2010/main" val="7366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will it be released?</a:t>
            </a:r>
          </a:p>
          <a:p>
            <a:pPr lvl="1"/>
            <a:r>
              <a:rPr lang="en-US" dirty="0" smtClean="0"/>
              <a:t>“This year”, “months away”, “in a year”</a:t>
            </a:r>
          </a:p>
          <a:p>
            <a:r>
              <a:rPr lang="en-US" dirty="0" smtClean="0"/>
              <a:t>Can I build apps with it now?</a:t>
            </a:r>
          </a:p>
          <a:p>
            <a:pPr lvl="1"/>
            <a:r>
              <a:rPr lang="en-US" b="1" dirty="0" smtClean="0"/>
              <a:t>NO</a:t>
            </a:r>
            <a:endParaRPr lang="en-US" dirty="0" smtClean="0"/>
          </a:p>
          <a:p>
            <a:r>
              <a:rPr lang="en-US" dirty="0" smtClean="0"/>
              <a:t>Where do I start?</a:t>
            </a:r>
          </a:p>
          <a:p>
            <a:pPr lvl="1"/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/home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Other questions: </a:t>
            </a:r>
            <a:r>
              <a:rPr lang="en-US" b="1" dirty="0" smtClean="0"/>
              <a:t>adam@adambarney.com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029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 I’m Adam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MVP (C#), </a:t>
            </a:r>
            <a:r>
              <a:rPr lang="en-US" dirty="0" err="1"/>
              <a:t>ASPInsider</a:t>
            </a:r>
            <a:endParaRPr lang="en-US" dirty="0"/>
          </a:p>
          <a:p>
            <a:r>
              <a:rPr lang="en-US" dirty="0"/>
              <a:t>Barney Consulting, Inc. (barneyconsulting.net)</a:t>
            </a:r>
          </a:p>
          <a:p>
            <a:r>
              <a:rPr lang="en-US" dirty="0"/>
              <a:t>Lincoln .NET Users Group</a:t>
            </a:r>
          </a:p>
          <a:p>
            <a:r>
              <a:rPr lang="en-US" dirty="0"/>
              <a:t>Nebraska Code Camp</a:t>
            </a:r>
          </a:p>
          <a:p>
            <a:r>
              <a:rPr lang="en-US" b="1" dirty="0"/>
              <a:t>adam@adambarney.com</a:t>
            </a:r>
          </a:p>
          <a:p>
            <a:r>
              <a:rPr lang="en-US" dirty="0"/>
              <a:t>@</a:t>
            </a:r>
            <a:r>
              <a:rPr lang="en-US" dirty="0" err="1"/>
              <a:t>cabarney</a:t>
            </a:r>
            <a:endParaRPr lang="en-US" dirty="0"/>
          </a:p>
          <a:p>
            <a:r>
              <a:rPr lang="en-US" dirty="0"/>
              <a:t>adambarney.com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 Talking</a:t>
            </a:r>
          </a:p>
          <a:p>
            <a:r>
              <a:rPr lang="en-US" dirty="0" smtClean="0"/>
              <a:t>Installing the tools and frameworks we need</a:t>
            </a:r>
          </a:p>
          <a:p>
            <a:r>
              <a:rPr lang="en-US" dirty="0" smtClean="0"/>
              <a:t>Me talking and coding (you can code with me)</a:t>
            </a:r>
          </a:p>
          <a:p>
            <a:r>
              <a:rPr lang="en-US" dirty="0" smtClean="0"/>
              <a:t>You coding (and I’ll come around and help)</a:t>
            </a:r>
          </a:p>
          <a:p>
            <a:endParaRPr lang="en-US" dirty="0"/>
          </a:p>
          <a:p>
            <a:r>
              <a:rPr lang="en-US" dirty="0" smtClean="0"/>
              <a:t>No Visual Studio.  Seriously.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2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1996 – Active Server Pages (ASP)</a:t>
            </a:r>
          </a:p>
          <a:p>
            <a:r>
              <a:rPr lang="en-US" dirty="0" smtClean="0"/>
              <a:t>2002 – ASP.NET</a:t>
            </a:r>
          </a:p>
          <a:p>
            <a:r>
              <a:rPr lang="en-US" dirty="0" smtClean="0"/>
              <a:t>2008 – ASP.NET MVC</a:t>
            </a:r>
          </a:p>
          <a:p>
            <a:r>
              <a:rPr lang="en-US" dirty="0" smtClean="0"/>
              <a:t>2010 – ASP.NET Web Pages</a:t>
            </a:r>
          </a:p>
          <a:p>
            <a:r>
              <a:rPr lang="en-US" dirty="0" smtClean="0"/>
              <a:t>2012 – ASP.NET Web API, </a:t>
            </a:r>
            <a:r>
              <a:rPr lang="en-US" dirty="0" err="1" smtClean="0"/>
              <a:t>SignalR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 now…</a:t>
            </a:r>
          </a:p>
          <a:p>
            <a:r>
              <a:rPr lang="en-US" dirty="0" smtClean="0"/>
              <a:t>2014 – ASP.NET </a:t>
            </a:r>
            <a:r>
              <a:rPr lang="en-US" dirty="0" err="1" smtClean="0"/>
              <a:t>v.Next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Wrong With What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610" y="1750218"/>
            <a:ext cx="10404390" cy="5214938"/>
          </a:xfrm>
        </p:spPr>
        <p:txBody>
          <a:bodyPr>
            <a:normAutofit/>
          </a:bodyPr>
          <a:lstStyle/>
          <a:p>
            <a:r>
              <a:rPr lang="en-US" dirty="0" smtClean="0"/>
              <a:t>IT departments are mean – New frameworks are scary!</a:t>
            </a:r>
          </a:p>
          <a:p>
            <a:pPr lvl="1"/>
            <a:r>
              <a:rPr lang="en-US" dirty="0" smtClean="0"/>
              <a:t>How many of you have .NET 4.5 installed on your web servers?</a:t>
            </a:r>
          </a:p>
          <a:p>
            <a:r>
              <a:rPr lang="en-US" dirty="0" smtClean="0"/>
              <a:t>.NET is BIG – 200 MB</a:t>
            </a:r>
          </a:p>
          <a:p>
            <a:pPr lvl="1"/>
            <a:r>
              <a:rPr lang="en-US" dirty="0" smtClean="0"/>
              <a:t>The framework itself, along with ASP.NET carries a lot of baggage to support legacy</a:t>
            </a:r>
          </a:p>
          <a:p>
            <a:pPr lvl="1"/>
            <a:r>
              <a:rPr lang="en-US" dirty="0" smtClean="0"/>
              <a:t>It’s not modular – you get it all</a:t>
            </a:r>
          </a:p>
          <a:p>
            <a:r>
              <a:rPr lang="en-US" dirty="0" err="1" smtClean="0"/>
              <a:t>System.Web</a:t>
            </a:r>
            <a:endParaRPr lang="en-US" dirty="0" smtClean="0"/>
          </a:p>
          <a:p>
            <a:pPr lvl="1"/>
            <a:r>
              <a:rPr lang="en-US" dirty="0" smtClean="0"/>
              <a:t>Every request </a:t>
            </a:r>
            <a:r>
              <a:rPr lang="en-US" dirty="0" err="1" smtClean="0"/>
              <a:t>new’s</a:t>
            </a:r>
            <a:r>
              <a:rPr lang="en-US" dirty="0" smtClean="0"/>
              <a:t> up 30 kb of new objects (</a:t>
            </a:r>
            <a:r>
              <a:rPr lang="en-US" dirty="0" err="1" smtClean="0"/>
              <a:t>HttpContext</a:t>
            </a:r>
            <a:r>
              <a:rPr lang="en-US" dirty="0" smtClean="0"/>
              <a:t>, et al)</a:t>
            </a:r>
          </a:p>
          <a:p>
            <a:r>
              <a:rPr lang="en-US" dirty="0" smtClean="0"/>
              <a:t>MVC, Web API, Web Pages are </a:t>
            </a:r>
            <a:r>
              <a:rPr lang="en-US" i="1" dirty="0" smtClean="0"/>
              <a:t>similar</a:t>
            </a:r>
            <a:r>
              <a:rPr lang="en-US" dirty="0" smtClean="0"/>
              <a:t>, but ultimately separate</a:t>
            </a:r>
          </a:p>
          <a:p>
            <a:r>
              <a:rPr lang="en-US" dirty="0"/>
              <a:t>Tied to Visual Studio for development, IIS for </a:t>
            </a:r>
            <a:r>
              <a:rPr lang="en-US" dirty="0" smtClean="0"/>
              <a:t>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ASP.NET </a:t>
            </a:r>
            <a:r>
              <a:rPr lang="en-US" dirty="0" err="1" smtClean="0"/>
              <a:t>v.Next</a:t>
            </a:r>
            <a:r>
              <a:rPr lang="en-US" dirty="0" smtClean="0"/>
              <a:t> (Project 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0218"/>
            <a:ext cx="10638634" cy="4806993"/>
          </a:xfrm>
        </p:spPr>
        <p:txBody>
          <a:bodyPr>
            <a:normAutofit/>
          </a:bodyPr>
          <a:lstStyle/>
          <a:p>
            <a:r>
              <a:rPr lang="en-US" dirty="0"/>
              <a:t>MVC, </a:t>
            </a:r>
            <a:r>
              <a:rPr lang="en-US" dirty="0" err="1" smtClean="0"/>
              <a:t>WebAPI</a:t>
            </a:r>
            <a:r>
              <a:rPr lang="en-US" dirty="0" smtClean="0"/>
              <a:t> </a:t>
            </a:r>
            <a:r>
              <a:rPr lang="en-US" dirty="0"/>
              <a:t>and Web Pages merged in to one framework: MVC </a:t>
            </a:r>
            <a:r>
              <a:rPr lang="en-US" dirty="0" smtClean="0"/>
              <a:t>6</a:t>
            </a:r>
          </a:p>
          <a:p>
            <a:r>
              <a:rPr lang="en-US" dirty="0" smtClean="0"/>
              <a:t>No dependencies on </a:t>
            </a:r>
            <a:r>
              <a:rPr lang="en-US" dirty="0" err="1" smtClean="0"/>
              <a:t>System.Web</a:t>
            </a:r>
            <a:r>
              <a:rPr lang="en-US" dirty="0" smtClean="0"/>
              <a:t> (new request </a:t>
            </a:r>
            <a:r>
              <a:rPr lang="en-US" dirty="0" err="1" smtClean="0"/>
              <a:t>new’s</a:t>
            </a:r>
            <a:r>
              <a:rPr lang="en-US" dirty="0" smtClean="0"/>
              <a:t> up 2kb)</a:t>
            </a:r>
          </a:p>
          <a:p>
            <a:r>
              <a:rPr lang="en-US" dirty="0" smtClean="0"/>
              <a:t>New cloud-optimized version of the .NET framework (11MB)</a:t>
            </a:r>
          </a:p>
          <a:p>
            <a:pPr lvl="1"/>
            <a:r>
              <a:rPr lang="en-US" dirty="0" smtClean="0"/>
              <a:t>Composed entirely of NuGet Packages</a:t>
            </a:r>
          </a:p>
          <a:p>
            <a:pPr lvl="1"/>
            <a:r>
              <a:rPr lang="en-US" dirty="0" smtClean="0"/>
              <a:t>Include only the components you need (everything is opt-in)</a:t>
            </a:r>
          </a:p>
          <a:p>
            <a:r>
              <a:rPr lang="en-US" dirty="0" smtClean="0"/>
              <a:t>You can now deploy the framework itself as part of your app</a:t>
            </a:r>
          </a:p>
          <a:p>
            <a:pPr lvl="1"/>
            <a:r>
              <a:rPr lang="en-US" dirty="0" smtClean="0"/>
              <a:t>No install needed!</a:t>
            </a:r>
          </a:p>
          <a:p>
            <a:pPr lvl="1"/>
            <a:r>
              <a:rPr lang="en-US" dirty="0" smtClean="0"/>
              <a:t>True side-by-side deployment of different versions of the framework</a:t>
            </a:r>
          </a:p>
          <a:p>
            <a:pPr lvl="1"/>
            <a:r>
              <a:rPr lang="en-US" dirty="0" smtClean="0"/>
              <a:t>Insulated from changes on the server</a:t>
            </a:r>
          </a:p>
          <a:p>
            <a:pPr lvl="1"/>
            <a:r>
              <a:rPr lang="en-US" dirty="0" smtClean="0"/>
              <a:t>Update the framework on a per-app basis – on </a:t>
            </a:r>
            <a:r>
              <a:rPr lang="en-US" i="1" dirty="0" smtClean="0"/>
              <a:t>your</a:t>
            </a:r>
            <a:r>
              <a:rPr lang="en-US" dirty="0" smtClean="0"/>
              <a:t> schedule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68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ASP.NET </a:t>
            </a:r>
            <a:r>
              <a:rPr lang="en-US" dirty="0" err="1"/>
              <a:t>v.Next</a:t>
            </a:r>
            <a:r>
              <a:rPr lang="en-US" dirty="0"/>
              <a:t> (Project 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agnostic – host on IIS, self-host, even mono</a:t>
            </a:r>
          </a:p>
          <a:p>
            <a:pPr lvl="1"/>
            <a:r>
              <a:rPr lang="en-US" dirty="0" smtClean="0"/>
              <a:t>Cross-platform!</a:t>
            </a:r>
          </a:p>
          <a:p>
            <a:r>
              <a:rPr lang="en-US" dirty="0" smtClean="0"/>
              <a:t>Dependency Injection baked in</a:t>
            </a:r>
          </a:p>
          <a:p>
            <a:pPr lvl="1"/>
            <a:r>
              <a:rPr lang="en-US" dirty="0" smtClean="0"/>
              <a:t>Also supports 3</a:t>
            </a:r>
            <a:r>
              <a:rPr lang="en-US" baseline="30000" dirty="0" smtClean="0"/>
              <a:t>rd</a:t>
            </a:r>
            <a:r>
              <a:rPr lang="en-US" dirty="0" smtClean="0"/>
              <a:t> party containers</a:t>
            </a:r>
          </a:p>
          <a:p>
            <a:r>
              <a:rPr lang="en-US" dirty="0" smtClean="0"/>
              <a:t>Uses Roslyn to compile code dynamically</a:t>
            </a:r>
          </a:p>
          <a:p>
            <a:pPr lvl="1"/>
            <a:r>
              <a:rPr lang="en-US" dirty="0" smtClean="0"/>
              <a:t>No build step = increased developer productivity *(not yet)</a:t>
            </a:r>
          </a:p>
          <a:p>
            <a:r>
              <a:rPr lang="en-US" dirty="0" smtClean="0"/>
              <a:t>Open Source!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err="1" smtClean="0"/>
              <a:t>HuBoard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09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request pipeline – based on OWIN / Katana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composable</a:t>
            </a:r>
            <a:r>
              <a:rPr lang="en-US" dirty="0" smtClean="0"/>
              <a:t> middleware components</a:t>
            </a:r>
          </a:p>
          <a:p>
            <a:r>
              <a:rPr lang="en-US" dirty="0" smtClean="0"/>
              <a:t>New project structure</a:t>
            </a:r>
          </a:p>
          <a:p>
            <a:pPr lvl="1"/>
            <a:r>
              <a:rPr lang="en-US" dirty="0" smtClean="0"/>
              <a:t>Project files not needed</a:t>
            </a:r>
          </a:p>
          <a:p>
            <a:r>
              <a:rPr lang="en-US" dirty="0" smtClean="0"/>
              <a:t>New Dependency management</a:t>
            </a:r>
          </a:p>
          <a:p>
            <a:pPr lvl="1"/>
            <a:r>
              <a:rPr lang="en-US" dirty="0" smtClean="0"/>
              <a:t>Everything is NuGet </a:t>
            </a:r>
          </a:p>
          <a:p>
            <a:r>
              <a:rPr lang="en-US" dirty="0" smtClean="0"/>
              <a:t>New configuration system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, XML (</a:t>
            </a:r>
            <a:r>
              <a:rPr lang="en-US" dirty="0" err="1" smtClean="0"/>
              <a:t>web.config</a:t>
            </a:r>
            <a:r>
              <a:rPr lang="en-US" dirty="0" smtClean="0"/>
              <a:t>), INI files, Environment variables, or build your own custom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4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Compatibility?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and the current ASP.NET / MVC is not going away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v.Next</a:t>
            </a:r>
            <a:r>
              <a:rPr lang="en-US" dirty="0" smtClean="0"/>
              <a:t> applications can still use the full .NET framework</a:t>
            </a:r>
          </a:p>
          <a:p>
            <a:pPr lvl="1"/>
            <a:r>
              <a:rPr lang="en-US" dirty="0" smtClean="0"/>
              <a:t>Your existing libraries, etc… will still work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v.Next</a:t>
            </a:r>
            <a:r>
              <a:rPr lang="en-US" dirty="0"/>
              <a:t> </a:t>
            </a:r>
            <a:r>
              <a:rPr lang="en-US" dirty="0" smtClean="0"/>
              <a:t>is a major, breaking change</a:t>
            </a:r>
          </a:p>
          <a:p>
            <a:pPr lvl="1"/>
            <a:r>
              <a:rPr lang="en-US" dirty="0" smtClean="0"/>
              <a:t>Existing MVC applications won’t just work – but won’t be difficult to move forward</a:t>
            </a:r>
          </a:p>
          <a:p>
            <a:pPr lvl="1"/>
            <a:r>
              <a:rPr lang="en-US" dirty="0" err="1" smtClean="0"/>
              <a:t>WebForms</a:t>
            </a:r>
            <a:r>
              <a:rPr lang="en-US" dirty="0" smtClean="0"/>
              <a:t> apps won’t work on </a:t>
            </a:r>
            <a:r>
              <a:rPr lang="en-US" dirty="0" err="1" smtClean="0"/>
              <a:t>v.Next</a:t>
            </a:r>
            <a:r>
              <a:rPr lang="en-US" dirty="0" smtClean="0"/>
              <a:t> </a:t>
            </a:r>
            <a:r>
              <a:rPr lang="en-US" b="1" dirty="0" smtClean="0"/>
              <a:t>at all </a:t>
            </a:r>
          </a:p>
          <a:p>
            <a:pPr lvl="1"/>
            <a:r>
              <a:rPr lang="en-US" dirty="0" smtClean="0"/>
              <a:t>A migration path will be provided by Microsoft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2025</TotalTime>
  <Words>921</Words>
  <Application>Microsoft Office PowerPoint</Application>
  <PresentationFormat>Widescreen</PresentationFormat>
  <Paragraphs>150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Parallax</vt:lpstr>
      <vt:lpstr>Getting to Know ASP.NET v.Next</vt:lpstr>
      <vt:lpstr>Hi.  I’m Adam</vt:lpstr>
      <vt:lpstr>Agenda</vt:lpstr>
      <vt:lpstr>A Brief History…</vt:lpstr>
      <vt:lpstr>So What’s Wrong With What We Have?</vt:lpstr>
      <vt:lpstr>Introducing ASP.NET v.Next (Project K)</vt:lpstr>
      <vt:lpstr>Introducing ASP.NET v.Next (Project K)</vt:lpstr>
      <vt:lpstr>The New ASP.NET</vt:lpstr>
      <vt:lpstr>What about Compatibility?</vt:lpstr>
      <vt:lpstr>Before we Begin…</vt:lpstr>
      <vt:lpstr>Let’s Get v.Next (and other things)</vt:lpstr>
      <vt:lpstr>LET’S CODE!</vt:lpstr>
      <vt:lpstr>Your Turn to Build Something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ASP.NET v.Next</dc:title>
  <dc:creator>Adam Barney</dc:creator>
  <cp:lastModifiedBy>Adam Barney</cp:lastModifiedBy>
  <cp:revision>27</cp:revision>
  <dcterms:created xsi:type="dcterms:W3CDTF">2014-07-18T14:09:02Z</dcterms:created>
  <dcterms:modified xsi:type="dcterms:W3CDTF">2014-09-03T18:21:54Z</dcterms:modified>
</cp:coreProperties>
</file>