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0" r:id="rId8"/>
    <p:sldId id="262" r:id="rId9"/>
    <p:sldId id="268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hyperlink" Target="http://www.adambarney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barneyconsulting.com/" TargetMode="External"/><Relationship Id="rId5" Type="http://schemas.openxmlformats.org/officeDocument/2006/relationships/hyperlink" Target="mailto:adam@adambarney.com" TargetMode="Externa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245100"/>
            <a:ext cx="7315200" cy="404262"/>
          </a:xfrm>
        </p:spPr>
        <p:txBody>
          <a:bodyPr/>
          <a:lstStyle/>
          <a:p>
            <a:r>
              <a:rPr lang="en-US" dirty="0" smtClean="0"/>
              <a:t>The Angry Developer’s Guide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2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Annoying</a:t>
            </a:r>
            <a:br>
              <a:rPr lang="en-US" dirty="0" smtClean="0"/>
            </a:br>
            <a:r>
              <a:rPr lang="en-US" dirty="0" err="1" smtClean="0"/>
              <a:t>Sh</a:t>
            </a:r>
            <a:r>
              <a:rPr lang="en-US" dirty="0" smtClean="0"/>
              <a:t>*t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System.Windows.Interactivity</a:t>
            </a:r>
            <a:r>
              <a:rPr lang="en-US" dirty="0" smtClean="0"/>
              <a:t> (Behaviors)</a:t>
            </a:r>
          </a:p>
          <a:p>
            <a:pPr lvl="1"/>
            <a:r>
              <a:rPr lang="en-US" dirty="0" smtClean="0"/>
              <a:t>Replacement on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No Implicit Data Templates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Caliburn.Micro provides a way around this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dirty="0" err="1" smtClean="0">
                <a:sym typeface="Wingdings" panose="05000000000000000000" pitchFamily="2" charset="2"/>
              </a:rPr>
              <a:t>TypeConverters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</a:t>
            </a:r>
            <a:r>
              <a:rPr lang="en-US" dirty="0" err="1" smtClean="0">
                <a:sym typeface="Wingdings" panose="05000000000000000000" pitchFamily="2" charset="2"/>
              </a:rPr>
              <a:t>ValueConverters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dirty="0" err="1" smtClean="0">
                <a:sym typeface="Wingdings" panose="05000000000000000000" pitchFamily="2" charset="2"/>
              </a:rPr>
              <a:t>MarkupExtensions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I’ve got nothing…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ObservableCollection</a:t>
            </a:r>
            <a:r>
              <a:rPr lang="en-US" dirty="0" smtClean="0">
                <a:sym typeface="Wingdings" panose="05000000000000000000" pitchFamily="2" charset="2"/>
              </a:rPr>
              <a:t>&lt;T&gt; is broken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IObservableVector</a:t>
            </a:r>
            <a:r>
              <a:rPr lang="en-US" dirty="0" smtClean="0">
                <a:sym typeface="Wingdings" panose="05000000000000000000" pitchFamily="2" charset="2"/>
              </a:rPr>
              <a:t> is the replacement, but it’s only an interface – it’s not implemented by any collection &lt;</a:t>
            </a:r>
            <a:r>
              <a:rPr lang="en-US" dirty="0" err="1" smtClean="0">
                <a:sym typeface="Wingdings" panose="05000000000000000000" pitchFamily="2" charset="2"/>
              </a:rPr>
              <a:t>facepalm</a:t>
            </a:r>
            <a:r>
              <a:rPr lang="en-US" dirty="0" smtClean="0">
                <a:sym typeface="Wingdings" panose="05000000000000000000" pitchFamily="2" charset="2"/>
              </a:rPr>
              <a:t> /&gt;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dirty="0" err="1" smtClean="0">
                <a:sym typeface="Wingdings" panose="05000000000000000000" pitchFamily="2" charset="2"/>
              </a:rPr>
              <a:t>DatePicker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DataGrid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RichTextBox</a:t>
            </a:r>
            <a:r>
              <a:rPr lang="en-US" dirty="0" smtClean="0">
                <a:sym typeface="Wingdings" panose="05000000000000000000" pitchFamily="2" charset="2"/>
              </a:rPr>
              <a:t>, etc…</a:t>
            </a:r>
          </a:p>
          <a:p>
            <a:r>
              <a:rPr lang="en-US" dirty="0">
                <a:sym typeface="Wingdings" panose="05000000000000000000" pitchFamily="2" charset="2"/>
              </a:rPr>
              <a:t>Microsoft is picky about layout, and it’s not always easy to </a:t>
            </a:r>
            <a:r>
              <a:rPr lang="en-US" dirty="0" smtClean="0">
                <a:sym typeface="Wingdings" panose="05000000000000000000" pitchFamily="2" charset="2"/>
              </a:rPr>
              <a:t>do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Anything else that you’ve encountered?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094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Xanax for the WinRT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MVVM Framework</a:t>
            </a:r>
          </a:p>
          <a:p>
            <a:pPr lvl="1"/>
            <a:r>
              <a:rPr lang="en-US" dirty="0" smtClean="0"/>
              <a:t>Caliburn.Micro</a:t>
            </a:r>
          </a:p>
          <a:p>
            <a:pPr lvl="1"/>
            <a:r>
              <a:rPr lang="en-US" dirty="0" smtClean="0"/>
              <a:t>MVVM Light</a:t>
            </a:r>
          </a:p>
          <a:p>
            <a:r>
              <a:rPr lang="en-US" dirty="0" smtClean="0"/>
              <a:t>A suite of UI Controls</a:t>
            </a:r>
          </a:p>
          <a:p>
            <a:pPr lvl="1"/>
            <a:r>
              <a:rPr lang="en-US" dirty="0" smtClean="0"/>
              <a:t>WinRT XAML Toolkit (free)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Suites – </a:t>
            </a:r>
            <a:r>
              <a:rPr lang="en-US" dirty="0" err="1" smtClean="0"/>
              <a:t>Syncfusion</a:t>
            </a:r>
            <a:r>
              <a:rPr lang="en-US" dirty="0" smtClean="0"/>
              <a:t>, </a:t>
            </a:r>
            <a:r>
              <a:rPr lang="en-US" dirty="0" err="1" smtClean="0"/>
              <a:t>Telerik</a:t>
            </a:r>
            <a:r>
              <a:rPr lang="en-US" dirty="0" smtClean="0"/>
              <a:t>, </a:t>
            </a:r>
            <a:r>
              <a:rPr lang="en-US" dirty="0" err="1" smtClean="0"/>
              <a:t>Infragistics</a:t>
            </a:r>
            <a:r>
              <a:rPr lang="en-US" dirty="0" smtClean="0"/>
              <a:t>, </a:t>
            </a:r>
            <a:r>
              <a:rPr lang="en-US" dirty="0" err="1" smtClean="0"/>
              <a:t>ComponentOne</a:t>
            </a:r>
            <a:r>
              <a:rPr lang="en-US" dirty="0" smtClean="0"/>
              <a:t>, etc…</a:t>
            </a:r>
          </a:p>
          <a:p>
            <a:r>
              <a:rPr lang="en-US" dirty="0" err="1" smtClean="0"/>
              <a:t>XAMLSpy</a:t>
            </a:r>
            <a:endParaRPr lang="en-US" dirty="0" smtClean="0"/>
          </a:p>
          <a:p>
            <a:r>
              <a:rPr lang="en-US" dirty="0" smtClean="0"/>
              <a:t>Actual Xanax</a:t>
            </a:r>
          </a:p>
        </p:txBody>
      </p:sp>
    </p:spTree>
    <p:extLst>
      <p:ext uri="{BB962C8B-B14F-4D97-AF65-F5344CB8AC3E}">
        <p14:creationId xmlns:p14="http://schemas.microsoft.com/office/powerpoint/2010/main" val="412862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luck.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</a:t>
            </a:r>
            <a:r>
              <a:rPr lang="en-US" dirty="0" err="1" smtClean="0"/>
              <a:t>gonna</a:t>
            </a:r>
            <a:r>
              <a:rPr lang="en-US" dirty="0" smtClean="0"/>
              <a:t> need it.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Questions?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0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630892"/>
              </p:ext>
            </p:extLst>
          </p:nvPr>
        </p:nvGraphicFramePr>
        <p:xfrm>
          <a:off x="5794980" y="3286897"/>
          <a:ext cx="5829982" cy="281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3" imgW="9853920" imgH="4749120" progId="Photoshop.Image.13">
                  <p:embed/>
                </p:oleObj>
              </mc:Choice>
              <mc:Fallback>
                <p:oleObj name="Image" r:id="rId3" imgW="9853920" imgH="4749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4980" y="3286897"/>
                        <a:ext cx="5829982" cy="2810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b="1" dirty="0" smtClean="0"/>
              <a:t>Adam Barney</a:t>
            </a:r>
          </a:p>
          <a:p>
            <a:pPr lvl="1"/>
            <a:r>
              <a:rPr lang="en-US" dirty="0" smtClean="0"/>
              <a:t>Barney Consulting</a:t>
            </a:r>
          </a:p>
          <a:p>
            <a:pPr lvl="1"/>
            <a:r>
              <a:rPr lang="en-US" dirty="0" smtClean="0"/>
              <a:t>Nebraska Code Camp</a:t>
            </a:r>
          </a:p>
          <a:p>
            <a:pPr lvl="1"/>
            <a:r>
              <a:rPr lang="en-US" dirty="0" smtClean="0"/>
              <a:t>Lincoln .NET Users Group</a:t>
            </a:r>
          </a:p>
          <a:p>
            <a:r>
              <a:rPr lang="en-US" dirty="0" smtClean="0"/>
              <a:t>Contact Me</a:t>
            </a:r>
          </a:p>
          <a:p>
            <a:pPr lvl="1"/>
            <a:r>
              <a:rPr lang="en-US" dirty="0" smtClean="0">
                <a:hlinkClick r:id="rId5"/>
              </a:rPr>
              <a:t>adam@adambarney.com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www.barneyconsulting.com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www.adambarney.com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59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trying to write a simple WinRT demo for a talk</a:t>
            </a:r>
            <a:endParaRPr lang="en-US" dirty="0"/>
          </a:p>
        </p:txBody>
      </p:sp>
      <p:pic>
        <p:nvPicPr>
          <p:cNvPr id="1026" name="Picture 2" descr="http://1.bp.blogspot.com/-1B0KCMPsjBE/Tgdz-Mu6XoI/AAAAAAAAAF0/EyEaNpVtAxg/s1600/Frustrated+Us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20" y="813028"/>
            <a:ext cx="7922337" cy="527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9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WinRT is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search</a:t>
            </a:r>
          </a:p>
          <a:p>
            <a:r>
              <a:rPr lang="en-US" dirty="0" smtClean="0"/>
              <a:t>Sharing</a:t>
            </a:r>
          </a:p>
          <a:p>
            <a:r>
              <a:rPr lang="en-US" dirty="0" smtClean="0"/>
              <a:t>Allows development of ARM-Based (Tablet) applications</a:t>
            </a:r>
          </a:p>
          <a:p>
            <a:r>
              <a:rPr lang="en-US" dirty="0" smtClean="0"/>
              <a:t>The Windows Store!</a:t>
            </a:r>
          </a:p>
          <a:p>
            <a:r>
              <a:rPr lang="en-US" dirty="0" smtClean="0"/>
              <a:t>Clear design guidelines – lets us focus on the code*</a:t>
            </a:r>
          </a:p>
          <a:p>
            <a:r>
              <a:rPr lang="en-US" dirty="0" smtClean="0"/>
              <a:t>Familiar tools and languages – our skills translate*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* Not exactly…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217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24838"/>
            <a:ext cx="7315200" cy="512064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Type a value in to a Textbox</a:t>
            </a:r>
          </a:p>
          <a:p>
            <a:pPr lvl="1"/>
            <a:r>
              <a:rPr lang="en-US" dirty="0" smtClean="0"/>
              <a:t>Display text under the input “Formatted Value: </a:t>
            </a:r>
            <a:r>
              <a:rPr lang="en-US" dirty="0" err="1" smtClean="0"/>
              <a:t>xx.xxx</a:t>
            </a:r>
            <a:r>
              <a:rPr lang="en-US" dirty="0" smtClean="0"/>
              <a:t>”, rounding the number to 3 decimal places</a:t>
            </a:r>
          </a:p>
          <a:p>
            <a:pPr lvl="1"/>
            <a:r>
              <a:rPr lang="en-US" dirty="0" smtClean="0"/>
              <a:t>The formatted value should update as I type</a:t>
            </a:r>
          </a:p>
          <a:p>
            <a:pPr lvl="1"/>
            <a:r>
              <a:rPr lang="en-US" dirty="0" smtClean="0"/>
              <a:t>If the value is null, display “null” as the value</a:t>
            </a:r>
          </a:p>
          <a:p>
            <a:pPr lvl="1"/>
            <a:r>
              <a:rPr lang="en-US" dirty="0" smtClean="0"/>
              <a:t>Value should be between 0-100 – show a validation error if not</a:t>
            </a:r>
          </a:p>
          <a:p>
            <a:r>
              <a:rPr lang="en-US" dirty="0" smtClean="0"/>
              <a:t>This is REALLY easy…  isn’t it????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69268" y="1490432"/>
            <a:ext cx="6871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indent="-182880"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Hello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Nullable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Double That Updates the View Model as I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</a:t>
            </a:r>
            <a:br>
              <a:rPr lang="en-US" dirty="0" smtClean="0"/>
            </a:br>
            <a:r>
              <a:rPr lang="en-US" dirty="0" smtClean="0"/>
              <a:t>an App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1524000"/>
            <a:ext cx="7315200" cy="36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Hello World! </a:t>
            </a:r>
          </a:p>
        </p:txBody>
      </p:sp>
    </p:spTree>
    <p:extLst>
      <p:ext uri="{BB962C8B-B14F-4D97-AF65-F5344CB8AC3E}">
        <p14:creationId xmlns:p14="http://schemas.microsoft.com/office/powerpoint/2010/main" val="213138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Nullable</a:t>
            </a:r>
            <a:r>
              <a:rPr lang="en-US" dirty="0" smtClean="0"/>
              <a:t> Double That Updates the View Model as I Type!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WinRT: Are you F**king Kidding Me?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9848" y="2363652"/>
            <a:ext cx="7315200" cy="404262"/>
          </a:xfrm>
        </p:spPr>
        <p:txBody>
          <a:bodyPr/>
          <a:lstStyle/>
          <a:p>
            <a:r>
              <a:rPr lang="en-US" dirty="0" smtClean="0"/>
              <a:t>I’m changing the name of my session…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9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official (from Microsoft) local databases in WinRT</a:t>
            </a:r>
          </a:p>
          <a:p>
            <a:r>
              <a:rPr lang="en-US" dirty="0" smtClean="0"/>
              <a:t>Data should be in the cloud!  There’s problems with this</a:t>
            </a:r>
          </a:p>
          <a:p>
            <a:r>
              <a:rPr lang="en-US" dirty="0" smtClean="0"/>
              <a:t>You have local sandbox storage (and roaming storage), but it’s just a file system</a:t>
            </a:r>
          </a:p>
          <a:p>
            <a:r>
              <a:rPr lang="en-US" dirty="0" smtClean="0"/>
              <a:t>SOLUTION: User SQLite</a:t>
            </a:r>
          </a:p>
          <a:p>
            <a:r>
              <a:rPr lang="en-US" dirty="0" smtClean="0"/>
              <a:t>Let’s see how…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SQLite for local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762</TotalTime>
  <Words>378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Corbel</vt:lpstr>
      <vt:lpstr>Wingdings</vt:lpstr>
      <vt:lpstr>Wingdings 2</vt:lpstr>
      <vt:lpstr>Frame</vt:lpstr>
      <vt:lpstr>Adobe Photoshop Image</vt:lpstr>
      <vt:lpstr>WinRT</vt:lpstr>
      <vt:lpstr>Me</vt:lpstr>
      <vt:lpstr>Me trying to write a simple WinRT demo for a talk</vt:lpstr>
      <vt:lpstr>WinRT is Awesome</vt:lpstr>
      <vt:lpstr>Let’s Build  an App</vt:lpstr>
      <vt:lpstr>Demo</vt:lpstr>
      <vt:lpstr>WinRT: Are you F**king Kidding Me?</vt:lpstr>
      <vt:lpstr>Local Data</vt:lpstr>
      <vt:lpstr>Demo</vt:lpstr>
      <vt:lpstr>Other Annoying Sh*t</vt:lpstr>
      <vt:lpstr>Xanax for the WinRT Developer</vt:lpstr>
      <vt:lpstr>Good luck.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WinRT</dc:title>
  <dc:creator>Adam Barney</dc:creator>
  <cp:lastModifiedBy>Adam Barney</cp:lastModifiedBy>
  <cp:revision>13</cp:revision>
  <dcterms:created xsi:type="dcterms:W3CDTF">2013-06-06T12:28:49Z</dcterms:created>
  <dcterms:modified xsi:type="dcterms:W3CDTF">2013-06-07T01:11:01Z</dcterms:modified>
</cp:coreProperties>
</file>