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7" r:id="rId14"/>
    <p:sldId id="271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lyn.codeplex.com/document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@adambarne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colndev.net" TargetMode="External"/><Relationship Id="rId4" Type="http://schemas.openxmlformats.org/officeDocument/2006/relationships/hyperlink" Target="http://www.nebraskacodecam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rneyconsulting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roslyn" TargetMode="External"/><Relationship Id="rId4" Type="http://schemas.openxmlformats.org/officeDocument/2006/relationships/hyperlink" Target="https://connect.microsoft.com/VisualStudio/Rosly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075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look at C# and the Roslyn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 Code Diagnostic with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Roslyn has made new language features easy to create</a:t>
            </a:r>
          </a:p>
          <a:p>
            <a:r>
              <a:rPr lang="en-US" dirty="0" smtClean="0"/>
              <a:t>C# 6 is sort of a catch up release – they’re looking at implementing a ton of smaller features that were previously not worth the amount of work it would require</a:t>
            </a:r>
          </a:p>
          <a:p>
            <a:r>
              <a:rPr lang="en-US" dirty="0" smtClean="0"/>
              <a:t>The list of features is still in flux – Watch the </a:t>
            </a:r>
            <a:r>
              <a:rPr lang="en-US" dirty="0" err="1" smtClean="0"/>
              <a:t>CodePlex</a:t>
            </a:r>
            <a:r>
              <a:rPr lang="en-US" dirty="0" smtClean="0"/>
              <a:t> site for updates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http://roslyn.codeplex.com/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 to having language design meeting notes, there is some wonderful documentation on Roslyn, as well as some useful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519627"/>
          </a:xfrm>
        </p:spPr>
        <p:txBody>
          <a:bodyPr>
            <a:normAutofit/>
          </a:bodyPr>
          <a:lstStyle/>
          <a:p>
            <a:r>
              <a:rPr lang="en-US" dirty="0" smtClean="0"/>
              <a:t>Primary Constructors</a:t>
            </a:r>
          </a:p>
          <a:p>
            <a:r>
              <a:rPr lang="en-US" dirty="0" smtClean="0"/>
              <a:t>Auto-property Initializers</a:t>
            </a:r>
          </a:p>
          <a:p>
            <a:r>
              <a:rPr lang="en-US" dirty="0" smtClean="0"/>
              <a:t>Getter-only auto-properties</a:t>
            </a:r>
          </a:p>
          <a:p>
            <a:r>
              <a:rPr lang="en-US" dirty="0"/>
              <a:t>Declaration expressions</a:t>
            </a:r>
          </a:p>
          <a:p>
            <a:r>
              <a:rPr lang="en-US" dirty="0" smtClean="0"/>
              <a:t>Dictionary Initializer</a:t>
            </a:r>
          </a:p>
          <a:p>
            <a:r>
              <a:rPr lang="en-US" dirty="0" smtClean="0"/>
              <a:t>Using </a:t>
            </a:r>
            <a:r>
              <a:rPr lang="en-US" dirty="0"/>
              <a:t>static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Await in catch/finally</a:t>
            </a:r>
          </a:p>
          <a:p>
            <a:r>
              <a:rPr lang="en-US" dirty="0" smtClean="0"/>
              <a:t>Exception </a:t>
            </a:r>
            <a:r>
              <a:rPr lang="en-US" dirty="0" smtClean="0"/>
              <a:t>filters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propegation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aint</a:t>
            </a:r>
            <a:r>
              <a:rPr lang="en-US" dirty="0" smtClean="0"/>
              <a:t> keyword pending pull request.  :P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= less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1633342"/>
            <a:ext cx="396006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_width;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_height;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_width; }</a:t>
            </a:r>
          </a:p>
          <a:p>
            <a:r>
              <a:rPr lang="en-US" sz="1200" dirty="0">
                <a:latin typeface="Consolas"/>
                <a:cs typeface="Consolas"/>
              </a:rPr>
              <a:t>    }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_height; }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Rectangle(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width,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_width = width;</a:t>
            </a:r>
          </a:p>
          <a:p>
            <a:r>
              <a:rPr lang="en-US" sz="1200" dirty="0">
                <a:latin typeface="Consolas"/>
                <a:cs typeface="Consolas"/>
              </a:rPr>
              <a:t>        _height = height;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2700" y="1601076"/>
            <a:ext cx="410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Rectangle(private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 { get;} = height;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 { get; } = width;</a:t>
            </a:r>
          </a:p>
        </p:txBody>
      </p:sp>
    </p:spTree>
    <p:extLst>
      <p:ext uri="{BB962C8B-B14F-4D97-AF65-F5344CB8AC3E}">
        <p14:creationId xmlns:p14="http://schemas.microsoft.com/office/powerpoint/2010/main" val="35653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Binary Literals &amp; Digit </a:t>
            </a:r>
            <a:r>
              <a:rPr lang="en-US" dirty="0" smtClean="0"/>
              <a:t>separators</a:t>
            </a:r>
            <a:endParaRPr lang="en-US" dirty="0" smtClean="0"/>
          </a:p>
          <a:p>
            <a:pPr lvl="1"/>
            <a:r>
              <a:rPr lang="en-US" dirty="0" smtClean="0"/>
              <a:t>0b00010110, 0xFF_FF_88_00</a:t>
            </a:r>
          </a:p>
          <a:p>
            <a:r>
              <a:rPr lang="en-US" dirty="0" smtClean="0"/>
              <a:t>Expression-bodied members</a:t>
            </a:r>
          </a:p>
          <a:p>
            <a:pPr lvl="1"/>
            <a:r>
              <a:rPr lang="en-US" dirty="0" smtClean="0"/>
              <a:t>public double Area =&gt; </a:t>
            </a:r>
            <a:r>
              <a:rPr lang="en-US" dirty="0" err="1" smtClean="0"/>
              <a:t>this.Height</a:t>
            </a:r>
            <a:r>
              <a:rPr lang="en-US" dirty="0" smtClean="0"/>
              <a:t> * </a:t>
            </a:r>
            <a:r>
              <a:rPr lang="en-US" dirty="0" err="1" smtClean="0"/>
              <a:t>this.Width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Event Initializers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= new </a:t>
            </a:r>
            <a:r>
              <a:rPr lang="en-US" dirty="0" err="1" smtClean="0"/>
              <a:t>ViewModel</a:t>
            </a:r>
            <a:r>
              <a:rPr lang="en-US" dirty="0" smtClean="0"/>
              <a:t> { </a:t>
            </a:r>
            <a:r>
              <a:rPr lang="en-US" dirty="0" err="1" smtClean="0"/>
              <a:t>NotifyPropertyChanged</a:t>
            </a:r>
            <a:r>
              <a:rPr lang="en-US" dirty="0" smtClean="0"/>
              <a:t> += </a:t>
            </a:r>
            <a:r>
              <a:rPr lang="en-US" dirty="0" err="1" smtClean="0"/>
              <a:t>PropertyChanged</a:t>
            </a:r>
            <a:r>
              <a:rPr lang="en-US" dirty="0" smtClean="0"/>
              <a:t> }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FindAverage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r>
              <a:rPr lang="en-US" dirty="0" smtClean="0"/>
              <a:t>&lt;double&gt; grades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Watch the Language Feature Implementation Status page on </a:t>
            </a:r>
            <a:r>
              <a:rPr lang="en-US" dirty="0" err="1" smtClean="0"/>
              <a:t>CodePlex</a:t>
            </a:r>
            <a:r>
              <a:rPr lang="en-US" dirty="0" smtClean="0"/>
              <a:t> for the 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Pre-emptive answers:</a:t>
            </a:r>
          </a:p>
          <a:p>
            <a:pPr lvl="1"/>
            <a:r>
              <a:rPr lang="en-US" dirty="0" smtClean="0"/>
              <a:t>No, I don’t know exactly when it will be released</a:t>
            </a:r>
          </a:p>
          <a:p>
            <a:pPr lvl="2"/>
            <a:r>
              <a:rPr lang="en-US" dirty="0" smtClean="0"/>
              <a:t>But it will be a part of Visual Studio </a:t>
            </a:r>
            <a:r>
              <a:rPr lang="en-US" dirty="0" err="1" smtClean="0"/>
              <a:t>v.Next</a:t>
            </a:r>
            <a:endParaRPr lang="en-US" dirty="0" smtClean="0"/>
          </a:p>
          <a:p>
            <a:pPr lvl="1"/>
            <a:r>
              <a:rPr lang="en-US" dirty="0" smtClean="0"/>
              <a:t>Yes</a:t>
            </a:r>
            <a:r>
              <a:rPr lang="en-US" dirty="0" smtClean="0"/>
              <a:t>, I </a:t>
            </a:r>
            <a:r>
              <a:rPr lang="en-US" i="1" dirty="0" smtClean="0"/>
              <a:t>do</a:t>
            </a:r>
            <a:r>
              <a:rPr lang="en-US" dirty="0" smtClean="0"/>
              <a:t> think there is a good chance that the </a:t>
            </a:r>
            <a:r>
              <a:rPr lang="en-US" b="1" dirty="0" err="1" smtClean="0"/>
              <a:t>aint</a:t>
            </a:r>
            <a:r>
              <a:rPr lang="en-US" dirty="0"/>
              <a:t> </a:t>
            </a:r>
            <a:r>
              <a:rPr lang="en-US" dirty="0" smtClean="0"/>
              <a:t>keyword will make it in.</a:t>
            </a:r>
          </a:p>
          <a:p>
            <a:pPr lvl="1"/>
            <a:r>
              <a:rPr lang="en-US" dirty="0" smtClean="0"/>
              <a:t>No, I’m not serious.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you have any other questions, feel free to email me: </a:t>
            </a:r>
            <a:r>
              <a:rPr lang="en-US" dirty="0" smtClean="0">
                <a:hlinkClick r:id="rId2"/>
              </a:rPr>
              <a:t>adam@adambarney.com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Owner, Barney Consulting – </a:t>
            </a:r>
            <a:r>
              <a:rPr lang="en-US" dirty="0" smtClean="0">
                <a:hlinkClick r:id="rId2"/>
              </a:rPr>
              <a:t>www.barneyconsulting.net</a:t>
            </a:r>
            <a:endParaRPr lang="en-US" dirty="0" smtClean="0"/>
          </a:p>
          <a:p>
            <a:r>
              <a:rPr lang="en-US" dirty="0" smtClean="0"/>
              <a:t>Leader, Lincoln .NET Users Group – </a:t>
            </a:r>
            <a:r>
              <a:rPr lang="en-US" dirty="0" smtClean="0">
                <a:hlinkClick r:id="rId3"/>
              </a:rPr>
              <a:t>www.lincolndev.net</a:t>
            </a:r>
            <a:endParaRPr lang="en-US" dirty="0" smtClean="0"/>
          </a:p>
          <a:p>
            <a:r>
              <a:rPr lang="en-US" dirty="0" smtClean="0"/>
              <a:t>Organizer, Nebraska Code Camp – </a:t>
            </a:r>
            <a:r>
              <a:rPr lang="en-US" dirty="0" smtClean="0">
                <a:hlinkClick r:id="rId4"/>
              </a:rPr>
              <a:t>www.nebraskacodecamp.com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MVP (Visual </a:t>
            </a:r>
            <a:r>
              <a:rPr lang="en-US" dirty="0" smtClean="0"/>
              <a:t>C</a:t>
            </a:r>
            <a:r>
              <a:rPr lang="en-US" dirty="0" smtClean="0"/>
              <a:t>#), </a:t>
            </a:r>
            <a:r>
              <a:rPr lang="en-US" dirty="0" err="1" smtClean="0"/>
              <a:t>ASPInsider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adam@adambarney.com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5333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is AWESOME. Build almost anything!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Windows apps</a:t>
            </a:r>
          </a:p>
          <a:p>
            <a:pPr lvl="1"/>
            <a:r>
              <a:rPr lang="en-US" dirty="0" smtClean="0"/>
              <a:t>ASP.NET Web apps on Windows servers</a:t>
            </a:r>
          </a:p>
          <a:p>
            <a:pPr lvl="1"/>
            <a:r>
              <a:rPr lang="en-US" dirty="0" smtClean="0"/>
              <a:t>Windows “Metro”/Modern/Windows Store/Whatever apps on tablets or PCs</a:t>
            </a:r>
          </a:p>
          <a:p>
            <a:pPr lvl="1"/>
            <a:r>
              <a:rPr lang="en-US" dirty="0" smtClean="0"/>
              <a:t>Windows Phone apps</a:t>
            </a:r>
          </a:p>
          <a:p>
            <a:pPr lvl="1"/>
            <a:r>
              <a:rPr lang="en-US" dirty="0" smtClean="0"/>
              <a:t>New Universal apps for Windows and Windows Phone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Xamarin</a:t>
            </a:r>
            <a:r>
              <a:rPr lang="en-US" dirty="0" smtClean="0"/>
              <a:t>, you can build OSX, </a:t>
            </a:r>
            <a:r>
              <a:rPr lang="en-US" dirty="0" err="1" smtClean="0"/>
              <a:t>iOS</a:t>
            </a:r>
            <a:r>
              <a:rPr lang="en-US" dirty="0" smtClean="0"/>
              <a:t> and Android apps (and now Amazon Fire TV)</a:t>
            </a:r>
          </a:p>
          <a:p>
            <a:pPr lvl="1"/>
            <a:r>
              <a:rPr lang="en-US" dirty="0" smtClean="0"/>
              <a:t>With ASP.NET </a:t>
            </a:r>
            <a:r>
              <a:rPr lang="en-US" dirty="0" err="1" smtClean="0"/>
              <a:t>v.Next</a:t>
            </a:r>
            <a:r>
              <a:rPr lang="en-US" dirty="0" smtClean="0"/>
              <a:t> (just announced) you can run your ASP site on OSX and *NIX</a:t>
            </a:r>
          </a:p>
          <a:p>
            <a:pPr lvl="1"/>
            <a:r>
              <a:rPr lang="en-US" dirty="0" smtClean="0"/>
              <a:t>Embedded apps via .NET Micro Framework</a:t>
            </a:r>
          </a:p>
          <a:p>
            <a:pPr lvl="1"/>
            <a:r>
              <a:rPr lang="en-US" dirty="0" smtClean="0"/>
              <a:t>Soon on “Internet of Things” devices running Windows and full .NET framework!</a:t>
            </a:r>
          </a:p>
          <a:p>
            <a:pPr lvl="1"/>
            <a:r>
              <a:rPr lang="en-US" dirty="0" smtClean="0"/>
              <a:t>Cloud apps and services</a:t>
            </a:r>
          </a:p>
          <a:p>
            <a:pPr lvl="1"/>
            <a:r>
              <a:rPr lang="en-US" dirty="0" smtClean="0"/>
              <a:t>Even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Throughout the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Traditionally, a new version of C# accompanied a MAJOR feature</a:t>
            </a:r>
          </a:p>
          <a:p>
            <a:r>
              <a:rPr lang="en-US" dirty="0" smtClean="0"/>
              <a:t>2002 – C# 1.0</a:t>
            </a:r>
          </a:p>
          <a:p>
            <a:r>
              <a:rPr lang="en-US" dirty="0" smtClean="0"/>
              <a:t>2005 – C# 2.0 </a:t>
            </a:r>
            <a:r>
              <a:rPr lang="en-US" b="1" dirty="0" smtClean="0"/>
              <a:t>GENERICS</a:t>
            </a:r>
          </a:p>
          <a:p>
            <a:r>
              <a:rPr lang="en-US" dirty="0" smtClean="0"/>
              <a:t>2007 – C# 3.0 </a:t>
            </a:r>
            <a:r>
              <a:rPr lang="en-US" b="1" dirty="0" smtClean="0"/>
              <a:t>LINQ</a:t>
            </a:r>
          </a:p>
          <a:p>
            <a:r>
              <a:rPr lang="en-US" dirty="0" smtClean="0"/>
              <a:t>2008 – C# 4.0 </a:t>
            </a:r>
            <a:r>
              <a:rPr lang="en-US" b="1" dirty="0" smtClean="0"/>
              <a:t>DYNAMIC</a:t>
            </a:r>
          </a:p>
          <a:p>
            <a:r>
              <a:rPr lang="en-US" dirty="0" smtClean="0"/>
              <a:t>2012 – C# 5.0 </a:t>
            </a:r>
            <a:r>
              <a:rPr lang="en-US" b="1" dirty="0" smtClean="0"/>
              <a:t>ASYNC / AWAIT</a:t>
            </a:r>
          </a:p>
          <a:p>
            <a:endParaRPr lang="en-US" dirty="0"/>
          </a:p>
          <a:p>
            <a:r>
              <a:rPr lang="en-US" dirty="0" smtClean="0"/>
              <a:t>2014 – C# 6.0 ????</a:t>
            </a:r>
          </a:p>
          <a:p>
            <a:pPr marL="457200" lvl="1" indent="0">
              <a:buNone/>
            </a:pPr>
            <a:r>
              <a:rPr lang="en-US" dirty="0" smtClean="0"/>
              <a:t>					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/>
              <a:t>What’s the BIG FEATURE of C# 6.0?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39" y="2071894"/>
            <a:ext cx="3289418" cy="24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8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“Roslyn” Is the Big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old compilers for C# and VB were OLD (started in 1998 – written in C++)</a:t>
            </a:r>
          </a:p>
          <a:p>
            <a:r>
              <a:rPr lang="en-US" dirty="0" smtClean="0"/>
              <a:t>Roslyn is a start-from-scratch re-write of the C# and VB.NET Compilers</a:t>
            </a:r>
          </a:p>
          <a:p>
            <a:r>
              <a:rPr lang="en-US" dirty="0" smtClean="0"/>
              <a:t>The C# compiler is now written in C#</a:t>
            </a:r>
          </a:p>
          <a:p>
            <a:r>
              <a:rPr lang="en-US" dirty="0" smtClean="0"/>
              <a:t>The VB.NET Compiler is now written in VB.NET</a:t>
            </a:r>
          </a:p>
          <a:p>
            <a:r>
              <a:rPr lang="en-US" dirty="0" smtClean="0"/>
              <a:t>Roslyn produces an object model that </a:t>
            </a:r>
            <a:r>
              <a:rPr lang="en-US" dirty="0" smtClean="0"/>
              <a:t>represents </a:t>
            </a:r>
            <a:r>
              <a:rPr lang="en-US" dirty="0" smtClean="0"/>
              <a:t>your code</a:t>
            </a:r>
          </a:p>
          <a:p>
            <a:r>
              <a:rPr lang="en-US" dirty="0" smtClean="0"/>
              <a:t>This object model is exposed through a public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This allows developers unprecedented access to our code</a:t>
            </a:r>
          </a:p>
          <a:p>
            <a:r>
              <a:rPr lang="en-US" dirty="0" smtClean="0"/>
              <a:t>Allows for great stories around analyzing code, diagnosing and FIXING code issues, as well as generating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Roslyn.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Visual Studio 2013– Professional or above</a:t>
            </a:r>
          </a:p>
          <a:p>
            <a:pPr lvl="1"/>
            <a:r>
              <a:rPr lang="en-US" dirty="0" smtClean="0"/>
              <a:t>Visual Studio 2013 Update 2</a:t>
            </a:r>
          </a:p>
          <a:p>
            <a:pPr lvl="1"/>
            <a:r>
              <a:rPr lang="en-US" dirty="0" smtClean="0"/>
              <a:t>Visual Studio SDK (VSIX)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</a:t>
            </a:r>
            <a:r>
              <a:rPr lang="en-US" dirty="0" smtClean="0">
                <a:hlinkClick r:id="rId2"/>
              </a:rPr>
              <a:t>40758</a:t>
            </a:r>
            <a:endParaRPr lang="en-US" dirty="0" smtClean="0"/>
          </a:p>
          <a:p>
            <a:pPr lvl="1"/>
            <a:r>
              <a:rPr lang="en-US" dirty="0" smtClean="0"/>
              <a:t>Roslyn End User Preview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http://msdn.microsoft.com/en-US/roslyn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https://connect.microsoft.com/VisualStudio/Roslyn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Visual Studio 2013 (with Update 2)</a:t>
            </a:r>
          </a:p>
          <a:p>
            <a:r>
              <a:rPr lang="en-US" dirty="0" smtClean="0"/>
              <a:t>Install Visual Studio SDK (VSIX)</a:t>
            </a:r>
          </a:p>
          <a:p>
            <a:r>
              <a:rPr lang="en-US" dirty="0" smtClean="0"/>
              <a:t>Download the Roslyn </a:t>
            </a:r>
            <a:r>
              <a:rPr lang="en-US" dirty="0"/>
              <a:t>SDK</a:t>
            </a:r>
          </a:p>
          <a:p>
            <a:r>
              <a:rPr lang="en-US" dirty="0"/>
              <a:t>Install the End User Preview (VSIX)</a:t>
            </a:r>
          </a:p>
          <a:p>
            <a:r>
              <a:rPr lang="en-US" dirty="0"/>
              <a:t>Install the new Project Templates (VSIX)</a:t>
            </a:r>
          </a:p>
          <a:p>
            <a:r>
              <a:rPr lang="en-US" dirty="0"/>
              <a:t>Install the Syntax Tree Visualizer (VSIX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“</a:t>
            </a:r>
            <a:r>
              <a:rPr lang="en-US" dirty="0"/>
              <a:t>Install Roslyn Preview into Roslyn Experimental </a:t>
            </a:r>
            <a:r>
              <a:rPr lang="en-US" dirty="0" err="1" smtClean="0"/>
              <a:t>Hive.exe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?????</a:t>
            </a:r>
          </a:p>
          <a:p>
            <a:r>
              <a:rPr lang="en-US" dirty="0" smtClean="0"/>
              <a:t>Profit!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hack on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Did I mention it was open source???</a:t>
            </a:r>
          </a:p>
          <a:p>
            <a:endParaRPr lang="en-US" dirty="0"/>
          </a:p>
          <a:p>
            <a:r>
              <a:rPr lang="en-US" dirty="0" smtClean="0"/>
              <a:t>Clone the Roslyn Source – </a:t>
            </a:r>
            <a:r>
              <a:rPr lang="en-US" dirty="0"/>
              <a:t>git clone https://git01.codeplex.com/</a:t>
            </a:r>
            <a:r>
              <a:rPr lang="en-US" dirty="0" err="1" smtClean="0"/>
              <a:t>roslyn</a:t>
            </a:r>
            <a:endParaRPr lang="en-US" dirty="0" smtClean="0"/>
          </a:p>
          <a:p>
            <a:r>
              <a:rPr lang="en-US" dirty="0" smtClean="0"/>
              <a:t>Create a new branch based on </a:t>
            </a:r>
            <a:r>
              <a:rPr lang="en-US" dirty="0"/>
              <a:t>the branch “origin/releases/build-preview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smtClean="0"/>
              <a:t>“Developer </a:t>
            </a:r>
            <a:r>
              <a:rPr lang="en-US" dirty="0"/>
              <a:t>Command Prompt for </a:t>
            </a:r>
            <a:r>
              <a:rPr lang="en-US" dirty="0" smtClean="0"/>
              <a:t>VS2013” in Administrator mode</a:t>
            </a:r>
          </a:p>
          <a:p>
            <a:r>
              <a:rPr lang="en-US" dirty="0" smtClean="0"/>
              <a:t>Navigate to your </a:t>
            </a:r>
            <a:r>
              <a:rPr lang="en-US" dirty="0" err="1" smtClean="0"/>
              <a:t>roslyn</a:t>
            </a:r>
            <a:r>
              <a:rPr lang="en-US" dirty="0" smtClean="0"/>
              <a:t> repository and run the following: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\Tools\</a:t>
            </a:r>
            <a:r>
              <a:rPr lang="en-US" dirty="0" err="1"/>
              <a:t>Microsoft.CodeAnalysis.Toolset.Open</a:t>
            </a:r>
            <a:r>
              <a:rPr lang="en-US" dirty="0"/>
              <a:t>\Scripts\</a:t>
            </a:r>
            <a:r>
              <a:rPr lang="en-US" dirty="0" err="1" smtClean="0"/>
              <a:t>Prepare.bat</a:t>
            </a:r>
            <a:endParaRPr lang="en-US" dirty="0" smtClean="0"/>
          </a:p>
          <a:p>
            <a:pPr lvl="1"/>
            <a:r>
              <a:rPr lang="en-US" dirty="0" err="1"/>
              <a:t>Src</a:t>
            </a:r>
            <a:r>
              <a:rPr lang="en-US" dirty="0"/>
              <a:t>\.</a:t>
            </a:r>
            <a:r>
              <a:rPr lang="en-US" dirty="0" err="1"/>
              <a:t>nuget</a:t>
            </a:r>
            <a:r>
              <a:rPr lang="en-US" dirty="0"/>
              <a:t>\</a:t>
            </a:r>
            <a:r>
              <a:rPr lang="en-US" dirty="0" err="1"/>
              <a:t>nuget</a:t>
            </a:r>
            <a:r>
              <a:rPr lang="en-US" dirty="0"/>
              <a:t> restore 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 smtClean="0"/>
              <a:t>Roslyn.sln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Simple!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language features (don’t do this, unless you plan on submitting a pull request)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</a:t>
            </a:r>
            <a:r>
              <a:rPr lang="en-US" dirty="0" smtClean="0"/>
              <a:t>ode diagnostics, </a:t>
            </a:r>
            <a:r>
              <a:rPr lang="en-US" dirty="0" err="1" smtClean="0"/>
              <a:t>refactorings</a:t>
            </a:r>
            <a:r>
              <a:rPr lang="en-US" dirty="0" smtClean="0"/>
              <a:t>, code analysis programs, code generators, 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49" y="2122388"/>
            <a:ext cx="5321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4380</TotalTime>
  <Words>960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What’s Next in C#</vt:lpstr>
      <vt:lpstr>Hi.  I’m Adam</vt:lpstr>
      <vt:lpstr>C# is AWESOME. Build almost anything!</vt:lpstr>
      <vt:lpstr>C# Throughout the Years</vt:lpstr>
      <vt:lpstr>Project “Roslyn” Is the Big New Feature</vt:lpstr>
      <vt:lpstr>Go Get Roslyn. </vt:lpstr>
      <vt:lpstr>Basic steps to get started</vt:lpstr>
      <vt:lpstr>Want to hack on it?</vt:lpstr>
      <vt:lpstr>What can you do with it?</vt:lpstr>
      <vt:lpstr>DEMO</vt:lpstr>
      <vt:lpstr>C# 6 Language Features</vt:lpstr>
      <vt:lpstr>C# 6 Language Features - DONE</vt:lpstr>
      <vt:lpstr>DEMO</vt:lpstr>
      <vt:lpstr>Syntactic Sugar = less code</vt:lpstr>
      <vt:lpstr>C# 6 Language Features - PLANNED</vt:lpstr>
      <vt:lpstr>Questions</vt:lpstr>
    </vt:vector>
  </TitlesOfParts>
  <Company>Barney Consulting,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Next in C#</dc:title>
  <dc:creator>Adam Barney</dc:creator>
  <cp:lastModifiedBy>Adam Barney</cp:lastModifiedBy>
  <cp:revision>17</cp:revision>
  <dcterms:created xsi:type="dcterms:W3CDTF">2014-05-15T20:11:35Z</dcterms:created>
  <dcterms:modified xsi:type="dcterms:W3CDTF">2014-07-19T13:18:33Z</dcterms:modified>
</cp:coreProperties>
</file>