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3" autoAdjust="0"/>
    <p:restoredTop sz="95994"/>
  </p:normalViewPr>
  <p:slideViewPr>
    <p:cSldViewPr snapToGrid="0">
      <p:cViewPr varScale="1">
        <p:scale>
          <a:sx n="95" d="100"/>
          <a:sy n="9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66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57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16157"/>
            <a:ext cx="8596668" cy="432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" y="6144881"/>
            <a:ext cx="2057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@adambarney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urelia.io/" TargetMode="External"/><Relationship Id="rId3" Type="http://schemas.openxmlformats.org/officeDocument/2006/relationships/hyperlink" Target="mailto:adam@adambarne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911" y="4791112"/>
            <a:ext cx="5715794" cy="1096899"/>
          </a:xfrm>
        </p:spPr>
        <p:txBody>
          <a:bodyPr/>
          <a:lstStyle/>
          <a:p>
            <a:r>
              <a:rPr lang="en-US" dirty="0" smtClean="0"/>
              <a:t>(Your new favorite front-end JavaScript framework)</a:t>
            </a:r>
            <a:endParaRPr lang="en-US" dirty="0"/>
          </a:p>
        </p:txBody>
      </p:sp>
      <p:pic>
        <p:nvPicPr>
          <p:cNvPr id="1030" name="Picture 6" descr="https://d13yacurqjgara.cloudfront.net/users/174640/screenshots/1913652/aurelia_logo_final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9" t="15746" r="29281" b="14667"/>
          <a:stretch/>
        </p:blipFill>
        <p:spPr bwMode="auto">
          <a:xfrm>
            <a:off x="4548390" y="814198"/>
            <a:ext cx="3367315" cy="39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105" y="3357451"/>
            <a:ext cx="3001617" cy="1646302"/>
          </a:xfrm>
        </p:spPr>
        <p:txBody>
          <a:bodyPr/>
          <a:lstStyle/>
          <a:p>
            <a:r>
              <a:rPr lang="en-US" sz="9500" kern="600" dirty="0" smtClean="0">
                <a:solidFill>
                  <a:schemeClr val="accent2"/>
                </a:solidFill>
                <a:latin typeface="Rondell Expanded" panose="02000506000000020003" pitchFamily="50" charset="0"/>
              </a:rPr>
              <a:t>meet</a:t>
            </a:r>
            <a:endParaRPr lang="en-US" sz="9500" kern="600" dirty="0">
              <a:solidFill>
                <a:schemeClr val="accent2"/>
              </a:solidFill>
              <a:latin typeface="Rondell Expanded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9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hi. </a:t>
            </a:r>
            <a:r>
              <a:rPr lang="en-US" b="1" dirty="0" err="1"/>
              <a:t>i</a:t>
            </a:r>
            <a:r>
              <a:rPr lang="en-US" b="1" dirty="0" err="1" smtClean="0"/>
              <a:t>’m</a:t>
            </a:r>
            <a:r>
              <a:rPr lang="en-US" b="1" dirty="0" smtClean="0"/>
              <a:t> </a:t>
            </a:r>
            <a:r>
              <a:rPr lang="en-US" b="1" dirty="0" err="1" smtClean="0"/>
              <a:t>adam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Adam Barney</a:t>
            </a:r>
          </a:p>
          <a:p>
            <a:r>
              <a:rPr lang="en-US" dirty="0" smtClean="0"/>
              <a:t>Barney Consulting, Inc. – Lincoln, </a:t>
            </a:r>
            <a:r>
              <a:rPr lang="en-US" dirty="0" smtClean="0"/>
              <a:t>NE</a:t>
            </a:r>
          </a:p>
          <a:p>
            <a:r>
              <a:rPr lang="en-US" dirty="0" smtClean="0"/>
              <a:t>Microsoft .NET MVP (C#), </a:t>
            </a:r>
            <a:r>
              <a:rPr lang="en-US" dirty="0" err="1" smtClean="0"/>
              <a:t>ASPInsider</a:t>
            </a:r>
            <a:endParaRPr lang="en-US" dirty="0" smtClean="0"/>
          </a:p>
          <a:p>
            <a:r>
              <a:rPr lang="en-US" dirty="0" smtClean="0"/>
              <a:t>Lincoln .NET Users Group</a:t>
            </a:r>
          </a:p>
          <a:p>
            <a:r>
              <a:rPr lang="en-US" dirty="0" err="1" smtClean="0"/>
              <a:t>Nebraska.Code</a:t>
            </a:r>
            <a:r>
              <a:rPr lang="en-US" dirty="0" smtClean="0"/>
              <a:t>() / Nebraska Code Camp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cabarney</a:t>
            </a:r>
            <a:endParaRPr lang="en-US" dirty="0" smtClean="0"/>
          </a:p>
          <a:p>
            <a:r>
              <a:rPr lang="en-US" dirty="0" err="1" smtClean="0"/>
              <a:t>adambarney.com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hlinkClick r:id="rId2"/>
              </a:rPr>
              <a:t>adam@adambarney.com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a JavaScript guru</a:t>
            </a:r>
          </a:p>
          <a:p>
            <a:r>
              <a:rPr lang="en-US" dirty="0" smtClean="0"/>
              <a:t>I’ve used other frameworks, but not extensively</a:t>
            </a:r>
          </a:p>
          <a:p>
            <a:r>
              <a:rPr lang="en-US" dirty="0" smtClean="0"/>
              <a:t>Aurelia is not ready for production use </a:t>
            </a:r>
            <a:r>
              <a:rPr lang="en-US" i="1" dirty="0" smtClean="0"/>
              <a:t>yet</a:t>
            </a:r>
            <a:endParaRPr lang="en-US" dirty="0"/>
          </a:p>
          <a:p>
            <a:r>
              <a:rPr lang="en-US" dirty="0" smtClean="0"/>
              <a:t>There is too much awesome to cover in one session</a:t>
            </a:r>
          </a:p>
          <a:p>
            <a:pPr lvl="1"/>
            <a:r>
              <a:rPr lang="en-US" dirty="0" smtClean="0"/>
              <a:t>Easy to get sidetracked, feel free to push me on a tangent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Eisenberg is awesome</a:t>
            </a:r>
          </a:p>
          <a:p>
            <a:r>
              <a:rPr lang="en-US" dirty="0" smtClean="0"/>
              <a:t>Caliburn.Micro (XAML) is the best</a:t>
            </a:r>
          </a:p>
          <a:p>
            <a:pPr lvl="1"/>
            <a:r>
              <a:rPr lang="en-US" dirty="0" smtClean="0"/>
              <a:t>Convention-based MVVM framework</a:t>
            </a:r>
          </a:p>
          <a:p>
            <a:r>
              <a:rPr lang="en-US" dirty="0" err="1" smtClean="0"/>
              <a:t>DurandalJS</a:t>
            </a:r>
            <a:endParaRPr lang="en-US" dirty="0" smtClean="0"/>
          </a:p>
          <a:p>
            <a:pPr lvl="1"/>
            <a:r>
              <a:rPr lang="en-US" dirty="0" smtClean="0"/>
              <a:t>Caliburn.Micro on the web (sort of)</a:t>
            </a:r>
          </a:p>
          <a:p>
            <a:pPr lvl="1"/>
            <a:r>
              <a:rPr lang="en-US" dirty="0" smtClean="0"/>
              <a:t>Relies on require, knockout and jQuery</a:t>
            </a:r>
          </a:p>
          <a:p>
            <a:r>
              <a:rPr lang="en-US" dirty="0" smtClean="0"/>
              <a:t>AngularJS 2.0</a:t>
            </a:r>
          </a:p>
          <a:p>
            <a:pPr lvl="1"/>
            <a:r>
              <a:rPr lang="en-US" dirty="0" smtClean="0"/>
              <a:t>Caliburn.Micro / </a:t>
            </a:r>
            <a:r>
              <a:rPr lang="en-US" dirty="0" err="1" smtClean="0"/>
              <a:t>Durandal</a:t>
            </a:r>
            <a:r>
              <a:rPr lang="en-US" dirty="0" smtClean="0"/>
              <a:t> awesomeness in Angular?!?  Sold.</a:t>
            </a:r>
          </a:p>
          <a:p>
            <a:r>
              <a:rPr lang="en-US" dirty="0" smtClean="0"/>
              <a:t>Goodbye Angular, hello Aurelia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88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aurelia</a:t>
            </a:r>
            <a:r>
              <a:rPr lang="en-US" b="1" dirty="0" smtClean="0"/>
              <a:t> is different. better.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edge – written in ES6 and ES7</a:t>
            </a:r>
          </a:p>
          <a:p>
            <a:r>
              <a:rPr lang="en-US" dirty="0" smtClean="0"/>
              <a:t>Powerful databinding</a:t>
            </a:r>
          </a:p>
          <a:p>
            <a:r>
              <a:rPr lang="en-US" dirty="0" smtClean="0"/>
              <a:t>Convention-based MV* architecture means less code</a:t>
            </a:r>
          </a:p>
          <a:p>
            <a:r>
              <a:rPr lang="en-US" dirty="0" smtClean="0"/>
              <a:t>Modern, modular architecture</a:t>
            </a:r>
          </a:p>
          <a:p>
            <a:r>
              <a:rPr lang="en-US" dirty="0" smtClean="0"/>
              <a:t>Easy to create custom elements and attributes</a:t>
            </a:r>
          </a:p>
          <a:p>
            <a:r>
              <a:rPr lang="en-US" dirty="0" smtClean="0"/>
              <a:t>Uses JSPM</a:t>
            </a:r>
          </a:p>
          <a:p>
            <a:endParaRPr lang="en-US" dirty="0"/>
          </a:p>
          <a:p>
            <a:r>
              <a:rPr lang="en-US" dirty="0" smtClean="0"/>
              <a:t>Strongly opinionated – but very happy to accept your differing opinions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Vs. Angular 2.0?  Listen to Rob on the Herding Code Podcast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code</a:t>
            </a:r>
            <a:endParaRPr lang="en-US" sz="6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157"/>
            <a:ext cx="8596668" cy="217004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hlinkClick r:id="rId2"/>
              </a:rPr>
              <a:t>aurelia.io</a:t>
            </a:r>
            <a:endParaRPr lang="en-US" b="1" dirty="0" smtClean="0"/>
          </a:p>
          <a:p>
            <a:r>
              <a:rPr lang="en-US" dirty="0" smtClean="0"/>
              <a:t>Read the docs</a:t>
            </a:r>
          </a:p>
          <a:p>
            <a:r>
              <a:rPr lang="en-US" dirty="0" smtClean="0"/>
              <a:t>Subscribe to the </a:t>
            </a:r>
            <a:r>
              <a:rPr lang="en-US" dirty="0" smtClean="0"/>
              <a:t>blog</a:t>
            </a:r>
          </a:p>
          <a:p>
            <a:r>
              <a:rPr lang="en-US" dirty="0" smtClean="0"/>
              <a:t>Podcasts with Rob Eisenberg</a:t>
            </a:r>
            <a:endParaRPr lang="en-US" dirty="0" smtClean="0"/>
          </a:p>
          <a:p>
            <a:r>
              <a:rPr lang="en-US" dirty="0" smtClean="0"/>
              <a:t>Build something!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575" y="4572000"/>
            <a:ext cx="2780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Thank You!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>
                <a:hlinkClick r:id="rId3"/>
              </a:rPr>
              <a:t>adam@adambarney.com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038C"/>
      </a:accent1>
      <a:accent2>
        <a:srgbClr val="91288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7038C"/>
      </a:hlink>
      <a:folHlink>
        <a:srgbClr val="F77F90"/>
      </a:folHlink>
    </a:clrScheme>
    <a:fontScheme name="Aurelia">
      <a:majorFont>
        <a:latin typeface="Rondell Expanded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224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Rondell Expanded</vt:lpstr>
      <vt:lpstr>Trebuchet MS</vt:lpstr>
      <vt:lpstr>Wingdings 3</vt:lpstr>
      <vt:lpstr>Arial</vt:lpstr>
      <vt:lpstr>Facet</vt:lpstr>
      <vt:lpstr>meet</vt:lpstr>
      <vt:lpstr>hi. i’m adam.</vt:lpstr>
      <vt:lpstr>expectations</vt:lpstr>
      <vt:lpstr>history</vt:lpstr>
      <vt:lpstr>aurelia is different. better.</vt:lpstr>
      <vt:lpstr>code</vt:lpstr>
      <vt:lpstr>get started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Barney</dc:creator>
  <cp:lastModifiedBy>Adam Barney</cp:lastModifiedBy>
  <cp:revision>18</cp:revision>
  <dcterms:created xsi:type="dcterms:W3CDTF">2015-04-28T19:54:51Z</dcterms:created>
  <dcterms:modified xsi:type="dcterms:W3CDTF">2015-05-09T18:59:39Z</dcterms:modified>
</cp:coreProperties>
</file>