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1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662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83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578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3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5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9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0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6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4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5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716157"/>
            <a:ext cx="8596668" cy="4325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DADE8-82D2-48E5-A6B2-A297F8BE4485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6" y="6144881"/>
            <a:ext cx="2057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2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9911" y="4791112"/>
            <a:ext cx="5715794" cy="1096899"/>
          </a:xfrm>
        </p:spPr>
        <p:txBody>
          <a:bodyPr/>
          <a:lstStyle/>
          <a:p>
            <a:r>
              <a:rPr lang="en-US" dirty="0" smtClean="0"/>
              <a:t>(Your new favorite front-end JavaScript framework)</a:t>
            </a:r>
            <a:endParaRPr lang="en-US" dirty="0"/>
          </a:p>
        </p:txBody>
      </p:sp>
      <p:pic>
        <p:nvPicPr>
          <p:cNvPr id="1030" name="Picture 6" descr="https://d13yacurqjgara.cloudfront.net/users/174640/screenshots/1913652/aurelia_logo_final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9" t="15746" r="29281" b="14667"/>
          <a:stretch/>
        </p:blipFill>
        <p:spPr bwMode="auto">
          <a:xfrm>
            <a:off x="4548390" y="814198"/>
            <a:ext cx="3367315" cy="397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8105" y="3357451"/>
            <a:ext cx="3001617" cy="1646302"/>
          </a:xfrm>
        </p:spPr>
        <p:txBody>
          <a:bodyPr/>
          <a:lstStyle/>
          <a:p>
            <a:r>
              <a:rPr lang="en-US" sz="9500" kern="600" dirty="0" smtClean="0">
                <a:solidFill>
                  <a:schemeClr val="accent2"/>
                </a:solidFill>
                <a:latin typeface="Rondell Expanded" panose="02000506000000020003" pitchFamily="50" charset="0"/>
              </a:rPr>
              <a:t>m</a:t>
            </a:r>
            <a:r>
              <a:rPr lang="en-US" sz="9500" kern="600" dirty="0" smtClean="0">
                <a:solidFill>
                  <a:schemeClr val="accent2"/>
                </a:solidFill>
                <a:latin typeface="Rondell Expanded" panose="02000506000000020003" pitchFamily="50" charset="0"/>
              </a:rPr>
              <a:t>eet</a:t>
            </a:r>
            <a:endParaRPr lang="en-US" sz="9500" kern="600" dirty="0">
              <a:solidFill>
                <a:schemeClr val="accent2"/>
              </a:solidFill>
              <a:latin typeface="Rondell Expanded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</a:t>
            </a:r>
            <a:r>
              <a:rPr lang="en-US" dirty="0" err="1" smtClean="0"/>
              <a:t>i‘m</a:t>
            </a:r>
            <a:r>
              <a:rPr lang="en-US" dirty="0" smtClean="0"/>
              <a:t> </a:t>
            </a:r>
            <a:r>
              <a:rPr lang="en-US" dirty="0" err="1" smtClean="0"/>
              <a:t>adam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0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 Eisenberg is awesome</a:t>
            </a:r>
          </a:p>
          <a:p>
            <a:r>
              <a:rPr lang="en-US" dirty="0" smtClean="0"/>
              <a:t>Caliburn.Micro (XAML) is the best</a:t>
            </a:r>
          </a:p>
          <a:p>
            <a:pPr lvl="1"/>
            <a:r>
              <a:rPr lang="en-US" dirty="0" smtClean="0"/>
              <a:t>Convention-based MVVM framework</a:t>
            </a:r>
          </a:p>
          <a:p>
            <a:r>
              <a:rPr lang="en-US" dirty="0" err="1" smtClean="0"/>
              <a:t>DurandalJS</a:t>
            </a:r>
            <a:endParaRPr lang="en-US" dirty="0" smtClean="0"/>
          </a:p>
          <a:p>
            <a:pPr lvl="1"/>
            <a:r>
              <a:rPr lang="en-US" dirty="0" smtClean="0"/>
              <a:t>Caliburn.Micro on the web (sort of)</a:t>
            </a:r>
          </a:p>
          <a:p>
            <a:pPr lvl="1"/>
            <a:r>
              <a:rPr lang="en-US" dirty="0" smtClean="0"/>
              <a:t>Relies on require, knockout and jQuery</a:t>
            </a:r>
          </a:p>
          <a:p>
            <a:r>
              <a:rPr lang="en-US" dirty="0" smtClean="0"/>
              <a:t>AngularJS 2.0</a:t>
            </a:r>
          </a:p>
          <a:p>
            <a:pPr lvl="1"/>
            <a:r>
              <a:rPr lang="en-US" dirty="0" smtClean="0"/>
              <a:t>Caliburn.Micro / </a:t>
            </a:r>
            <a:r>
              <a:rPr lang="en-US" dirty="0" err="1" smtClean="0"/>
              <a:t>Durandal</a:t>
            </a:r>
            <a:r>
              <a:rPr lang="en-US" dirty="0" smtClean="0"/>
              <a:t> awesomeness in Angular?!?  Sold.</a:t>
            </a:r>
          </a:p>
          <a:p>
            <a:r>
              <a:rPr lang="en-US" dirty="0" smtClean="0"/>
              <a:t>Goodbye Angular, hello Aurelia!</a:t>
            </a:r>
          </a:p>
          <a:p>
            <a:pPr lvl="1"/>
            <a:r>
              <a:rPr lang="en-US" dirty="0" smtClean="0"/>
              <a:t>The best parts of Angular with the best parts of Caliburn.Micro and </a:t>
            </a:r>
            <a:r>
              <a:rPr lang="en-US" dirty="0" err="1" smtClean="0"/>
              <a:t>Durandal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8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aurelia</a:t>
            </a:r>
            <a:r>
              <a:rPr lang="en-US" dirty="0" smtClean="0"/>
              <a:t> is different. better.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Cutting edge – written in ES6 and ES7</a:t>
            </a:r>
          </a:p>
          <a:p>
            <a:r>
              <a:rPr lang="en-US" dirty="0" smtClean="0"/>
              <a:t>Powerful databinding</a:t>
            </a:r>
          </a:p>
          <a:p>
            <a:r>
              <a:rPr lang="en-US" dirty="0" smtClean="0"/>
              <a:t>Convention-based MV* architecture means less code</a:t>
            </a:r>
          </a:p>
          <a:p>
            <a:r>
              <a:rPr lang="en-US" dirty="0" smtClean="0"/>
              <a:t>Flexible – use your choice of language, customize or replace conventions</a:t>
            </a:r>
          </a:p>
          <a:p>
            <a:r>
              <a:rPr lang="en-US" dirty="0" smtClean="0"/>
              <a:t>Modern, modular architecture</a:t>
            </a:r>
          </a:p>
          <a:p>
            <a:r>
              <a:rPr lang="en-US" dirty="0" smtClean="0"/>
              <a:t>Easy to create custom elements and attributes</a:t>
            </a:r>
          </a:p>
          <a:p>
            <a:r>
              <a:rPr lang="en-US" dirty="0" smtClean="0"/>
              <a:t>Uses JSPM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code</a:t>
            </a:r>
            <a:endParaRPr lang="en-US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9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aurelia.io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538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7038C"/>
      </a:accent1>
      <a:accent2>
        <a:srgbClr val="91288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7038C"/>
      </a:hlink>
      <a:folHlink>
        <a:srgbClr val="F77F90"/>
      </a:folHlink>
    </a:clrScheme>
    <a:fontScheme name="Aurelia">
      <a:majorFont>
        <a:latin typeface="Rondell Expanded"/>
        <a:ea typeface=""/>
        <a:cs typeface=""/>
      </a:majorFont>
      <a:minorFont>
        <a:latin typeface="Trebuchet MS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127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Rondell Expanded</vt:lpstr>
      <vt:lpstr>Trebuchet MS</vt:lpstr>
      <vt:lpstr>Wingdings 3</vt:lpstr>
      <vt:lpstr>Facet</vt:lpstr>
      <vt:lpstr>meet</vt:lpstr>
      <vt:lpstr>hi. i‘m adam.</vt:lpstr>
      <vt:lpstr>history</vt:lpstr>
      <vt:lpstr>aurelia is different. better.</vt:lpstr>
      <vt:lpstr>code</vt:lpstr>
      <vt:lpstr>get started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Barney</dc:creator>
  <cp:lastModifiedBy>Adam Barney</cp:lastModifiedBy>
  <cp:revision>9</cp:revision>
  <dcterms:created xsi:type="dcterms:W3CDTF">2015-04-28T19:54:51Z</dcterms:created>
  <dcterms:modified xsi:type="dcterms:W3CDTF">2015-04-28T21:13:42Z</dcterms:modified>
</cp:coreProperties>
</file>