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162" d="100"/>
          <a:sy n="162" d="100"/>
        </p:scale>
        <p:origin x="162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01/09/2015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.com/" TargetMode="External"/><Relationship Id="rId2" Type="http://schemas.openxmlformats.org/officeDocument/2006/relationships/hyperlink" Target="http://barneyconsult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lincolndev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1608" y="1581467"/>
            <a:ext cx="8668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Building the Next Generation of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MVC </a:t>
            </a:r>
            <a:r>
              <a:rPr lang="en-US" sz="4800" b="1" dirty="0">
                <a:solidFill>
                  <a:schemeClr val="bg1"/>
                </a:solidFill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</a:rPr>
              <a:t>on </a:t>
            </a:r>
            <a:r>
              <a:rPr lang="en-US" sz="4800" b="1" dirty="0">
                <a:solidFill>
                  <a:schemeClr val="bg1"/>
                </a:solidFill>
              </a:rPr>
              <a:t>ASP.NET 5.0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Half-Day Workshop | Heartland Developer’s Conference 2015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23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310563" y="5008562"/>
            <a:ext cx="166687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30843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80362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80311" y="2357159"/>
            <a:ext cx="8431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 &amp; Entity Framework 7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13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</a:t>
            </a:r>
          </a:p>
        </p:txBody>
      </p:sp>
    </p:spTree>
    <p:extLst>
      <p:ext uri="{BB962C8B-B14F-4D97-AF65-F5344CB8AC3E}">
        <p14:creationId xmlns:p14="http://schemas.microsoft.com/office/powerpoint/2010/main" val="2266992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342562" y="5008562"/>
            <a:ext cx="1666876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6096000" y="4752582"/>
            <a:ext cx="5076792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72792" y="4752974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8674" y="2357159"/>
            <a:ext cx="185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MVC 6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64055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18619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3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499" y="2323926"/>
            <a:ext cx="4882156" cy="4551069"/>
            <a:chOff x="-19499" y="2323926"/>
            <a:chExt cx="4882156" cy="4551069"/>
          </a:xfrm>
        </p:grpSpPr>
        <p:sp>
          <p:nvSpPr>
            <p:cNvPr id="222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0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01506" y="76126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Hi. I’m Adam.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42991" y="2322548"/>
            <a:ext cx="5432961" cy="939754"/>
            <a:chOff x="5242991" y="2328987"/>
            <a:chExt cx="5432961" cy="939754"/>
          </a:xfrm>
        </p:grpSpPr>
        <p:sp>
          <p:nvSpPr>
            <p:cNvPr id="10" name="Rectangle 9"/>
            <p:cNvSpPr/>
            <p:nvPr/>
          </p:nvSpPr>
          <p:spPr>
            <a:xfrm>
              <a:off x="5242991" y="2419133"/>
              <a:ext cx="739929" cy="73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7425" y="2328987"/>
              <a:ext cx="4458527" cy="939754"/>
              <a:chOff x="6217425" y="2328987"/>
              <a:chExt cx="4458527" cy="93975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217426" y="2328987"/>
                <a:ext cx="261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Microsoft MVP, </a:t>
                </a:r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ASPInsider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217425" y="2622410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MVP area: .NET (C#)</a:t>
                </a:r>
                <a:endParaRPr lang="id-ID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42991" y="3396295"/>
            <a:ext cx="5432961" cy="939754"/>
            <a:chOff x="5242991" y="3324852"/>
            <a:chExt cx="5432961" cy="939754"/>
          </a:xfrm>
        </p:grpSpPr>
        <p:sp>
          <p:nvSpPr>
            <p:cNvPr id="216" name="Rectangle 215"/>
            <p:cNvSpPr/>
            <p:nvPr/>
          </p:nvSpPr>
          <p:spPr>
            <a:xfrm>
              <a:off x="5242991" y="3433693"/>
              <a:ext cx="739929" cy="73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7425" y="3324852"/>
              <a:ext cx="4458527" cy="939754"/>
              <a:chOff x="6217425" y="3333319"/>
              <a:chExt cx="4458527" cy="939754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6217426" y="3333319"/>
                <a:ext cx="19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Barney </a:t>
                </a:r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Consulting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17425" y="3626742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Consulting, custom development, training.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2"/>
                  </a:rPr>
                  <a:t>http://barneyconsulting.net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42991" y="4463603"/>
            <a:ext cx="5432961" cy="939754"/>
            <a:chOff x="5242991" y="4297735"/>
            <a:chExt cx="5432961" cy="939754"/>
          </a:xfrm>
        </p:grpSpPr>
        <p:sp>
          <p:nvSpPr>
            <p:cNvPr id="217" name="Rectangle 216"/>
            <p:cNvSpPr/>
            <p:nvPr/>
          </p:nvSpPr>
          <p:spPr>
            <a:xfrm>
              <a:off x="5242991" y="4390353"/>
              <a:ext cx="739929" cy="73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17425" y="4297735"/>
              <a:ext cx="4458527" cy="939754"/>
              <a:chOff x="6217425" y="4297735"/>
              <a:chExt cx="4458527" cy="9397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217426" y="4297735"/>
                <a:ext cx="176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Nebraska.Code()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217425" y="4591158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conference in Lincoln.  </a:t>
                </a:r>
                <a:r>
                  <a:rPr lang="en-US" sz="12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May 18-20, 2016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3"/>
                  </a:rPr>
                  <a:t>http://nebraskacode.com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42991" y="5530912"/>
            <a:ext cx="5432961" cy="939754"/>
            <a:chOff x="5242991" y="5262151"/>
            <a:chExt cx="5432961" cy="939754"/>
          </a:xfrm>
        </p:grpSpPr>
        <p:sp>
          <p:nvSpPr>
            <p:cNvPr id="218" name="Rectangle 217"/>
            <p:cNvSpPr/>
            <p:nvPr/>
          </p:nvSpPr>
          <p:spPr>
            <a:xfrm>
              <a:off x="5242991" y="5346962"/>
              <a:ext cx="739929" cy="73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7425" y="5262151"/>
              <a:ext cx="4458527" cy="939754"/>
              <a:chOff x="6217425" y="5262151"/>
              <a:chExt cx="4458527" cy="93975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217426" y="5262151"/>
                <a:ext cx="26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Lincoln .NET User’s Group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  <a:p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217425" y="5555574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user group in Lincoln.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4"/>
                  </a:rPr>
                  <a:t>http://lincolndev.net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" y="1646635"/>
            <a:ext cx="3422319" cy="34361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61539" y="149799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adam@adambarney.com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1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95" y="2376386"/>
            <a:ext cx="318464" cy="557622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2376386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9" y="2376386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8" y="2376386"/>
            <a:ext cx="318464" cy="5576220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12011216" y="233790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1000711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10007111" y="235695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800300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8003006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5997180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9" name="Group 338"/>
          <p:cNvGrpSpPr/>
          <p:nvPr/>
        </p:nvGrpSpPr>
        <p:grpSpPr>
          <a:xfrm>
            <a:off x="12011216" y="6203320"/>
            <a:ext cx="180783" cy="668842"/>
            <a:chOff x="12011216" y="6203320"/>
            <a:chExt cx="180783" cy="668842"/>
          </a:xfrm>
          <a:solidFill>
            <a:schemeClr val="accent5">
              <a:lumMod val="75000"/>
            </a:schemeClr>
          </a:solidFill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007111" y="6094851"/>
            <a:ext cx="2183166" cy="1089860"/>
            <a:chOff x="10007111" y="6094851"/>
            <a:chExt cx="2183166" cy="1089860"/>
          </a:xfrm>
          <a:solidFill>
            <a:schemeClr val="accent5"/>
          </a:solidFill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007111" y="6203320"/>
            <a:ext cx="182504" cy="678367"/>
            <a:chOff x="10007111" y="6203320"/>
            <a:chExt cx="182504" cy="678367"/>
          </a:xfrm>
          <a:solidFill>
            <a:schemeClr val="accent4">
              <a:lumMod val="75000"/>
            </a:schemeClr>
          </a:solidFill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003006" y="6094851"/>
            <a:ext cx="2183166" cy="1089860"/>
            <a:chOff x="8003006" y="6094851"/>
            <a:chExt cx="2183166" cy="1089860"/>
          </a:xfrm>
          <a:solidFill>
            <a:schemeClr val="accent4"/>
          </a:solidFill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003006" y="6203320"/>
            <a:ext cx="179061" cy="678367"/>
            <a:chOff x="8003006" y="6203320"/>
            <a:chExt cx="179061" cy="678367"/>
          </a:xfrm>
          <a:solidFill>
            <a:schemeClr val="accent3">
              <a:lumMod val="75000"/>
            </a:schemeClr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997180" y="6094851"/>
            <a:ext cx="2183166" cy="1089860"/>
            <a:chOff x="5997180" y="6094851"/>
            <a:chExt cx="2183166" cy="1089860"/>
          </a:xfrm>
          <a:solidFill>
            <a:schemeClr val="accent3"/>
          </a:solidFill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3963928" y="680759"/>
            <a:ext cx="42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Today’s 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7" y="2376386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6" y="237638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2376386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997180" y="235695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9307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93076" y="2347429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8897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988971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6855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5997180" y="6203320"/>
            <a:ext cx="180783" cy="678367"/>
            <a:chOff x="5997180" y="6203320"/>
            <a:chExt cx="180783" cy="678367"/>
          </a:xfrm>
          <a:solidFill>
            <a:schemeClr val="accent2">
              <a:lumMod val="75000"/>
            </a:schemeClr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993076" y="6094851"/>
            <a:ext cx="2183166" cy="1089860"/>
            <a:chOff x="3993076" y="6094851"/>
            <a:chExt cx="2183166" cy="1089860"/>
          </a:xfrm>
          <a:solidFill>
            <a:schemeClr val="accent2"/>
          </a:solidFill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993076" y="6203320"/>
            <a:ext cx="182504" cy="678367"/>
            <a:chOff x="3993076" y="6203320"/>
            <a:chExt cx="182504" cy="678367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988971" y="6094851"/>
            <a:ext cx="2183166" cy="1089860"/>
            <a:chOff x="1988971" y="6094851"/>
            <a:chExt cx="2183166" cy="1089860"/>
          </a:xfrm>
          <a:solidFill>
            <a:schemeClr val="accent1"/>
          </a:solidFill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988971" y="6203320"/>
            <a:ext cx="179061" cy="678367"/>
            <a:chOff x="1988971" y="6203320"/>
            <a:chExt cx="179061" cy="678367"/>
          </a:xfrm>
          <a:solidFill>
            <a:schemeClr val="tx2">
              <a:lumMod val="75000"/>
            </a:schemeClr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6855" y="6094851"/>
            <a:ext cx="2183166" cy="1089860"/>
            <a:chOff x="-16855" y="6094851"/>
            <a:chExt cx="2183166" cy="1089860"/>
          </a:xfrm>
          <a:solidFill>
            <a:schemeClr val="tx2"/>
          </a:solidFill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91786" y="3272752"/>
            <a:ext cx="99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Overview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116574" y="3272752"/>
            <a:ext cx="17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 Projects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25262" y="3272752"/>
            <a:ext cx="123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New Tooling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86609" y="327275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Security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185593" y="3272752"/>
            <a:ext cx="1615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 &amp; EF 7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324102" y="3272752"/>
            <a:ext cx="151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MVC 6 Features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0046" y="4167780"/>
            <a:ext cx="1805060" cy="1949768"/>
            <a:chOff x="90046" y="4167780"/>
            <a:chExt cx="1805060" cy="1949768"/>
          </a:xfrm>
        </p:grpSpPr>
        <p:sp>
          <p:nvSpPr>
            <p:cNvPr id="45" name="TextBox 44"/>
            <p:cNvSpPr txBox="1"/>
            <p:nvPr/>
          </p:nvSpPr>
          <p:spPr>
            <a:xfrm>
              <a:off x="113046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An overview of the workshop, and setting the stage by talking about the big picture around ASP.NET 5.</a:t>
              </a:r>
            </a:p>
            <a:p>
              <a:pPr>
                <a:lnSpc>
                  <a:spcPct val="150000"/>
                </a:lnSpc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14423" y="4167780"/>
            <a:ext cx="1805060" cy="1949768"/>
            <a:chOff x="2114423" y="4167780"/>
            <a:chExt cx="1805060" cy="1949768"/>
          </a:xfrm>
        </p:grpSpPr>
        <p:sp>
          <p:nvSpPr>
            <p:cNvPr id="250" name="TextBox 249"/>
            <p:cNvSpPr txBox="1"/>
            <p:nvPr/>
          </p:nvSpPr>
          <p:spPr>
            <a:xfrm>
              <a:off x="3131587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Exploring the new ASP.NET 5 Solution and Project structure, and introducing our demo project.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04461" y="4167780"/>
            <a:ext cx="1805060" cy="1949768"/>
            <a:chOff x="4104461" y="4167780"/>
            <a:chExt cx="1805060" cy="1949768"/>
          </a:xfrm>
        </p:grpSpPr>
        <p:sp>
          <p:nvSpPr>
            <p:cNvPr id="251" name="TextBox 250"/>
            <p:cNvSpPr txBox="1"/>
            <p:nvPr/>
          </p:nvSpPr>
          <p:spPr>
            <a:xfrm>
              <a:off x="5148001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 look at Visual Studio tooling for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, bower, grunt, gulp, etc… as well as the Task Manager Explorer and DNX command line.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28838" y="4167780"/>
            <a:ext cx="1805060" cy="1949768"/>
            <a:chOff x="6128838" y="4167780"/>
            <a:chExt cx="1805060" cy="1949768"/>
          </a:xfrm>
        </p:grpSpPr>
        <p:sp>
          <p:nvSpPr>
            <p:cNvPr id="252" name="TextBox 251"/>
            <p:cNvSpPr txBox="1"/>
            <p:nvPr/>
          </p:nvSpPr>
          <p:spPr>
            <a:xfrm>
              <a:off x="7149122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ASP.NET Identity Overview, including OAuth integration with Facebook, Twitter, etc…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87569" y="4167780"/>
            <a:ext cx="1806710" cy="1949768"/>
            <a:chOff x="8087569" y="4167780"/>
            <a:chExt cx="1806710" cy="1949768"/>
          </a:xfrm>
        </p:grpSpPr>
        <p:sp>
          <p:nvSpPr>
            <p:cNvPr id="253" name="TextBox 252"/>
            <p:cNvSpPr txBox="1"/>
            <p:nvPr/>
          </p:nvSpPr>
          <p:spPr>
            <a:xfrm>
              <a:off x="9150165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60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Custom middleware, user secrets, configuration, dependency injection, entity framework 7</a:t>
              </a:r>
              <a:endParaRPr lang="id-ID" sz="1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111946" y="4167780"/>
            <a:ext cx="1805060" cy="1949768"/>
            <a:chOff x="10111946" y="4167780"/>
            <a:chExt cx="1805060" cy="1949768"/>
          </a:xfrm>
        </p:grpSpPr>
        <p:sp>
          <p:nvSpPr>
            <p:cNvPr id="254" name="TextBox 253"/>
            <p:cNvSpPr txBox="1"/>
            <p:nvPr/>
          </p:nvSpPr>
          <p:spPr>
            <a:xfrm>
              <a:off x="1115128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90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New routing improvements, tag helpers, view components, output formatters, and more…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9560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701652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12698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53737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760613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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771661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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2834">
            <a:off x="3422016" y="617358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rot="20962834">
            <a:off x="3088273" y="656464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62834">
            <a:off x="5450942" y="61735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20962834">
            <a:off x="5117199" y="656464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20962834">
            <a:off x="7407448" y="6152655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20962834">
            <a:off x="7073705" y="654372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20962834">
            <a:off x="9427473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20962834">
            <a:off x="9093730" y="654372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 rot="20962834">
            <a:off x="11447497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 rot="20962834">
            <a:off x="11113754" y="654372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1701" y="2357159"/>
            <a:ext cx="452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THE BIG PICTURE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542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4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104585" y="4752582"/>
            <a:ext cx="2991415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4585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32067" y="2357159"/>
            <a:ext cx="492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 Projects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9" y="5494055"/>
            <a:ext cx="112176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5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246563" y="5008562"/>
            <a:ext cx="166687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080000" y="4752582"/>
            <a:ext cx="1016000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0000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31196" y="2357159"/>
            <a:ext cx="332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New Tooling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9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</a:t>
            </a:r>
          </a:p>
        </p:txBody>
      </p:sp>
    </p:spTree>
    <p:extLst>
      <p:ext uri="{BB962C8B-B14F-4D97-AF65-F5344CB8AC3E}">
        <p14:creationId xmlns:p14="http://schemas.microsoft.com/office/powerpoint/2010/main" val="3662891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2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1015999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11999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71345" y="2357159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Security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Authentication &amp; Authorization, OAuth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3186" y="55901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</a:t>
            </a:r>
          </a:p>
        </p:txBody>
      </p:sp>
    </p:spTree>
    <p:extLst>
      <p:ext uri="{BB962C8B-B14F-4D97-AF65-F5344CB8AC3E}">
        <p14:creationId xmlns:p14="http://schemas.microsoft.com/office/powerpoint/2010/main" val="35851238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10798</TotalTime>
  <Words>651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FontAwesome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Adam Barney</cp:lastModifiedBy>
  <cp:revision>929</cp:revision>
  <dcterms:created xsi:type="dcterms:W3CDTF">2014-09-15T07:14:39Z</dcterms:created>
  <dcterms:modified xsi:type="dcterms:W3CDTF">2015-09-03T13:34:02Z</dcterms:modified>
</cp:coreProperties>
</file>