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77" r:id="rId5"/>
    <p:sldId id="259" r:id="rId6"/>
    <p:sldId id="270" r:id="rId7"/>
    <p:sldId id="271" r:id="rId8"/>
    <p:sldId id="272" r:id="rId9"/>
    <p:sldId id="273" r:id="rId10"/>
    <p:sldId id="260" r:id="rId11"/>
    <p:sldId id="278" r:id="rId12"/>
    <p:sldId id="274" r:id="rId13"/>
    <p:sldId id="265" r:id="rId14"/>
    <p:sldId id="261" r:id="rId15"/>
    <p:sldId id="275" r:id="rId16"/>
    <p:sldId id="276" r:id="rId17"/>
    <p:sldId id="266" r:id="rId18"/>
    <p:sldId id="262" r:id="rId19"/>
    <p:sldId id="279" r:id="rId20"/>
    <p:sldId id="267" r:id="rId21"/>
    <p:sldId id="263" r:id="rId22"/>
    <p:sldId id="280" r:id="rId23"/>
    <p:sldId id="268" r:id="rId24"/>
    <p:sldId id="264" r:id="rId2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A7EA68-D7B4-45E4-A1C1-C1D4DED76D4F}">
          <p14:sldIdLst>
            <p14:sldId id="256"/>
            <p14:sldId id="257"/>
            <p14:sldId id="258"/>
            <p14:sldId id="277"/>
            <p14:sldId id="259"/>
            <p14:sldId id="270"/>
            <p14:sldId id="271"/>
            <p14:sldId id="272"/>
            <p14:sldId id="273"/>
            <p14:sldId id="260"/>
            <p14:sldId id="278"/>
            <p14:sldId id="274"/>
            <p14:sldId id="265"/>
            <p14:sldId id="261"/>
            <p14:sldId id="275"/>
            <p14:sldId id="276"/>
            <p14:sldId id="266"/>
            <p14:sldId id="262"/>
            <p14:sldId id="279"/>
            <p14:sldId id="267"/>
            <p14:sldId id="263"/>
            <p14:sldId id="280"/>
            <p14:sldId id="268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uSina" initials="A" lastIdx="0" clrIdx="0">
    <p:extLst>
      <p:ext uri="{19B8F6BF-5375-455C-9EA6-DF929625EA0E}">
        <p15:presenceInfo xmlns:p15="http://schemas.microsoft.com/office/powerpoint/2012/main" userId="AbuS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C12"/>
    <a:srgbClr val="F8C471"/>
    <a:srgbClr val="BA7609"/>
    <a:srgbClr val="071A33"/>
    <a:srgbClr val="051325"/>
    <a:srgbClr val="0B2D59"/>
    <a:srgbClr val="0E3466"/>
    <a:srgbClr val="0B2951"/>
    <a:srgbClr val="144990"/>
    <a:srgbClr val="516D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34" autoAdjust="0"/>
    <p:restoredTop sz="96433" autoAdjust="0"/>
  </p:normalViewPr>
  <p:slideViewPr>
    <p:cSldViewPr snapToGrid="0">
      <p:cViewPr varScale="1">
        <p:scale>
          <a:sx n="148" d="100"/>
          <a:sy n="148" d="100"/>
        </p:scale>
        <p:origin x="132" y="49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-924"/>
    </p:cViewPr>
  </p:sorterViewPr>
  <p:notesViewPr>
    <p:cSldViewPr snapToGrid="0">
      <p:cViewPr varScale="1">
        <p:scale>
          <a:sx n="86" d="100"/>
          <a:sy n="86" d="100"/>
        </p:scale>
        <p:origin x="290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C24EA-8346-4C8B-943C-AD383301A03D}" type="datetimeFigureOut">
              <a:rPr lang="id-ID" smtClean="0"/>
              <a:t>08/09/2015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E71F5-2935-4BFA-B369-9FA3FAF5566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5029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D06E5-932C-4F36-8614-8789767FBCD2}" type="datetimeFigureOut">
              <a:rPr lang="id-ID" smtClean="0"/>
              <a:t>08/09/2015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38DD1-33AA-4996-977A-42B26A155B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5931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6096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94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7" name="Rectangle 16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3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2" name="Straight Connector 3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77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943475" y="1228725"/>
            <a:ext cx="2362200" cy="326072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401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22375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533786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858048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22375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33786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858048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9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Rectangle 21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5" name="Freeform 34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7" name="Straight Connector 36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5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92213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487822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7809924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Rectangle 2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4" name="Straight Connector 3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734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516763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94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47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1432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56589" y="1280867"/>
            <a:ext cx="1550340" cy="259899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855740" y="839411"/>
            <a:ext cx="1776413" cy="297797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833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66299" y="3164617"/>
            <a:ext cx="6819990" cy="402051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078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-23813"/>
            <a:ext cx="12192000" cy="4117976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02324" y="662473"/>
            <a:ext cx="2734983" cy="2969860"/>
          </a:xfrm>
          <a:custGeom>
            <a:avLst/>
            <a:gdLst>
              <a:gd name="connsiteX0" fmla="*/ 0 w 2091170"/>
              <a:gd name="connsiteY0" fmla="*/ 0 h 3109819"/>
              <a:gd name="connsiteX1" fmla="*/ 2091170 w 2091170"/>
              <a:gd name="connsiteY1" fmla="*/ 0 h 3109819"/>
              <a:gd name="connsiteX2" fmla="*/ 2091170 w 2091170"/>
              <a:gd name="connsiteY2" fmla="*/ 3109819 h 3109819"/>
              <a:gd name="connsiteX3" fmla="*/ 0 w 2091170"/>
              <a:gd name="connsiteY3" fmla="*/ 3109819 h 3109819"/>
              <a:gd name="connsiteX4" fmla="*/ 0 w 2091170"/>
              <a:gd name="connsiteY4" fmla="*/ 0 h 3109819"/>
              <a:gd name="connsiteX0" fmla="*/ 0 w 2091170"/>
              <a:gd name="connsiteY0" fmla="*/ 317241 h 3427060"/>
              <a:gd name="connsiteX1" fmla="*/ 1363383 w 2091170"/>
              <a:gd name="connsiteY1" fmla="*/ 0 h 3427060"/>
              <a:gd name="connsiteX2" fmla="*/ 2091170 w 2091170"/>
              <a:gd name="connsiteY2" fmla="*/ 3427060 h 3427060"/>
              <a:gd name="connsiteX3" fmla="*/ 0 w 2091170"/>
              <a:gd name="connsiteY3" fmla="*/ 3427060 h 3427060"/>
              <a:gd name="connsiteX4" fmla="*/ 0 w 2091170"/>
              <a:gd name="connsiteY4" fmla="*/ 317241 h 3427060"/>
              <a:gd name="connsiteX0" fmla="*/ 0 w 2734983"/>
              <a:gd name="connsiteY0" fmla="*/ 317241 h 3427060"/>
              <a:gd name="connsiteX1" fmla="*/ 1363383 w 2734983"/>
              <a:gd name="connsiteY1" fmla="*/ 0 h 3427060"/>
              <a:gd name="connsiteX2" fmla="*/ 2734983 w 2734983"/>
              <a:gd name="connsiteY2" fmla="*/ 2521990 h 3427060"/>
              <a:gd name="connsiteX3" fmla="*/ 0 w 2734983"/>
              <a:gd name="connsiteY3" fmla="*/ 3427060 h 3427060"/>
              <a:gd name="connsiteX4" fmla="*/ 0 w 2734983"/>
              <a:gd name="connsiteY4" fmla="*/ 317241 h 3427060"/>
              <a:gd name="connsiteX0" fmla="*/ 0 w 2734983"/>
              <a:gd name="connsiteY0" fmla="*/ 317241 h 2969860"/>
              <a:gd name="connsiteX1" fmla="*/ 1363383 w 2734983"/>
              <a:gd name="connsiteY1" fmla="*/ 0 h 2969860"/>
              <a:gd name="connsiteX2" fmla="*/ 2734983 w 2734983"/>
              <a:gd name="connsiteY2" fmla="*/ 2521990 h 2969860"/>
              <a:gd name="connsiteX3" fmla="*/ 1408923 w 2734983"/>
              <a:gd name="connsiteY3" fmla="*/ 2969860 h 2969860"/>
              <a:gd name="connsiteX4" fmla="*/ 0 w 2734983"/>
              <a:gd name="connsiteY4" fmla="*/ 317241 h 296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4983" h="2969860">
                <a:moveTo>
                  <a:pt x="0" y="317241"/>
                </a:moveTo>
                <a:lnTo>
                  <a:pt x="1363383" y="0"/>
                </a:lnTo>
                <a:lnTo>
                  <a:pt x="2734983" y="2521990"/>
                </a:lnTo>
                <a:lnTo>
                  <a:pt x="1408923" y="2969860"/>
                </a:lnTo>
                <a:lnTo>
                  <a:pt x="0" y="317241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102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2" y="0"/>
            <a:ext cx="12187314" cy="4000500"/>
          </a:xfrm>
          <a:prstGeom prst="rect">
            <a:avLst/>
          </a:prstGeom>
          <a:pattFill prst="pct90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265098" y="1704098"/>
            <a:ext cx="3633145" cy="228846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16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8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4" name="Straight Connector 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34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140431"/>
            <a:ext cx="12192000" cy="324119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196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516313"/>
            <a:ext cx="1366837" cy="1366837"/>
          </a:xfrm>
          <a:prstGeom prst="ellipse">
            <a:avLst/>
          </a:prstGeom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823209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Rectangle 22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022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614791"/>
            <a:ext cx="1366837" cy="1366837"/>
          </a:xfrm>
          <a:prstGeom prst="ellipse">
            <a:avLst/>
          </a:prstGeom>
          <a:ln w="5715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921687"/>
            <a:ext cx="1366837" cy="1366837"/>
          </a:xfrm>
          <a:prstGeom prst="ellipse">
            <a:avLst/>
          </a:prstGeom>
          <a:ln w="57150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0" name="Group 2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1" name="Freeform 3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3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3" name="Straight Connector 3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88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053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937125" y="3083109"/>
            <a:ext cx="2317750" cy="2317750"/>
          </a:xfrm>
          <a:prstGeom prst="ellipse">
            <a:avLst/>
          </a:prstGeom>
          <a:ln w="98425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5754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39908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193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968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12192000" cy="4152123"/>
          </a:xfrm>
          <a:prstGeom prst="rect">
            <a:avLst/>
          </a:prstGeom>
          <a:pattFill prst="pct5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265737" y="921256"/>
            <a:ext cx="1660525" cy="165893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32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116673" y="1993246"/>
            <a:ext cx="4059266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4058337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1" name="Freeform 2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94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12192000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6" name="Freeform 1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9" name="Freeform 1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1" name="Straight Connector 2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908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037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037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037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071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071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71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108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108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139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139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8139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0176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0176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0176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84250" y="305131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accent2"/>
                </a:solidFill>
              </a:rPr>
              <a:pPr algn="ctr"/>
              <a:t>‹#›</a:t>
            </a:fld>
            <a:endParaRPr lang="id-ID" sz="105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24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655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44493" y="211349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5" name="Freeform 1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0" name="Straight Connector 1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827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FBC63-C649-42C3-9C85-0F873F8F0B35}" type="datetimeFigureOut">
              <a:rPr lang="id-ID" smtClean="0"/>
              <a:t>08/09/2015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6DFD3-2AF0-4B06-81C8-CF1C6F54D2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306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59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70" r:id="rId20"/>
    <p:sldLayoutId id="2147483668" r:id="rId21"/>
    <p:sldLayoutId id="2147483667" r:id="rId22"/>
    <p:sldLayoutId id="2147483669" r:id="rId23"/>
    <p:sldLayoutId id="2147483672" r:id="rId24"/>
    <p:sldLayoutId id="2147483674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ebraskacode.com/" TargetMode="External"/><Relationship Id="rId2" Type="http://schemas.openxmlformats.org/officeDocument/2006/relationships/hyperlink" Target="http://barneyconsulting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http://lincolndev.net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pmjs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 rot="16200000">
            <a:off x="4703767" y="5465765"/>
            <a:ext cx="752468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761608" y="1581467"/>
            <a:ext cx="86687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Building the Next Generation of </a:t>
            </a:r>
            <a:endParaRPr lang="en-US" sz="48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MVC </a:t>
            </a:r>
            <a:r>
              <a:rPr lang="en-US" sz="4800" b="1" dirty="0">
                <a:solidFill>
                  <a:schemeClr val="bg1"/>
                </a:solidFill>
              </a:rPr>
              <a:t>Applications </a:t>
            </a:r>
            <a:r>
              <a:rPr lang="en-US" sz="4800" b="1" dirty="0" smtClean="0">
                <a:solidFill>
                  <a:schemeClr val="bg1"/>
                </a:solidFill>
              </a:rPr>
              <a:t>on </a:t>
            </a:r>
            <a:r>
              <a:rPr lang="en-US" sz="4800" b="1" dirty="0">
                <a:solidFill>
                  <a:schemeClr val="bg1"/>
                </a:solidFill>
              </a:rPr>
              <a:t>ASP.NET 5.0</a:t>
            </a:r>
            <a:endParaRPr lang="id-ID" sz="4800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Half-Day Workshop | Heartland Developer’s Conference 2015</a:t>
            </a:r>
            <a:endParaRPr lang="id-ID" sz="2000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03234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40" grpId="0"/>
      <p:bldP spid="4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214564" y="5008562"/>
            <a:ext cx="166687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4703767" y="5465765"/>
            <a:ext cx="752468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V="1">
            <a:off x="3104585" y="4752582"/>
            <a:ext cx="2991415" cy="9525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104585" y="4752582"/>
            <a:ext cx="0" cy="438149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27975" y="2357159"/>
            <a:ext cx="2736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prstClr val="white"/>
                </a:solidFill>
              </a:rPr>
              <a:t>ASP.NET 5</a:t>
            </a:r>
            <a:endParaRPr lang="id-ID" sz="4800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Major Concepts, Getting Started</a:t>
            </a:r>
            <a:endParaRPr lang="id-ID" sz="2000" dirty="0">
              <a:solidFill>
                <a:srgbClr val="16A085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96000" y="3952875"/>
            <a:ext cx="0" cy="809232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119" y="5494055"/>
            <a:ext cx="1121761" cy="10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0596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50"/>
                            </p:stCondLst>
                            <p:childTnLst>
                              <p:par>
                                <p:cTn id="5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5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40" grpId="0"/>
      <p:bldP spid="41" grpId="0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traight Connector 124"/>
          <p:cNvCxnSpPr/>
          <p:nvPr/>
        </p:nvCxnSpPr>
        <p:spPr>
          <a:xfrm flipV="1">
            <a:off x="5565665" y="2668272"/>
            <a:ext cx="0" cy="107826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6225507" y="2668272"/>
            <a:ext cx="0" cy="198821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908027" y="1417488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How Middleware Works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62458" y="680759"/>
            <a:ext cx="6667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The New Request Pipeline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879056" y="2104732"/>
            <a:ext cx="4313892" cy="3649163"/>
            <a:chOff x="4401568" y="2104732"/>
            <a:chExt cx="4313892" cy="3649163"/>
          </a:xfrm>
        </p:grpSpPr>
        <p:sp>
          <p:nvSpPr>
            <p:cNvPr id="103" name="Rectangle 102"/>
            <p:cNvSpPr/>
            <p:nvPr/>
          </p:nvSpPr>
          <p:spPr>
            <a:xfrm>
              <a:off x="4433200" y="2104732"/>
              <a:ext cx="4250110" cy="3269986"/>
            </a:xfrm>
            <a:prstGeom prst="rect">
              <a:avLst/>
            </a:prstGeom>
            <a:noFill/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3200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401568" y="5364842"/>
              <a:ext cx="4313892" cy="38905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Middleware</a:t>
              </a:r>
              <a:endParaRPr lang="id-ID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011066" y="2297526"/>
            <a:ext cx="396496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Invoke() called</a:t>
            </a:r>
            <a:endParaRPr lang="en-US" dirty="0">
              <a:latin typeface="+mj-l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011065" y="2951146"/>
            <a:ext cx="39649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Handle the request, no call to </a:t>
            </a:r>
            <a:r>
              <a:rPr lang="en-US" dirty="0" smtClean="0">
                <a:latin typeface="+mj-lt"/>
              </a:rPr>
              <a:t>next</a:t>
            </a:r>
            <a:r>
              <a:rPr lang="en-US" dirty="0" smtClean="0">
                <a:latin typeface="+mj-lt"/>
              </a:rPr>
              <a:t>()</a:t>
            </a:r>
            <a:endParaRPr lang="en-US" dirty="0">
              <a:latin typeface="+mj-lt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006289" y="4528783"/>
            <a:ext cx="39649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Call next</a:t>
            </a:r>
            <a:r>
              <a:rPr lang="en-US" dirty="0" smtClean="0">
                <a:latin typeface="+mj-lt"/>
              </a:rPr>
              <a:t>(), perform </a:t>
            </a:r>
            <a:r>
              <a:rPr lang="en-US" dirty="0" smtClean="0">
                <a:latin typeface="+mj-lt"/>
              </a:rPr>
              <a:t>logic</a:t>
            </a:r>
            <a:endParaRPr lang="en-US" dirty="0">
              <a:latin typeface="+mj-lt"/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9027949" y="2111547"/>
            <a:ext cx="4312020" cy="3649163"/>
            <a:chOff x="4403440" y="2104732"/>
            <a:chExt cx="4312020" cy="3649163"/>
          </a:xfrm>
        </p:grpSpPr>
        <p:sp>
          <p:nvSpPr>
            <p:cNvPr id="115" name="Rectangle 114"/>
            <p:cNvSpPr/>
            <p:nvPr/>
          </p:nvSpPr>
          <p:spPr>
            <a:xfrm>
              <a:off x="4433200" y="2104732"/>
              <a:ext cx="4250110" cy="3269986"/>
            </a:xfrm>
            <a:prstGeom prst="rect">
              <a:avLst/>
            </a:prstGeom>
            <a:noFill/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32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403440" y="5364842"/>
              <a:ext cx="4312020" cy="38905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117" name="Straight Connector 116"/>
          <p:cNvCxnSpPr/>
          <p:nvPr/>
        </p:nvCxnSpPr>
        <p:spPr>
          <a:xfrm>
            <a:off x="2948249" y="2484236"/>
            <a:ext cx="1051922" cy="2246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2160169" y="4020834"/>
            <a:ext cx="6865390" cy="0"/>
          </a:xfrm>
          <a:prstGeom prst="line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7973637" y="4632291"/>
            <a:ext cx="1051922" cy="2246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7971250" y="4815696"/>
            <a:ext cx="1051922" cy="2246"/>
          </a:xfrm>
          <a:prstGeom prst="line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217035" y="3560462"/>
            <a:ext cx="731214" cy="0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2948249" y="2482194"/>
            <a:ext cx="0" cy="1078268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4973237" y="2668272"/>
            <a:ext cx="3160" cy="2828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7982940" y="3835183"/>
            <a:ext cx="1051922" cy="2246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-1342665" y="2439347"/>
            <a:ext cx="3746861" cy="3515306"/>
            <a:chOff x="4222570" y="3268989"/>
            <a:chExt cx="3746861" cy="3515306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22570" y="3268989"/>
              <a:ext cx="3746861" cy="3515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91" name="Group 90"/>
            <p:cNvGrpSpPr/>
            <p:nvPr/>
          </p:nvGrpSpPr>
          <p:grpSpPr>
            <a:xfrm>
              <a:off x="4640809" y="3702483"/>
              <a:ext cx="3029172" cy="1710230"/>
              <a:chOff x="4640809" y="3464358"/>
              <a:chExt cx="3029172" cy="1710230"/>
            </a:xfrm>
          </p:grpSpPr>
          <p:sp>
            <p:nvSpPr>
              <p:cNvPr id="92" name="Rectangle 44"/>
              <p:cNvSpPr>
                <a:spLocks noChangeArrowheads="1"/>
              </p:cNvSpPr>
              <p:nvPr/>
            </p:nvSpPr>
            <p:spPr bwMode="auto">
              <a:xfrm>
                <a:off x="4640809" y="3464358"/>
                <a:ext cx="3029172" cy="171023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3" name="Freeform 46"/>
              <p:cNvSpPr>
                <a:spLocks/>
              </p:cNvSpPr>
              <p:nvPr/>
            </p:nvSpPr>
            <p:spPr bwMode="auto">
              <a:xfrm>
                <a:off x="4640809" y="3464358"/>
                <a:ext cx="3029172" cy="1710230"/>
              </a:xfrm>
              <a:custGeom>
                <a:avLst/>
                <a:gdLst>
                  <a:gd name="T0" fmla="*/ 2513 w 2513"/>
                  <a:gd name="T1" fmla="*/ 0 h 1561"/>
                  <a:gd name="T2" fmla="*/ 0 w 2513"/>
                  <a:gd name="T3" fmla="*/ 0 h 1561"/>
                  <a:gd name="T4" fmla="*/ 0 w 2513"/>
                  <a:gd name="T5" fmla="*/ 1561 h 1561"/>
                  <a:gd name="T6" fmla="*/ 2513 w 2513"/>
                  <a:gd name="T7" fmla="*/ 0 h 1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13" h="1561">
                    <a:moveTo>
                      <a:pt x="2513" y="0"/>
                    </a:moveTo>
                    <a:lnTo>
                      <a:pt x="0" y="0"/>
                    </a:lnTo>
                    <a:lnTo>
                      <a:pt x="0" y="1561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112" name="TextBox 111"/>
          <p:cNvSpPr txBox="1"/>
          <p:nvPr/>
        </p:nvSpPr>
        <p:spPr>
          <a:xfrm>
            <a:off x="4011064" y="3751463"/>
            <a:ext cx="39649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Perform logic, </a:t>
            </a:r>
            <a:r>
              <a:rPr lang="en-US" dirty="0" smtClean="0">
                <a:latin typeface="+mj-lt"/>
              </a:rPr>
              <a:t>call next</a:t>
            </a:r>
            <a:r>
              <a:rPr lang="en-US" dirty="0" smtClean="0">
                <a:latin typeface="+mj-lt"/>
              </a:rPr>
              <a:t>()</a:t>
            </a:r>
            <a:endParaRPr lang="en-US" dirty="0">
              <a:latin typeface="+mj-lt"/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>
            <a:off x="2956777" y="4814368"/>
            <a:ext cx="1051922" cy="2246"/>
          </a:xfrm>
          <a:prstGeom prst="line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 flipV="1">
            <a:off x="2969507" y="4105539"/>
            <a:ext cx="2128" cy="698085"/>
          </a:xfrm>
          <a:prstGeom prst="line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2229773" y="4105539"/>
            <a:ext cx="739734" cy="1813"/>
          </a:xfrm>
          <a:prstGeom prst="line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093705" y="3139852"/>
            <a:ext cx="914994" cy="7340"/>
          </a:xfrm>
          <a:prstGeom prst="line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093704" y="3139853"/>
            <a:ext cx="2" cy="796276"/>
          </a:xfrm>
          <a:prstGeom prst="line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2229773" y="3936129"/>
            <a:ext cx="863932" cy="0"/>
          </a:xfrm>
          <a:prstGeom prst="line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416443" y="3488390"/>
            <a:ext cx="277555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Next Middleware</a:t>
            </a:r>
          </a:p>
          <a:p>
            <a:endParaRPr lang="en-US" sz="14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Next() delegate in Middleware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18936" y="3309750"/>
            <a:ext cx="689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  <a:latin typeface="+mj-lt"/>
              </a:rPr>
              <a:t>Request</a:t>
            </a:r>
            <a:endParaRPr lang="en-US" sz="1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96793" y="3697806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4"/>
                </a:solidFill>
                <a:latin typeface="+mj-lt"/>
              </a:rPr>
              <a:t>Response</a:t>
            </a:r>
            <a:endParaRPr lang="en-US" sz="1200" dirty="0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014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1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 animBg="1"/>
      <p:bldP spid="110" grpId="0" animBg="1"/>
      <p:bldP spid="113" grpId="0" animBg="1"/>
      <p:bldP spid="112" grpId="0" animBg="1"/>
      <p:bldP spid="9" grpId="0"/>
      <p:bldP spid="10" grpId="0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4664368" y="1417488"/>
            <a:ext cx="286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It’s easier if I just show you…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84870" y="680759"/>
            <a:ext cx="32223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Demo Time!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Freeform 239"/>
          <p:cNvSpPr>
            <a:spLocks noEditPoints="1"/>
          </p:cNvSpPr>
          <p:nvPr/>
        </p:nvSpPr>
        <p:spPr bwMode="auto">
          <a:xfrm>
            <a:off x="4962511" y="2590842"/>
            <a:ext cx="2667000" cy="2667000"/>
          </a:xfrm>
          <a:custGeom>
            <a:avLst/>
            <a:gdLst>
              <a:gd name="T0" fmla="*/ 2116 w 2116"/>
              <a:gd name="T1" fmla="*/ 1052 h 2116"/>
              <a:gd name="T2" fmla="*/ 1925 w 2116"/>
              <a:gd name="T3" fmla="*/ 883 h 2116"/>
              <a:gd name="T4" fmla="*/ 2038 w 2116"/>
              <a:gd name="T5" fmla="*/ 652 h 2116"/>
              <a:gd name="T6" fmla="*/ 1795 w 2116"/>
              <a:gd name="T7" fmla="*/ 570 h 2116"/>
              <a:gd name="T8" fmla="*/ 1802 w 2116"/>
              <a:gd name="T9" fmla="*/ 305 h 2116"/>
              <a:gd name="T10" fmla="*/ 1548 w 2116"/>
              <a:gd name="T11" fmla="*/ 321 h 2116"/>
              <a:gd name="T12" fmla="*/ 1464 w 2116"/>
              <a:gd name="T13" fmla="*/ 80 h 2116"/>
              <a:gd name="T14" fmla="*/ 1234 w 2116"/>
              <a:gd name="T15" fmla="*/ 191 h 2116"/>
              <a:gd name="T16" fmla="*/ 1052 w 2116"/>
              <a:gd name="T17" fmla="*/ 0 h 2116"/>
              <a:gd name="T18" fmla="*/ 884 w 2116"/>
              <a:gd name="T19" fmla="*/ 191 h 2116"/>
              <a:gd name="T20" fmla="*/ 653 w 2116"/>
              <a:gd name="T21" fmla="*/ 78 h 2116"/>
              <a:gd name="T22" fmla="*/ 570 w 2116"/>
              <a:gd name="T23" fmla="*/ 321 h 2116"/>
              <a:gd name="T24" fmla="*/ 305 w 2116"/>
              <a:gd name="T25" fmla="*/ 314 h 2116"/>
              <a:gd name="T26" fmla="*/ 322 w 2116"/>
              <a:gd name="T27" fmla="*/ 568 h 2116"/>
              <a:gd name="T28" fmla="*/ 81 w 2116"/>
              <a:gd name="T29" fmla="*/ 652 h 2116"/>
              <a:gd name="T30" fmla="*/ 192 w 2116"/>
              <a:gd name="T31" fmla="*/ 882 h 2116"/>
              <a:gd name="T32" fmla="*/ 0 w 2116"/>
              <a:gd name="T33" fmla="*/ 1064 h 2116"/>
              <a:gd name="T34" fmla="*/ 191 w 2116"/>
              <a:gd name="T35" fmla="*/ 1233 h 2116"/>
              <a:gd name="T36" fmla="*/ 78 w 2116"/>
              <a:gd name="T37" fmla="*/ 1463 h 2116"/>
              <a:gd name="T38" fmla="*/ 321 w 2116"/>
              <a:gd name="T39" fmla="*/ 1546 h 2116"/>
              <a:gd name="T40" fmla="*/ 314 w 2116"/>
              <a:gd name="T41" fmla="*/ 1811 h 2116"/>
              <a:gd name="T42" fmla="*/ 569 w 2116"/>
              <a:gd name="T43" fmla="*/ 1794 h 2116"/>
              <a:gd name="T44" fmla="*/ 653 w 2116"/>
              <a:gd name="T45" fmla="*/ 2035 h 2116"/>
              <a:gd name="T46" fmla="*/ 882 w 2116"/>
              <a:gd name="T47" fmla="*/ 1925 h 2116"/>
              <a:gd name="T48" fmla="*/ 1064 w 2116"/>
              <a:gd name="T49" fmla="*/ 2116 h 2116"/>
              <a:gd name="T50" fmla="*/ 1233 w 2116"/>
              <a:gd name="T51" fmla="*/ 1925 h 2116"/>
              <a:gd name="T52" fmla="*/ 1464 w 2116"/>
              <a:gd name="T53" fmla="*/ 2038 h 2116"/>
              <a:gd name="T54" fmla="*/ 1546 w 2116"/>
              <a:gd name="T55" fmla="*/ 1795 h 2116"/>
              <a:gd name="T56" fmla="*/ 1811 w 2116"/>
              <a:gd name="T57" fmla="*/ 1802 h 2116"/>
              <a:gd name="T58" fmla="*/ 1795 w 2116"/>
              <a:gd name="T59" fmla="*/ 1547 h 2116"/>
              <a:gd name="T60" fmla="*/ 2036 w 2116"/>
              <a:gd name="T61" fmla="*/ 1463 h 2116"/>
              <a:gd name="T62" fmla="*/ 1925 w 2116"/>
              <a:gd name="T63" fmla="*/ 1234 h 2116"/>
              <a:gd name="T64" fmla="*/ 1358 w 2116"/>
              <a:gd name="T65" fmla="*/ 1669 h 2116"/>
              <a:gd name="T66" fmla="*/ 759 w 2116"/>
              <a:gd name="T67" fmla="*/ 447 h 2116"/>
              <a:gd name="T68" fmla="*/ 1358 w 2116"/>
              <a:gd name="T69" fmla="*/ 1669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16" h="2116">
                <a:moveTo>
                  <a:pt x="1941" y="1111"/>
                </a:moveTo>
                <a:cubicBezTo>
                  <a:pt x="2116" y="1052"/>
                  <a:pt x="2116" y="1052"/>
                  <a:pt x="2116" y="1052"/>
                </a:cubicBezTo>
                <a:cubicBezTo>
                  <a:pt x="2107" y="917"/>
                  <a:pt x="2107" y="917"/>
                  <a:pt x="2107" y="917"/>
                </a:cubicBezTo>
                <a:cubicBezTo>
                  <a:pt x="1925" y="883"/>
                  <a:pt x="1925" y="883"/>
                  <a:pt x="1925" y="883"/>
                </a:cubicBezTo>
                <a:cubicBezTo>
                  <a:pt x="1918" y="847"/>
                  <a:pt x="1908" y="810"/>
                  <a:pt x="1896" y="774"/>
                </a:cubicBezTo>
                <a:cubicBezTo>
                  <a:pt x="2038" y="652"/>
                  <a:pt x="2038" y="652"/>
                  <a:pt x="2038" y="652"/>
                </a:cubicBezTo>
                <a:cubicBezTo>
                  <a:pt x="1979" y="532"/>
                  <a:pt x="1979" y="532"/>
                  <a:pt x="1979" y="532"/>
                </a:cubicBezTo>
                <a:cubicBezTo>
                  <a:pt x="1795" y="570"/>
                  <a:pt x="1795" y="570"/>
                  <a:pt x="1795" y="570"/>
                </a:cubicBezTo>
                <a:cubicBezTo>
                  <a:pt x="1772" y="535"/>
                  <a:pt x="1747" y="502"/>
                  <a:pt x="1720" y="471"/>
                </a:cubicBezTo>
                <a:cubicBezTo>
                  <a:pt x="1802" y="305"/>
                  <a:pt x="1802" y="305"/>
                  <a:pt x="1802" y="305"/>
                </a:cubicBezTo>
                <a:cubicBezTo>
                  <a:pt x="1700" y="217"/>
                  <a:pt x="1700" y="217"/>
                  <a:pt x="1700" y="217"/>
                </a:cubicBezTo>
                <a:cubicBezTo>
                  <a:pt x="1548" y="321"/>
                  <a:pt x="1548" y="321"/>
                  <a:pt x="1548" y="321"/>
                </a:cubicBezTo>
                <a:cubicBezTo>
                  <a:pt x="1516" y="301"/>
                  <a:pt x="1483" y="282"/>
                  <a:pt x="1450" y="265"/>
                </a:cubicBezTo>
                <a:cubicBezTo>
                  <a:pt x="1464" y="80"/>
                  <a:pt x="1464" y="80"/>
                  <a:pt x="1464" y="80"/>
                </a:cubicBezTo>
                <a:cubicBezTo>
                  <a:pt x="1336" y="37"/>
                  <a:pt x="1336" y="37"/>
                  <a:pt x="1336" y="37"/>
                </a:cubicBezTo>
                <a:cubicBezTo>
                  <a:pt x="1234" y="191"/>
                  <a:pt x="1234" y="191"/>
                  <a:pt x="1234" y="191"/>
                </a:cubicBezTo>
                <a:cubicBezTo>
                  <a:pt x="1194" y="183"/>
                  <a:pt x="1152" y="178"/>
                  <a:pt x="1111" y="175"/>
                </a:cubicBezTo>
                <a:cubicBezTo>
                  <a:pt x="1052" y="0"/>
                  <a:pt x="1052" y="0"/>
                  <a:pt x="1052" y="0"/>
                </a:cubicBezTo>
                <a:cubicBezTo>
                  <a:pt x="918" y="9"/>
                  <a:pt x="918" y="9"/>
                  <a:pt x="918" y="9"/>
                </a:cubicBezTo>
                <a:cubicBezTo>
                  <a:pt x="884" y="191"/>
                  <a:pt x="884" y="191"/>
                  <a:pt x="884" y="191"/>
                </a:cubicBezTo>
                <a:cubicBezTo>
                  <a:pt x="847" y="198"/>
                  <a:pt x="810" y="208"/>
                  <a:pt x="774" y="220"/>
                </a:cubicBezTo>
                <a:cubicBezTo>
                  <a:pt x="653" y="78"/>
                  <a:pt x="653" y="78"/>
                  <a:pt x="653" y="78"/>
                </a:cubicBezTo>
                <a:cubicBezTo>
                  <a:pt x="532" y="137"/>
                  <a:pt x="532" y="137"/>
                  <a:pt x="532" y="137"/>
                </a:cubicBezTo>
                <a:cubicBezTo>
                  <a:pt x="570" y="321"/>
                  <a:pt x="570" y="321"/>
                  <a:pt x="570" y="321"/>
                </a:cubicBezTo>
                <a:cubicBezTo>
                  <a:pt x="535" y="344"/>
                  <a:pt x="502" y="369"/>
                  <a:pt x="471" y="396"/>
                </a:cubicBezTo>
                <a:cubicBezTo>
                  <a:pt x="305" y="314"/>
                  <a:pt x="305" y="314"/>
                  <a:pt x="305" y="314"/>
                </a:cubicBezTo>
                <a:cubicBezTo>
                  <a:pt x="217" y="416"/>
                  <a:pt x="217" y="416"/>
                  <a:pt x="217" y="416"/>
                </a:cubicBezTo>
                <a:cubicBezTo>
                  <a:pt x="322" y="568"/>
                  <a:pt x="322" y="568"/>
                  <a:pt x="322" y="568"/>
                </a:cubicBezTo>
                <a:cubicBezTo>
                  <a:pt x="301" y="600"/>
                  <a:pt x="282" y="633"/>
                  <a:pt x="265" y="666"/>
                </a:cubicBezTo>
                <a:cubicBezTo>
                  <a:pt x="81" y="652"/>
                  <a:pt x="81" y="652"/>
                  <a:pt x="81" y="652"/>
                </a:cubicBezTo>
                <a:cubicBezTo>
                  <a:pt x="37" y="780"/>
                  <a:pt x="37" y="780"/>
                  <a:pt x="37" y="780"/>
                </a:cubicBezTo>
                <a:cubicBezTo>
                  <a:pt x="192" y="882"/>
                  <a:pt x="192" y="882"/>
                  <a:pt x="192" y="882"/>
                </a:cubicBezTo>
                <a:cubicBezTo>
                  <a:pt x="183" y="923"/>
                  <a:pt x="178" y="964"/>
                  <a:pt x="175" y="1005"/>
                </a:cubicBezTo>
                <a:cubicBezTo>
                  <a:pt x="0" y="1064"/>
                  <a:pt x="0" y="1064"/>
                  <a:pt x="0" y="1064"/>
                </a:cubicBezTo>
                <a:cubicBezTo>
                  <a:pt x="9" y="1198"/>
                  <a:pt x="9" y="1198"/>
                  <a:pt x="9" y="1198"/>
                </a:cubicBezTo>
                <a:cubicBezTo>
                  <a:pt x="191" y="1233"/>
                  <a:pt x="191" y="1233"/>
                  <a:pt x="191" y="1233"/>
                </a:cubicBezTo>
                <a:cubicBezTo>
                  <a:pt x="199" y="1269"/>
                  <a:pt x="208" y="1306"/>
                  <a:pt x="221" y="1342"/>
                </a:cubicBezTo>
                <a:cubicBezTo>
                  <a:pt x="78" y="1463"/>
                  <a:pt x="78" y="1463"/>
                  <a:pt x="78" y="1463"/>
                </a:cubicBezTo>
                <a:cubicBezTo>
                  <a:pt x="138" y="1584"/>
                  <a:pt x="138" y="1584"/>
                  <a:pt x="138" y="1584"/>
                </a:cubicBezTo>
                <a:cubicBezTo>
                  <a:pt x="321" y="1546"/>
                  <a:pt x="321" y="1546"/>
                  <a:pt x="321" y="1546"/>
                </a:cubicBezTo>
                <a:cubicBezTo>
                  <a:pt x="344" y="1581"/>
                  <a:pt x="369" y="1614"/>
                  <a:pt x="397" y="1645"/>
                </a:cubicBezTo>
                <a:cubicBezTo>
                  <a:pt x="314" y="1811"/>
                  <a:pt x="314" y="1811"/>
                  <a:pt x="314" y="1811"/>
                </a:cubicBezTo>
                <a:cubicBezTo>
                  <a:pt x="416" y="1899"/>
                  <a:pt x="416" y="1899"/>
                  <a:pt x="416" y="1899"/>
                </a:cubicBezTo>
                <a:cubicBezTo>
                  <a:pt x="569" y="1794"/>
                  <a:pt x="569" y="1794"/>
                  <a:pt x="569" y="1794"/>
                </a:cubicBezTo>
                <a:cubicBezTo>
                  <a:pt x="600" y="1815"/>
                  <a:pt x="633" y="1834"/>
                  <a:pt x="667" y="1851"/>
                </a:cubicBezTo>
                <a:cubicBezTo>
                  <a:pt x="653" y="2035"/>
                  <a:pt x="653" y="2035"/>
                  <a:pt x="653" y="2035"/>
                </a:cubicBezTo>
                <a:cubicBezTo>
                  <a:pt x="780" y="2079"/>
                  <a:pt x="780" y="2079"/>
                  <a:pt x="780" y="2079"/>
                </a:cubicBezTo>
                <a:cubicBezTo>
                  <a:pt x="882" y="1925"/>
                  <a:pt x="882" y="1925"/>
                  <a:pt x="882" y="1925"/>
                </a:cubicBezTo>
                <a:cubicBezTo>
                  <a:pt x="923" y="1933"/>
                  <a:pt x="964" y="1938"/>
                  <a:pt x="1005" y="1941"/>
                </a:cubicBezTo>
                <a:cubicBezTo>
                  <a:pt x="1064" y="2116"/>
                  <a:pt x="1064" y="2116"/>
                  <a:pt x="1064" y="2116"/>
                </a:cubicBezTo>
                <a:cubicBezTo>
                  <a:pt x="1199" y="2107"/>
                  <a:pt x="1199" y="2107"/>
                  <a:pt x="1199" y="2107"/>
                </a:cubicBezTo>
                <a:cubicBezTo>
                  <a:pt x="1233" y="1925"/>
                  <a:pt x="1233" y="1925"/>
                  <a:pt x="1233" y="1925"/>
                </a:cubicBezTo>
                <a:cubicBezTo>
                  <a:pt x="1269" y="1918"/>
                  <a:pt x="1306" y="1908"/>
                  <a:pt x="1342" y="1896"/>
                </a:cubicBezTo>
                <a:cubicBezTo>
                  <a:pt x="1464" y="2038"/>
                  <a:pt x="1464" y="2038"/>
                  <a:pt x="1464" y="2038"/>
                </a:cubicBezTo>
                <a:cubicBezTo>
                  <a:pt x="1584" y="1979"/>
                  <a:pt x="1584" y="1979"/>
                  <a:pt x="1584" y="1979"/>
                </a:cubicBezTo>
                <a:cubicBezTo>
                  <a:pt x="1546" y="1795"/>
                  <a:pt x="1546" y="1795"/>
                  <a:pt x="1546" y="1795"/>
                </a:cubicBezTo>
                <a:cubicBezTo>
                  <a:pt x="1581" y="1772"/>
                  <a:pt x="1614" y="1747"/>
                  <a:pt x="1645" y="1719"/>
                </a:cubicBezTo>
                <a:cubicBezTo>
                  <a:pt x="1811" y="1802"/>
                  <a:pt x="1811" y="1802"/>
                  <a:pt x="1811" y="1802"/>
                </a:cubicBezTo>
                <a:cubicBezTo>
                  <a:pt x="1899" y="1700"/>
                  <a:pt x="1899" y="1700"/>
                  <a:pt x="1899" y="1700"/>
                </a:cubicBezTo>
                <a:cubicBezTo>
                  <a:pt x="1795" y="1547"/>
                  <a:pt x="1795" y="1547"/>
                  <a:pt x="1795" y="1547"/>
                </a:cubicBezTo>
                <a:cubicBezTo>
                  <a:pt x="1816" y="1516"/>
                  <a:pt x="1834" y="1483"/>
                  <a:pt x="1851" y="1450"/>
                </a:cubicBezTo>
                <a:cubicBezTo>
                  <a:pt x="2036" y="1463"/>
                  <a:pt x="2036" y="1463"/>
                  <a:pt x="2036" y="1463"/>
                </a:cubicBezTo>
                <a:cubicBezTo>
                  <a:pt x="2079" y="1336"/>
                  <a:pt x="2079" y="1336"/>
                  <a:pt x="2079" y="1336"/>
                </a:cubicBezTo>
                <a:cubicBezTo>
                  <a:pt x="1925" y="1234"/>
                  <a:pt x="1925" y="1234"/>
                  <a:pt x="1925" y="1234"/>
                </a:cubicBezTo>
                <a:cubicBezTo>
                  <a:pt x="1933" y="1193"/>
                  <a:pt x="1938" y="1152"/>
                  <a:pt x="1941" y="1111"/>
                </a:cubicBezTo>
                <a:close/>
                <a:moveTo>
                  <a:pt x="1358" y="1669"/>
                </a:moveTo>
                <a:cubicBezTo>
                  <a:pt x="1020" y="1834"/>
                  <a:pt x="613" y="1695"/>
                  <a:pt x="447" y="1357"/>
                </a:cubicBezTo>
                <a:cubicBezTo>
                  <a:pt x="282" y="1020"/>
                  <a:pt x="421" y="613"/>
                  <a:pt x="759" y="447"/>
                </a:cubicBezTo>
                <a:cubicBezTo>
                  <a:pt x="1096" y="282"/>
                  <a:pt x="1504" y="421"/>
                  <a:pt x="1669" y="759"/>
                </a:cubicBezTo>
                <a:cubicBezTo>
                  <a:pt x="1834" y="1096"/>
                  <a:pt x="1695" y="1503"/>
                  <a:pt x="1358" y="166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" name="Freeform 240"/>
          <p:cNvSpPr>
            <a:spLocks noEditPoints="1"/>
          </p:cNvSpPr>
          <p:nvPr/>
        </p:nvSpPr>
        <p:spPr bwMode="auto">
          <a:xfrm>
            <a:off x="3006712" y="3837254"/>
            <a:ext cx="2319338" cy="2319337"/>
          </a:xfrm>
          <a:custGeom>
            <a:avLst/>
            <a:gdLst>
              <a:gd name="T0" fmla="*/ 1840 w 1840"/>
              <a:gd name="T1" fmla="*/ 964 h 1840"/>
              <a:gd name="T2" fmla="*/ 1682 w 1840"/>
              <a:gd name="T3" fmla="*/ 808 h 1840"/>
              <a:gd name="T4" fmla="*/ 1791 w 1840"/>
              <a:gd name="T5" fmla="*/ 614 h 1840"/>
              <a:gd name="T6" fmla="*/ 1578 w 1840"/>
              <a:gd name="T7" fmla="*/ 521 h 1840"/>
              <a:gd name="T8" fmla="*/ 1602 w 1840"/>
              <a:gd name="T9" fmla="*/ 301 h 1840"/>
              <a:gd name="T10" fmla="*/ 1379 w 1840"/>
              <a:gd name="T11" fmla="*/ 303 h 1840"/>
              <a:gd name="T12" fmla="*/ 1318 w 1840"/>
              <a:gd name="T13" fmla="*/ 90 h 1840"/>
              <a:gd name="T14" fmla="*/ 1103 w 1840"/>
              <a:gd name="T15" fmla="*/ 173 h 1840"/>
              <a:gd name="T16" fmla="*/ 964 w 1840"/>
              <a:gd name="T17" fmla="*/ 0 h 1840"/>
              <a:gd name="T18" fmla="*/ 808 w 1840"/>
              <a:gd name="T19" fmla="*/ 159 h 1840"/>
              <a:gd name="T20" fmla="*/ 613 w 1840"/>
              <a:gd name="T21" fmla="*/ 49 h 1840"/>
              <a:gd name="T22" fmla="*/ 521 w 1840"/>
              <a:gd name="T23" fmla="*/ 262 h 1840"/>
              <a:gd name="T24" fmla="*/ 301 w 1840"/>
              <a:gd name="T25" fmla="*/ 239 h 1840"/>
              <a:gd name="T26" fmla="*/ 303 w 1840"/>
              <a:gd name="T27" fmla="*/ 461 h 1840"/>
              <a:gd name="T28" fmla="*/ 89 w 1840"/>
              <a:gd name="T29" fmla="*/ 522 h 1840"/>
              <a:gd name="T30" fmla="*/ 173 w 1840"/>
              <a:gd name="T31" fmla="*/ 737 h 1840"/>
              <a:gd name="T32" fmla="*/ 0 w 1840"/>
              <a:gd name="T33" fmla="*/ 877 h 1840"/>
              <a:gd name="T34" fmla="*/ 159 w 1840"/>
              <a:gd name="T35" fmla="*/ 1032 h 1840"/>
              <a:gd name="T36" fmla="*/ 49 w 1840"/>
              <a:gd name="T37" fmla="*/ 1227 h 1840"/>
              <a:gd name="T38" fmla="*/ 262 w 1840"/>
              <a:gd name="T39" fmla="*/ 1320 h 1840"/>
              <a:gd name="T40" fmla="*/ 239 w 1840"/>
              <a:gd name="T41" fmla="*/ 1540 h 1840"/>
              <a:gd name="T42" fmla="*/ 461 w 1840"/>
              <a:gd name="T43" fmla="*/ 1538 h 1840"/>
              <a:gd name="T44" fmla="*/ 522 w 1840"/>
              <a:gd name="T45" fmla="*/ 1751 h 1840"/>
              <a:gd name="T46" fmla="*/ 737 w 1840"/>
              <a:gd name="T47" fmla="*/ 1668 h 1840"/>
              <a:gd name="T48" fmla="*/ 876 w 1840"/>
              <a:gd name="T49" fmla="*/ 1840 h 1840"/>
              <a:gd name="T50" fmla="*/ 1032 w 1840"/>
              <a:gd name="T51" fmla="*/ 1682 h 1840"/>
              <a:gd name="T52" fmla="*/ 1227 w 1840"/>
              <a:gd name="T53" fmla="*/ 1791 h 1840"/>
              <a:gd name="T54" fmla="*/ 1319 w 1840"/>
              <a:gd name="T55" fmla="*/ 1579 h 1840"/>
              <a:gd name="T56" fmla="*/ 1540 w 1840"/>
              <a:gd name="T57" fmla="*/ 1602 h 1840"/>
              <a:gd name="T58" fmla="*/ 1538 w 1840"/>
              <a:gd name="T59" fmla="*/ 1380 h 1840"/>
              <a:gd name="T60" fmla="*/ 1751 w 1840"/>
              <a:gd name="T61" fmla="*/ 1318 h 1840"/>
              <a:gd name="T62" fmla="*/ 1668 w 1840"/>
              <a:gd name="T63" fmla="*/ 1104 h 1840"/>
              <a:gd name="T64" fmla="*/ 1081 w 1840"/>
              <a:gd name="T65" fmla="*/ 1490 h 1840"/>
              <a:gd name="T66" fmla="*/ 759 w 1840"/>
              <a:gd name="T67" fmla="*/ 351 h 1840"/>
              <a:gd name="T68" fmla="*/ 1081 w 1840"/>
              <a:gd name="T69" fmla="*/ 1490 h 1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40" h="1840">
                <a:moveTo>
                  <a:pt x="1827" y="1080"/>
                </a:moveTo>
                <a:cubicBezTo>
                  <a:pt x="1840" y="964"/>
                  <a:pt x="1840" y="964"/>
                  <a:pt x="1840" y="964"/>
                </a:cubicBezTo>
                <a:cubicBezTo>
                  <a:pt x="1690" y="906"/>
                  <a:pt x="1690" y="906"/>
                  <a:pt x="1690" y="906"/>
                </a:cubicBezTo>
                <a:cubicBezTo>
                  <a:pt x="1689" y="874"/>
                  <a:pt x="1687" y="841"/>
                  <a:pt x="1682" y="808"/>
                </a:cubicBezTo>
                <a:cubicBezTo>
                  <a:pt x="1823" y="726"/>
                  <a:pt x="1823" y="726"/>
                  <a:pt x="1823" y="726"/>
                </a:cubicBezTo>
                <a:cubicBezTo>
                  <a:pt x="1791" y="614"/>
                  <a:pt x="1791" y="614"/>
                  <a:pt x="1791" y="614"/>
                </a:cubicBezTo>
                <a:cubicBezTo>
                  <a:pt x="1628" y="618"/>
                  <a:pt x="1628" y="618"/>
                  <a:pt x="1628" y="618"/>
                </a:cubicBezTo>
                <a:cubicBezTo>
                  <a:pt x="1614" y="584"/>
                  <a:pt x="1597" y="552"/>
                  <a:pt x="1578" y="521"/>
                </a:cubicBezTo>
                <a:cubicBezTo>
                  <a:pt x="1675" y="392"/>
                  <a:pt x="1675" y="392"/>
                  <a:pt x="1675" y="392"/>
                </a:cubicBezTo>
                <a:cubicBezTo>
                  <a:pt x="1602" y="301"/>
                  <a:pt x="1602" y="301"/>
                  <a:pt x="1602" y="301"/>
                </a:cubicBezTo>
                <a:cubicBezTo>
                  <a:pt x="1455" y="366"/>
                  <a:pt x="1455" y="366"/>
                  <a:pt x="1455" y="366"/>
                </a:cubicBezTo>
                <a:cubicBezTo>
                  <a:pt x="1431" y="344"/>
                  <a:pt x="1406" y="322"/>
                  <a:pt x="1379" y="303"/>
                </a:cubicBezTo>
                <a:cubicBezTo>
                  <a:pt x="1420" y="147"/>
                  <a:pt x="1420" y="147"/>
                  <a:pt x="1420" y="147"/>
                </a:cubicBezTo>
                <a:cubicBezTo>
                  <a:pt x="1318" y="90"/>
                  <a:pt x="1318" y="90"/>
                  <a:pt x="1318" y="90"/>
                </a:cubicBezTo>
                <a:cubicBezTo>
                  <a:pt x="1206" y="206"/>
                  <a:pt x="1206" y="206"/>
                  <a:pt x="1206" y="206"/>
                </a:cubicBezTo>
                <a:cubicBezTo>
                  <a:pt x="1173" y="193"/>
                  <a:pt x="1139" y="181"/>
                  <a:pt x="1103" y="173"/>
                </a:cubicBezTo>
                <a:cubicBezTo>
                  <a:pt x="1080" y="13"/>
                  <a:pt x="1080" y="13"/>
                  <a:pt x="1080" y="13"/>
                </a:cubicBezTo>
                <a:cubicBezTo>
                  <a:pt x="964" y="0"/>
                  <a:pt x="964" y="0"/>
                  <a:pt x="964" y="0"/>
                </a:cubicBezTo>
                <a:cubicBezTo>
                  <a:pt x="906" y="151"/>
                  <a:pt x="906" y="151"/>
                  <a:pt x="906" y="151"/>
                </a:cubicBezTo>
                <a:cubicBezTo>
                  <a:pt x="874" y="151"/>
                  <a:pt x="841" y="154"/>
                  <a:pt x="808" y="159"/>
                </a:cubicBezTo>
                <a:cubicBezTo>
                  <a:pt x="726" y="17"/>
                  <a:pt x="726" y="17"/>
                  <a:pt x="726" y="17"/>
                </a:cubicBezTo>
                <a:cubicBezTo>
                  <a:pt x="613" y="49"/>
                  <a:pt x="613" y="49"/>
                  <a:pt x="613" y="49"/>
                </a:cubicBezTo>
                <a:cubicBezTo>
                  <a:pt x="617" y="213"/>
                  <a:pt x="617" y="213"/>
                  <a:pt x="617" y="213"/>
                </a:cubicBezTo>
                <a:cubicBezTo>
                  <a:pt x="584" y="227"/>
                  <a:pt x="552" y="244"/>
                  <a:pt x="521" y="262"/>
                </a:cubicBezTo>
                <a:cubicBezTo>
                  <a:pt x="392" y="166"/>
                  <a:pt x="392" y="166"/>
                  <a:pt x="392" y="166"/>
                </a:cubicBezTo>
                <a:cubicBezTo>
                  <a:pt x="301" y="239"/>
                  <a:pt x="301" y="239"/>
                  <a:pt x="301" y="239"/>
                </a:cubicBezTo>
                <a:cubicBezTo>
                  <a:pt x="366" y="386"/>
                  <a:pt x="366" y="386"/>
                  <a:pt x="366" y="386"/>
                </a:cubicBezTo>
                <a:cubicBezTo>
                  <a:pt x="343" y="410"/>
                  <a:pt x="322" y="435"/>
                  <a:pt x="303" y="461"/>
                </a:cubicBezTo>
                <a:cubicBezTo>
                  <a:pt x="147" y="420"/>
                  <a:pt x="147" y="420"/>
                  <a:pt x="147" y="420"/>
                </a:cubicBezTo>
                <a:cubicBezTo>
                  <a:pt x="89" y="522"/>
                  <a:pt x="89" y="522"/>
                  <a:pt x="89" y="522"/>
                </a:cubicBezTo>
                <a:cubicBezTo>
                  <a:pt x="206" y="634"/>
                  <a:pt x="206" y="634"/>
                  <a:pt x="206" y="634"/>
                </a:cubicBezTo>
                <a:cubicBezTo>
                  <a:pt x="192" y="668"/>
                  <a:pt x="181" y="702"/>
                  <a:pt x="173" y="737"/>
                </a:cubicBezTo>
                <a:cubicBezTo>
                  <a:pt x="13" y="760"/>
                  <a:pt x="13" y="760"/>
                  <a:pt x="13" y="760"/>
                </a:cubicBezTo>
                <a:cubicBezTo>
                  <a:pt x="0" y="877"/>
                  <a:pt x="0" y="877"/>
                  <a:pt x="0" y="877"/>
                </a:cubicBezTo>
                <a:cubicBezTo>
                  <a:pt x="151" y="934"/>
                  <a:pt x="151" y="934"/>
                  <a:pt x="151" y="934"/>
                </a:cubicBezTo>
                <a:cubicBezTo>
                  <a:pt x="151" y="967"/>
                  <a:pt x="154" y="1000"/>
                  <a:pt x="159" y="1032"/>
                </a:cubicBezTo>
                <a:cubicBezTo>
                  <a:pt x="17" y="1115"/>
                  <a:pt x="17" y="1115"/>
                  <a:pt x="17" y="1115"/>
                </a:cubicBezTo>
                <a:cubicBezTo>
                  <a:pt x="49" y="1227"/>
                  <a:pt x="49" y="1227"/>
                  <a:pt x="49" y="1227"/>
                </a:cubicBezTo>
                <a:cubicBezTo>
                  <a:pt x="212" y="1223"/>
                  <a:pt x="212" y="1223"/>
                  <a:pt x="212" y="1223"/>
                </a:cubicBezTo>
                <a:cubicBezTo>
                  <a:pt x="227" y="1257"/>
                  <a:pt x="243" y="1289"/>
                  <a:pt x="262" y="1320"/>
                </a:cubicBezTo>
                <a:cubicBezTo>
                  <a:pt x="166" y="1449"/>
                  <a:pt x="166" y="1449"/>
                  <a:pt x="166" y="1449"/>
                </a:cubicBezTo>
                <a:cubicBezTo>
                  <a:pt x="239" y="1540"/>
                  <a:pt x="239" y="1540"/>
                  <a:pt x="239" y="1540"/>
                </a:cubicBezTo>
                <a:cubicBezTo>
                  <a:pt x="386" y="1474"/>
                  <a:pt x="386" y="1474"/>
                  <a:pt x="386" y="1474"/>
                </a:cubicBezTo>
                <a:cubicBezTo>
                  <a:pt x="410" y="1497"/>
                  <a:pt x="435" y="1518"/>
                  <a:pt x="461" y="1538"/>
                </a:cubicBezTo>
                <a:cubicBezTo>
                  <a:pt x="420" y="1694"/>
                  <a:pt x="420" y="1694"/>
                  <a:pt x="420" y="1694"/>
                </a:cubicBezTo>
                <a:cubicBezTo>
                  <a:pt x="522" y="1751"/>
                  <a:pt x="522" y="1751"/>
                  <a:pt x="522" y="1751"/>
                </a:cubicBezTo>
                <a:cubicBezTo>
                  <a:pt x="634" y="1635"/>
                  <a:pt x="634" y="1635"/>
                  <a:pt x="634" y="1635"/>
                </a:cubicBezTo>
                <a:cubicBezTo>
                  <a:pt x="667" y="1648"/>
                  <a:pt x="702" y="1659"/>
                  <a:pt x="737" y="1668"/>
                </a:cubicBezTo>
                <a:cubicBezTo>
                  <a:pt x="760" y="1827"/>
                  <a:pt x="760" y="1827"/>
                  <a:pt x="760" y="1827"/>
                </a:cubicBezTo>
                <a:cubicBezTo>
                  <a:pt x="876" y="1840"/>
                  <a:pt x="876" y="1840"/>
                  <a:pt x="876" y="1840"/>
                </a:cubicBezTo>
                <a:cubicBezTo>
                  <a:pt x="934" y="1690"/>
                  <a:pt x="934" y="1690"/>
                  <a:pt x="934" y="1690"/>
                </a:cubicBezTo>
                <a:cubicBezTo>
                  <a:pt x="967" y="1689"/>
                  <a:pt x="1000" y="1687"/>
                  <a:pt x="1032" y="1682"/>
                </a:cubicBezTo>
                <a:cubicBezTo>
                  <a:pt x="1114" y="1823"/>
                  <a:pt x="1114" y="1823"/>
                  <a:pt x="1114" y="1823"/>
                </a:cubicBezTo>
                <a:cubicBezTo>
                  <a:pt x="1227" y="1791"/>
                  <a:pt x="1227" y="1791"/>
                  <a:pt x="1227" y="1791"/>
                </a:cubicBezTo>
                <a:cubicBezTo>
                  <a:pt x="1223" y="1628"/>
                  <a:pt x="1223" y="1628"/>
                  <a:pt x="1223" y="1628"/>
                </a:cubicBezTo>
                <a:cubicBezTo>
                  <a:pt x="1256" y="1614"/>
                  <a:pt x="1289" y="1597"/>
                  <a:pt x="1319" y="1579"/>
                </a:cubicBezTo>
                <a:cubicBezTo>
                  <a:pt x="1448" y="1675"/>
                  <a:pt x="1448" y="1675"/>
                  <a:pt x="1448" y="1675"/>
                </a:cubicBezTo>
                <a:cubicBezTo>
                  <a:pt x="1540" y="1602"/>
                  <a:pt x="1540" y="1602"/>
                  <a:pt x="1540" y="1602"/>
                </a:cubicBezTo>
                <a:cubicBezTo>
                  <a:pt x="1474" y="1455"/>
                  <a:pt x="1474" y="1455"/>
                  <a:pt x="1474" y="1455"/>
                </a:cubicBezTo>
                <a:cubicBezTo>
                  <a:pt x="1497" y="1431"/>
                  <a:pt x="1518" y="1406"/>
                  <a:pt x="1538" y="1380"/>
                </a:cubicBezTo>
                <a:cubicBezTo>
                  <a:pt x="1694" y="1420"/>
                  <a:pt x="1694" y="1420"/>
                  <a:pt x="1694" y="1420"/>
                </a:cubicBezTo>
                <a:cubicBezTo>
                  <a:pt x="1751" y="1318"/>
                  <a:pt x="1751" y="1318"/>
                  <a:pt x="1751" y="1318"/>
                </a:cubicBezTo>
                <a:cubicBezTo>
                  <a:pt x="1635" y="1207"/>
                  <a:pt x="1635" y="1207"/>
                  <a:pt x="1635" y="1207"/>
                </a:cubicBezTo>
                <a:cubicBezTo>
                  <a:pt x="1648" y="1173"/>
                  <a:pt x="1659" y="1139"/>
                  <a:pt x="1668" y="1104"/>
                </a:cubicBezTo>
                <a:lnTo>
                  <a:pt x="1827" y="1080"/>
                </a:lnTo>
                <a:close/>
                <a:moveTo>
                  <a:pt x="1081" y="1490"/>
                </a:moveTo>
                <a:cubicBezTo>
                  <a:pt x="766" y="1579"/>
                  <a:pt x="439" y="1396"/>
                  <a:pt x="350" y="1081"/>
                </a:cubicBezTo>
                <a:cubicBezTo>
                  <a:pt x="262" y="767"/>
                  <a:pt x="445" y="439"/>
                  <a:pt x="759" y="351"/>
                </a:cubicBezTo>
                <a:cubicBezTo>
                  <a:pt x="1074" y="262"/>
                  <a:pt x="1401" y="445"/>
                  <a:pt x="1490" y="760"/>
                </a:cubicBezTo>
                <a:cubicBezTo>
                  <a:pt x="1579" y="1074"/>
                  <a:pt x="1396" y="1401"/>
                  <a:pt x="1081" y="14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Freeform 241"/>
          <p:cNvSpPr>
            <a:spLocks noEditPoints="1"/>
          </p:cNvSpPr>
          <p:nvPr/>
        </p:nvSpPr>
        <p:spPr bwMode="auto">
          <a:xfrm>
            <a:off x="1542069" y="3347419"/>
            <a:ext cx="1682750" cy="1682750"/>
          </a:xfrm>
          <a:custGeom>
            <a:avLst/>
            <a:gdLst>
              <a:gd name="T0" fmla="*/ 1335 w 1335"/>
              <a:gd name="T1" fmla="*/ 699 h 1335"/>
              <a:gd name="T2" fmla="*/ 1220 w 1335"/>
              <a:gd name="T3" fmla="*/ 586 h 1335"/>
              <a:gd name="T4" fmla="*/ 1300 w 1335"/>
              <a:gd name="T5" fmla="*/ 445 h 1335"/>
              <a:gd name="T6" fmla="*/ 1145 w 1335"/>
              <a:gd name="T7" fmla="*/ 378 h 1335"/>
              <a:gd name="T8" fmla="*/ 1162 w 1335"/>
              <a:gd name="T9" fmla="*/ 218 h 1335"/>
              <a:gd name="T10" fmla="*/ 1001 w 1335"/>
              <a:gd name="T11" fmla="*/ 219 h 1335"/>
              <a:gd name="T12" fmla="*/ 956 w 1335"/>
              <a:gd name="T13" fmla="*/ 65 h 1335"/>
              <a:gd name="T14" fmla="*/ 801 w 1335"/>
              <a:gd name="T15" fmla="*/ 125 h 1335"/>
              <a:gd name="T16" fmla="*/ 699 w 1335"/>
              <a:gd name="T17" fmla="*/ 0 h 1335"/>
              <a:gd name="T18" fmla="*/ 586 w 1335"/>
              <a:gd name="T19" fmla="*/ 115 h 1335"/>
              <a:gd name="T20" fmla="*/ 445 w 1335"/>
              <a:gd name="T21" fmla="*/ 35 h 1335"/>
              <a:gd name="T22" fmla="*/ 378 w 1335"/>
              <a:gd name="T23" fmla="*/ 190 h 1335"/>
              <a:gd name="T24" fmla="*/ 218 w 1335"/>
              <a:gd name="T25" fmla="*/ 173 h 1335"/>
              <a:gd name="T26" fmla="*/ 220 w 1335"/>
              <a:gd name="T27" fmla="*/ 334 h 1335"/>
              <a:gd name="T28" fmla="*/ 65 w 1335"/>
              <a:gd name="T29" fmla="*/ 379 h 1335"/>
              <a:gd name="T30" fmla="*/ 125 w 1335"/>
              <a:gd name="T31" fmla="*/ 535 h 1335"/>
              <a:gd name="T32" fmla="*/ 0 w 1335"/>
              <a:gd name="T33" fmla="*/ 636 h 1335"/>
              <a:gd name="T34" fmla="*/ 115 w 1335"/>
              <a:gd name="T35" fmla="*/ 749 h 1335"/>
              <a:gd name="T36" fmla="*/ 35 w 1335"/>
              <a:gd name="T37" fmla="*/ 890 h 1335"/>
              <a:gd name="T38" fmla="*/ 190 w 1335"/>
              <a:gd name="T39" fmla="*/ 957 h 1335"/>
              <a:gd name="T40" fmla="*/ 173 w 1335"/>
              <a:gd name="T41" fmla="*/ 1117 h 1335"/>
              <a:gd name="T42" fmla="*/ 334 w 1335"/>
              <a:gd name="T43" fmla="*/ 1116 h 1335"/>
              <a:gd name="T44" fmla="*/ 379 w 1335"/>
              <a:gd name="T45" fmla="*/ 1270 h 1335"/>
              <a:gd name="T46" fmla="*/ 535 w 1335"/>
              <a:gd name="T47" fmla="*/ 1210 h 1335"/>
              <a:gd name="T48" fmla="*/ 636 w 1335"/>
              <a:gd name="T49" fmla="*/ 1335 h 1335"/>
              <a:gd name="T50" fmla="*/ 749 w 1335"/>
              <a:gd name="T51" fmla="*/ 1220 h 1335"/>
              <a:gd name="T52" fmla="*/ 890 w 1335"/>
              <a:gd name="T53" fmla="*/ 1299 h 1335"/>
              <a:gd name="T54" fmla="*/ 957 w 1335"/>
              <a:gd name="T55" fmla="*/ 1145 h 1335"/>
              <a:gd name="T56" fmla="*/ 1117 w 1335"/>
              <a:gd name="T57" fmla="*/ 1162 h 1335"/>
              <a:gd name="T58" fmla="*/ 1116 w 1335"/>
              <a:gd name="T59" fmla="*/ 1001 h 1335"/>
              <a:gd name="T60" fmla="*/ 1271 w 1335"/>
              <a:gd name="T61" fmla="*/ 956 h 1335"/>
              <a:gd name="T62" fmla="*/ 1210 w 1335"/>
              <a:gd name="T63" fmla="*/ 801 h 1335"/>
              <a:gd name="T64" fmla="*/ 776 w 1335"/>
              <a:gd name="T65" fmla="*/ 1050 h 1335"/>
              <a:gd name="T66" fmla="*/ 560 w 1335"/>
              <a:gd name="T67" fmla="*/ 286 h 1335"/>
              <a:gd name="T68" fmla="*/ 776 w 1335"/>
              <a:gd name="T69" fmla="*/ 1050 h 1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35" h="1335">
                <a:moveTo>
                  <a:pt x="1326" y="784"/>
                </a:moveTo>
                <a:cubicBezTo>
                  <a:pt x="1335" y="699"/>
                  <a:pt x="1335" y="699"/>
                  <a:pt x="1335" y="699"/>
                </a:cubicBezTo>
                <a:cubicBezTo>
                  <a:pt x="1226" y="658"/>
                  <a:pt x="1226" y="658"/>
                  <a:pt x="1226" y="658"/>
                </a:cubicBezTo>
                <a:cubicBezTo>
                  <a:pt x="1226" y="634"/>
                  <a:pt x="1224" y="610"/>
                  <a:pt x="1220" y="586"/>
                </a:cubicBezTo>
                <a:cubicBezTo>
                  <a:pt x="1323" y="527"/>
                  <a:pt x="1323" y="527"/>
                  <a:pt x="1323" y="527"/>
                </a:cubicBezTo>
                <a:cubicBezTo>
                  <a:pt x="1300" y="445"/>
                  <a:pt x="1300" y="445"/>
                  <a:pt x="1300" y="445"/>
                </a:cubicBezTo>
                <a:cubicBezTo>
                  <a:pt x="1181" y="448"/>
                  <a:pt x="1181" y="448"/>
                  <a:pt x="1181" y="448"/>
                </a:cubicBezTo>
                <a:cubicBezTo>
                  <a:pt x="1171" y="424"/>
                  <a:pt x="1159" y="400"/>
                  <a:pt x="1145" y="378"/>
                </a:cubicBezTo>
                <a:cubicBezTo>
                  <a:pt x="1215" y="284"/>
                  <a:pt x="1215" y="284"/>
                  <a:pt x="1215" y="284"/>
                </a:cubicBezTo>
                <a:cubicBezTo>
                  <a:pt x="1162" y="218"/>
                  <a:pt x="1162" y="218"/>
                  <a:pt x="1162" y="218"/>
                </a:cubicBezTo>
                <a:cubicBezTo>
                  <a:pt x="1055" y="266"/>
                  <a:pt x="1055" y="266"/>
                  <a:pt x="1055" y="266"/>
                </a:cubicBezTo>
                <a:cubicBezTo>
                  <a:pt x="1038" y="249"/>
                  <a:pt x="1020" y="234"/>
                  <a:pt x="1001" y="219"/>
                </a:cubicBezTo>
                <a:cubicBezTo>
                  <a:pt x="1031" y="106"/>
                  <a:pt x="1031" y="106"/>
                  <a:pt x="1031" y="106"/>
                </a:cubicBezTo>
                <a:cubicBezTo>
                  <a:pt x="956" y="65"/>
                  <a:pt x="956" y="65"/>
                  <a:pt x="956" y="65"/>
                </a:cubicBezTo>
                <a:cubicBezTo>
                  <a:pt x="875" y="149"/>
                  <a:pt x="875" y="149"/>
                  <a:pt x="875" y="149"/>
                </a:cubicBezTo>
                <a:cubicBezTo>
                  <a:pt x="851" y="139"/>
                  <a:pt x="826" y="131"/>
                  <a:pt x="801" y="125"/>
                </a:cubicBezTo>
                <a:cubicBezTo>
                  <a:pt x="784" y="9"/>
                  <a:pt x="784" y="9"/>
                  <a:pt x="784" y="9"/>
                </a:cubicBezTo>
                <a:cubicBezTo>
                  <a:pt x="699" y="0"/>
                  <a:pt x="699" y="0"/>
                  <a:pt x="699" y="0"/>
                </a:cubicBezTo>
                <a:cubicBezTo>
                  <a:pt x="658" y="109"/>
                  <a:pt x="658" y="109"/>
                  <a:pt x="658" y="109"/>
                </a:cubicBezTo>
                <a:cubicBezTo>
                  <a:pt x="634" y="109"/>
                  <a:pt x="610" y="111"/>
                  <a:pt x="586" y="115"/>
                </a:cubicBezTo>
                <a:cubicBezTo>
                  <a:pt x="527" y="12"/>
                  <a:pt x="527" y="12"/>
                  <a:pt x="527" y="12"/>
                </a:cubicBezTo>
                <a:cubicBezTo>
                  <a:pt x="445" y="35"/>
                  <a:pt x="445" y="35"/>
                  <a:pt x="445" y="35"/>
                </a:cubicBezTo>
                <a:cubicBezTo>
                  <a:pt x="448" y="154"/>
                  <a:pt x="448" y="154"/>
                  <a:pt x="448" y="154"/>
                </a:cubicBezTo>
                <a:cubicBezTo>
                  <a:pt x="424" y="164"/>
                  <a:pt x="400" y="176"/>
                  <a:pt x="378" y="190"/>
                </a:cubicBezTo>
                <a:cubicBezTo>
                  <a:pt x="284" y="120"/>
                  <a:pt x="284" y="120"/>
                  <a:pt x="284" y="120"/>
                </a:cubicBezTo>
                <a:cubicBezTo>
                  <a:pt x="218" y="173"/>
                  <a:pt x="218" y="173"/>
                  <a:pt x="218" y="173"/>
                </a:cubicBezTo>
                <a:cubicBezTo>
                  <a:pt x="266" y="280"/>
                  <a:pt x="266" y="280"/>
                  <a:pt x="266" y="280"/>
                </a:cubicBezTo>
                <a:cubicBezTo>
                  <a:pt x="249" y="297"/>
                  <a:pt x="234" y="315"/>
                  <a:pt x="220" y="334"/>
                </a:cubicBezTo>
                <a:cubicBezTo>
                  <a:pt x="106" y="305"/>
                  <a:pt x="106" y="305"/>
                  <a:pt x="106" y="305"/>
                </a:cubicBezTo>
                <a:cubicBezTo>
                  <a:pt x="65" y="379"/>
                  <a:pt x="65" y="379"/>
                  <a:pt x="65" y="379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39" y="484"/>
                  <a:pt x="131" y="509"/>
                  <a:pt x="125" y="535"/>
                </a:cubicBezTo>
                <a:cubicBezTo>
                  <a:pt x="9" y="551"/>
                  <a:pt x="9" y="551"/>
                  <a:pt x="9" y="551"/>
                </a:cubicBezTo>
                <a:cubicBezTo>
                  <a:pt x="0" y="636"/>
                  <a:pt x="0" y="636"/>
                  <a:pt x="0" y="636"/>
                </a:cubicBezTo>
                <a:cubicBezTo>
                  <a:pt x="109" y="678"/>
                  <a:pt x="109" y="678"/>
                  <a:pt x="109" y="678"/>
                </a:cubicBezTo>
                <a:cubicBezTo>
                  <a:pt x="110" y="701"/>
                  <a:pt x="111" y="725"/>
                  <a:pt x="115" y="749"/>
                </a:cubicBezTo>
                <a:cubicBezTo>
                  <a:pt x="12" y="809"/>
                  <a:pt x="12" y="809"/>
                  <a:pt x="12" y="809"/>
                </a:cubicBezTo>
                <a:cubicBezTo>
                  <a:pt x="35" y="890"/>
                  <a:pt x="35" y="890"/>
                  <a:pt x="35" y="890"/>
                </a:cubicBezTo>
                <a:cubicBezTo>
                  <a:pt x="154" y="887"/>
                  <a:pt x="154" y="887"/>
                  <a:pt x="154" y="887"/>
                </a:cubicBezTo>
                <a:cubicBezTo>
                  <a:pt x="164" y="912"/>
                  <a:pt x="177" y="935"/>
                  <a:pt x="190" y="957"/>
                </a:cubicBezTo>
                <a:cubicBezTo>
                  <a:pt x="120" y="1051"/>
                  <a:pt x="120" y="1051"/>
                  <a:pt x="120" y="1051"/>
                </a:cubicBezTo>
                <a:cubicBezTo>
                  <a:pt x="173" y="1117"/>
                  <a:pt x="173" y="1117"/>
                  <a:pt x="173" y="1117"/>
                </a:cubicBezTo>
                <a:cubicBezTo>
                  <a:pt x="280" y="1070"/>
                  <a:pt x="280" y="1070"/>
                  <a:pt x="280" y="1070"/>
                </a:cubicBezTo>
                <a:cubicBezTo>
                  <a:pt x="297" y="1086"/>
                  <a:pt x="315" y="1102"/>
                  <a:pt x="334" y="1116"/>
                </a:cubicBezTo>
                <a:cubicBezTo>
                  <a:pt x="305" y="1229"/>
                  <a:pt x="305" y="1229"/>
                  <a:pt x="305" y="1229"/>
                </a:cubicBezTo>
                <a:cubicBezTo>
                  <a:pt x="379" y="1270"/>
                  <a:pt x="379" y="1270"/>
                  <a:pt x="379" y="1270"/>
                </a:cubicBezTo>
                <a:cubicBezTo>
                  <a:pt x="460" y="1186"/>
                  <a:pt x="460" y="1186"/>
                  <a:pt x="460" y="1186"/>
                </a:cubicBezTo>
                <a:cubicBezTo>
                  <a:pt x="484" y="1196"/>
                  <a:pt x="509" y="1204"/>
                  <a:pt x="535" y="1210"/>
                </a:cubicBezTo>
                <a:cubicBezTo>
                  <a:pt x="551" y="1326"/>
                  <a:pt x="551" y="1326"/>
                  <a:pt x="551" y="1326"/>
                </a:cubicBezTo>
                <a:cubicBezTo>
                  <a:pt x="636" y="1335"/>
                  <a:pt x="636" y="1335"/>
                  <a:pt x="636" y="1335"/>
                </a:cubicBezTo>
                <a:cubicBezTo>
                  <a:pt x="678" y="1226"/>
                  <a:pt x="678" y="1226"/>
                  <a:pt x="678" y="1226"/>
                </a:cubicBezTo>
                <a:cubicBezTo>
                  <a:pt x="701" y="1226"/>
                  <a:pt x="725" y="1224"/>
                  <a:pt x="749" y="1220"/>
                </a:cubicBezTo>
                <a:cubicBezTo>
                  <a:pt x="808" y="1323"/>
                  <a:pt x="808" y="1323"/>
                  <a:pt x="808" y="1323"/>
                </a:cubicBezTo>
                <a:cubicBezTo>
                  <a:pt x="890" y="1299"/>
                  <a:pt x="890" y="1299"/>
                  <a:pt x="890" y="1299"/>
                </a:cubicBezTo>
                <a:cubicBezTo>
                  <a:pt x="887" y="1181"/>
                  <a:pt x="887" y="1181"/>
                  <a:pt x="887" y="1181"/>
                </a:cubicBezTo>
                <a:cubicBezTo>
                  <a:pt x="912" y="1171"/>
                  <a:pt x="935" y="1159"/>
                  <a:pt x="957" y="1145"/>
                </a:cubicBezTo>
                <a:cubicBezTo>
                  <a:pt x="1051" y="1215"/>
                  <a:pt x="1051" y="1215"/>
                  <a:pt x="1051" y="1215"/>
                </a:cubicBezTo>
                <a:cubicBezTo>
                  <a:pt x="1117" y="1162"/>
                  <a:pt x="1117" y="1162"/>
                  <a:pt x="1117" y="1162"/>
                </a:cubicBezTo>
                <a:cubicBezTo>
                  <a:pt x="1070" y="1055"/>
                  <a:pt x="1070" y="1055"/>
                  <a:pt x="1070" y="1055"/>
                </a:cubicBezTo>
                <a:cubicBezTo>
                  <a:pt x="1086" y="1038"/>
                  <a:pt x="1102" y="1020"/>
                  <a:pt x="1116" y="1001"/>
                </a:cubicBezTo>
                <a:cubicBezTo>
                  <a:pt x="1229" y="1031"/>
                  <a:pt x="1229" y="1031"/>
                  <a:pt x="1229" y="1031"/>
                </a:cubicBezTo>
                <a:cubicBezTo>
                  <a:pt x="1271" y="956"/>
                  <a:pt x="1271" y="956"/>
                  <a:pt x="1271" y="956"/>
                </a:cubicBezTo>
                <a:cubicBezTo>
                  <a:pt x="1186" y="875"/>
                  <a:pt x="1186" y="875"/>
                  <a:pt x="1186" y="875"/>
                </a:cubicBezTo>
                <a:cubicBezTo>
                  <a:pt x="1196" y="851"/>
                  <a:pt x="1204" y="826"/>
                  <a:pt x="1210" y="801"/>
                </a:cubicBezTo>
                <a:lnTo>
                  <a:pt x="1326" y="784"/>
                </a:lnTo>
                <a:close/>
                <a:moveTo>
                  <a:pt x="776" y="1050"/>
                </a:moveTo>
                <a:cubicBezTo>
                  <a:pt x="565" y="1109"/>
                  <a:pt x="345" y="986"/>
                  <a:pt x="286" y="775"/>
                </a:cubicBezTo>
                <a:cubicBezTo>
                  <a:pt x="226" y="564"/>
                  <a:pt x="349" y="345"/>
                  <a:pt x="560" y="286"/>
                </a:cubicBezTo>
                <a:cubicBezTo>
                  <a:pt x="771" y="226"/>
                  <a:pt x="990" y="349"/>
                  <a:pt x="1050" y="560"/>
                </a:cubicBezTo>
                <a:cubicBezTo>
                  <a:pt x="1109" y="771"/>
                  <a:pt x="987" y="990"/>
                  <a:pt x="776" y="1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Freeform 247"/>
          <p:cNvSpPr>
            <a:spLocks noEditPoints="1"/>
          </p:cNvSpPr>
          <p:nvPr/>
        </p:nvSpPr>
        <p:spPr bwMode="auto">
          <a:xfrm>
            <a:off x="3851262" y="4683392"/>
            <a:ext cx="630238" cy="628650"/>
          </a:xfrm>
          <a:custGeom>
            <a:avLst/>
            <a:gdLst>
              <a:gd name="T0" fmla="*/ 250 w 500"/>
              <a:gd name="T1" fmla="*/ 499 h 499"/>
              <a:gd name="T2" fmla="*/ 0 w 500"/>
              <a:gd name="T3" fmla="*/ 249 h 499"/>
              <a:gd name="T4" fmla="*/ 250 w 500"/>
              <a:gd name="T5" fmla="*/ 0 h 499"/>
              <a:gd name="T6" fmla="*/ 500 w 500"/>
              <a:gd name="T7" fmla="*/ 249 h 499"/>
              <a:gd name="T8" fmla="*/ 250 w 500"/>
              <a:gd name="T9" fmla="*/ 499 h 499"/>
              <a:gd name="T10" fmla="*/ 250 w 500"/>
              <a:gd name="T11" fmla="*/ 140 h 499"/>
              <a:gd name="T12" fmla="*/ 140 w 500"/>
              <a:gd name="T13" fmla="*/ 249 h 499"/>
              <a:gd name="T14" fmla="*/ 250 w 500"/>
              <a:gd name="T15" fmla="*/ 359 h 499"/>
              <a:gd name="T16" fmla="*/ 360 w 500"/>
              <a:gd name="T17" fmla="*/ 249 h 499"/>
              <a:gd name="T18" fmla="*/ 250 w 500"/>
              <a:gd name="T19" fmla="*/ 14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0" h="499">
                <a:moveTo>
                  <a:pt x="250" y="499"/>
                </a:moveTo>
                <a:cubicBezTo>
                  <a:pt x="112" y="499"/>
                  <a:pt x="0" y="387"/>
                  <a:pt x="0" y="249"/>
                </a:cubicBezTo>
                <a:cubicBezTo>
                  <a:pt x="0" y="112"/>
                  <a:pt x="112" y="0"/>
                  <a:pt x="250" y="0"/>
                </a:cubicBezTo>
                <a:cubicBezTo>
                  <a:pt x="388" y="0"/>
                  <a:pt x="500" y="112"/>
                  <a:pt x="500" y="249"/>
                </a:cubicBezTo>
                <a:cubicBezTo>
                  <a:pt x="500" y="387"/>
                  <a:pt x="388" y="499"/>
                  <a:pt x="250" y="499"/>
                </a:cubicBezTo>
                <a:close/>
                <a:moveTo>
                  <a:pt x="250" y="140"/>
                </a:moveTo>
                <a:cubicBezTo>
                  <a:pt x="190" y="140"/>
                  <a:pt x="140" y="189"/>
                  <a:pt x="140" y="249"/>
                </a:cubicBezTo>
                <a:cubicBezTo>
                  <a:pt x="140" y="310"/>
                  <a:pt x="190" y="359"/>
                  <a:pt x="250" y="359"/>
                </a:cubicBezTo>
                <a:cubicBezTo>
                  <a:pt x="311" y="359"/>
                  <a:pt x="360" y="310"/>
                  <a:pt x="360" y="249"/>
                </a:cubicBezTo>
                <a:cubicBezTo>
                  <a:pt x="360" y="189"/>
                  <a:pt x="311" y="140"/>
                  <a:pt x="250" y="1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Freeform 248"/>
          <p:cNvSpPr>
            <a:spLocks noEditPoints="1"/>
          </p:cNvSpPr>
          <p:nvPr/>
        </p:nvSpPr>
        <p:spPr bwMode="auto">
          <a:xfrm>
            <a:off x="5948349" y="3562392"/>
            <a:ext cx="722313" cy="725487"/>
          </a:xfrm>
          <a:custGeom>
            <a:avLst/>
            <a:gdLst>
              <a:gd name="T0" fmla="*/ 287 w 574"/>
              <a:gd name="T1" fmla="*/ 575 h 575"/>
              <a:gd name="T2" fmla="*/ 0 w 574"/>
              <a:gd name="T3" fmla="*/ 287 h 575"/>
              <a:gd name="T4" fmla="*/ 287 w 574"/>
              <a:gd name="T5" fmla="*/ 0 h 575"/>
              <a:gd name="T6" fmla="*/ 574 w 574"/>
              <a:gd name="T7" fmla="*/ 287 h 575"/>
              <a:gd name="T8" fmla="*/ 287 w 574"/>
              <a:gd name="T9" fmla="*/ 575 h 575"/>
              <a:gd name="T10" fmla="*/ 287 w 574"/>
              <a:gd name="T11" fmla="*/ 160 h 575"/>
              <a:gd name="T12" fmla="*/ 160 w 574"/>
              <a:gd name="T13" fmla="*/ 287 h 575"/>
              <a:gd name="T14" fmla="*/ 287 w 574"/>
              <a:gd name="T15" fmla="*/ 415 h 575"/>
              <a:gd name="T16" fmla="*/ 414 w 574"/>
              <a:gd name="T17" fmla="*/ 287 h 575"/>
              <a:gd name="T18" fmla="*/ 287 w 574"/>
              <a:gd name="T19" fmla="*/ 160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4" h="575">
                <a:moveTo>
                  <a:pt x="287" y="575"/>
                </a:moveTo>
                <a:cubicBezTo>
                  <a:pt x="129" y="575"/>
                  <a:pt x="0" y="446"/>
                  <a:pt x="0" y="287"/>
                </a:cubicBezTo>
                <a:cubicBezTo>
                  <a:pt x="0" y="129"/>
                  <a:pt x="129" y="0"/>
                  <a:pt x="287" y="0"/>
                </a:cubicBezTo>
                <a:cubicBezTo>
                  <a:pt x="446" y="0"/>
                  <a:pt x="574" y="129"/>
                  <a:pt x="574" y="287"/>
                </a:cubicBezTo>
                <a:cubicBezTo>
                  <a:pt x="574" y="446"/>
                  <a:pt x="446" y="575"/>
                  <a:pt x="287" y="575"/>
                </a:cubicBezTo>
                <a:close/>
                <a:moveTo>
                  <a:pt x="287" y="160"/>
                </a:moveTo>
                <a:cubicBezTo>
                  <a:pt x="217" y="160"/>
                  <a:pt x="160" y="217"/>
                  <a:pt x="160" y="287"/>
                </a:cubicBezTo>
                <a:cubicBezTo>
                  <a:pt x="160" y="358"/>
                  <a:pt x="217" y="415"/>
                  <a:pt x="287" y="415"/>
                </a:cubicBezTo>
                <a:cubicBezTo>
                  <a:pt x="357" y="415"/>
                  <a:pt x="414" y="358"/>
                  <a:pt x="414" y="287"/>
                </a:cubicBezTo>
                <a:cubicBezTo>
                  <a:pt x="414" y="217"/>
                  <a:pt x="357" y="160"/>
                  <a:pt x="287" y="16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Freeform 249"/>
          <p:cNvSpPr>
            <a:spLocks noEditPoints="1"/>
          </p:cNvSpPr>
          <p:nvPr/>
        </p:nvSpPr>
        <p:spPr bwMode="auto">
          <a:xfrm>
            <a:off x="2156432" y="3963368"/>
            <a:ext cx="457200" cy="457200"/>
          </a:xfrm>
          <a:custGeom>
            <a:avLst/>
            <a:gdLst>
              <a:gd name="T0" fmla="*/ 181 w 363"/>
              <a:gd name="T1" fmla="*/ 363 h 363"/>
              <a:gd name="T2" fmla="*/ 0 w 363"/>
              <a:gd name="T3" fmla="*/ 181 h 363"/>
              <a:gd name="T4" fmla="*/ 181 w 363"/>
              <a:gd name="T5" fmla="*/ 0 h 363"/>
              <a:gd name="T6" fmla="*/ 363 w 363"/>
              <a:gd name="T7" fmla="*/ 181 h 363"/>
              <a:gd name="T8" fmla="*/ 181 w 363"/>
              <a:gd name="T9" fmla="*/ 363 h 363"/>
              <a:gd name="T10" fmla="*/ 181 w 363"/>
              <a:gd name="T11" fmla="*/ 120 h 363"/>
              <a:gd name="T12" fmla="*/ 120 w 363"/>
              <a:gd name="T13" fmla="*/ 181 h 363"/>
              <a:gd name="T14" fmla="*/ 181 w 363"/>
              <a:gd name="T15" fmla="*/ 243 h 363"/>
              <a:gd name="T16" fmla="*/ 243 w 363"/>
              <a:gd name="T17" fmla="*/ 181 h 363"/>
              <a:gd name="T18" fmla="*/ 181 w 363"/>
              <a:gd name="T19" fmla="*/ 12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3" h="363">
                <a:moveTo>
                  <a:pt x="181" y="363"/>
                </a:moveTo>
                <a:cubicBezTo>
                  <a:pt x="81" y="363"/>
                  <a:pt x="0" y="282"/>
                  <a:pt x="0" y="181"/>
                </a:cubicBezTo>
                <a:cubicBezTo>
                  <a:pt x="0" y="81"/>
                  <a:pt x="81" y="0"/>
                  <a:pt x="181" y="0"/>
                </a:cubicBezTo>
                <a:cubicBezTo>
                  <a:pt x="281" y="0"/>
                  <a:pt x="363" y="81"/>
                  <a:pt x="363" y="181"/>
                </a:cubicBezTo>
                <a:cubicBezTo>
                  <a:pt x="363" y="282"/>
                  <a:pt x="281" y="363"/>
                  <a:pt x="181" y="363"/>
                </a:cubicBezTo>
                <a:close/>
                <a:moveTo>
                  <a:pt x="181" y="120"/>
                </a:moveTo>
                <a:cubicBezTo>
                  <a:pt x="147" y="120"/>
                  <a:pt x="120" y="147"/>
                  <a:pt x="120" y="181"/>
                </a:cubicBezTo>
                <a:cubicBezTo>
                  <a:pt x="120" y="215"/>
                  <a:pt x="147" y="243"/>
                  <a:pt x="181" y="243"/>
                </a:cubicBezTo>
                <a:cubicBezTo>
                  <a:pt x="215" y="243"/>
                  <a:pt x="243" y="215"/>
                  <a:pt x="243" y="181"/>
                </a:cubicBezTo>
                <a:cubicBezTo>
                  <a:pt x="243" y="147"/>
                  <a:pt x="215" y="120"/>
                  <a:pt x="181" y="1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8" name="Group 17"/>
          <p:cNvGrpSpPr/>
          <p:nvPr/>
        </p:nvGrpSpPr>
        <p:grpSpPr>
          <a:xfrm>
            <a:off x="8019852" y="2424948"/>
            <a:ext cx="2694701" cy="3143792"/>
            <a:chOff x="8198838" y="2976912"/>
            <a:chExt cx="2694701" cy="3143792"/>
          </a:xfrm>
        </p:grpSpPr>
        <p:sp>
          <p:nvSpPr>
            <p:cNvPr id="19" name="TextBox 18"/>
            <p:cNvSpPr txBox="1"/>
            <p:nvPr/>
          </p:nvSpPr>
          <p:spPr>
            <a:xfrm>
              <a:off x="8198838" y="2976912"/>
              <a:ext cx="20505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 this Demo…</a:t>
              </a:r>
              <a:endParaRPr lang="id-ID" sz="2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198838" y="3362257"/>
              <a:ext cx="2694701" cy="2758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DNX and the Command Line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File-&gt;New Project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New Solution/Project structure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The Startup class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Middleware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Configuration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User Secrets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Dependency Injection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Hosting.ini (non-VS)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Entity Framework (Command Line)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b="1" dirty="0" smtClean="0">
                  <a:solidFill>
                    <a:schemeClr val="bg1">
                      <a:lumMod val="65000"/>
                    </a:schemeClr>
                  </a:solidFill>
                </a:rPr>
                <a:t>Starter Web Project – Our Demo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48542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8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50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37872" y="1417488"/>
            <a:ext cx="2516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Set up your environment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72639" y="680759"/>
            <a:ext cx="2646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Hands On</a:t>
            </a:r>
            <a:endParaRPr lang="en-US" sz="48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180430" y="5869754"/>
            <a:ext cx="930275" cy="930275"/>
            <a:chOff x="9180430" y="5869754"/>
            <a:chExt cx="930275" cy="930275"/>
          </a:xfrm>
        </p:grpSpPr>
        <p:sp>
          <p:nvSpPr>
            <p:cNvPr id="511" name="Freeform 243"/>
            <p:cNvSpPr>
              <a:spLocks/>
            </p:cNvSpPr>
            <p:nvPr/>
          </p:nvSpPr>
          <p:spPr bwMode="auto">
            <a:xfrm>
              <a:off x="9515392" y="6214241"/>
              <a:ext cx="254000" cy="236537"/>
            </a:xfrm>
            <a:custGeom>
              <a:avLst/>
              <a:gdLst>
                <a:gd name="T0" fmla="*/ 127 w 202"/>
                <a:gd name="T1" fmla="*/ 3 h 188"/>
                <a:gd name="T2" fmla="*/ 104 w 202"/>
                <a:gd name="T3" fmla="*/ 0 h 188"/>
                <a:gd name="T4" fmla="*/ 12 w 202"/>
                <a:gd name="T5" fmla="*/ 72 h 188"/>
                <a:gd name="T6" fmla="*/ 81 w 202"/>
                <a:gd name="T7" fmla="*/ 186 h 188"/>
                <a:gd name="T8" fmla="*/ 104 w 202"/>
                <a:gd name="T9" fmla="*/ 188 h 188"/>
                <a:gd name="T10" fmla="*/ 104 w 202"/>
                <a:gd name="T11" fmla="*/ 188 h 188"/>
                <a:gd name="T12" fmla="*/ 196 w 202"/>
                <a:gd name="T13" fmla="*/ 117 h 188"/>
                <a:gd name="T14" fmla="*/ 185 w 202"/>
                <a:gd name="T15" fmla="*/ 46 h 188"/>
                <a:gd name="T16" fmla="*/ 127 w 202"/>
                <a:gd name="T17" fmla="*/ 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8">
                  <a:moveTo>
                    <a:pt x="127" y="3"/>
                  </a:moveTo>
                  <a:cubicBezTo>
                    <a:pt x="119" y="1"/>
                    <a:pt x="112" y="0"/>
                    <a:pt x="104" y="0"/>
                  </a:cubicBezTo>
                  <a:cubicBezTo>
                    <a:pt x="60" y="0"/>
                    <a:pt x="23" y="30"/>
                    <a:pt x="12" y="72"/>
                  </a:cubicBezTo>
                  <a:cubicBezTo>
                    <a:pt x="0" y="122"/>
                    <a:pt x="30" y="173"/>
                    <a:pt x="81" y="186"/>
                  </a:cubicBezTo>
                  <a:cubicBezTo>
                    <a:pt x="89" y="188"/>
                    <a:pt x="96" y="188"/>
                    <a:pt x="104" y="188"/>
                  </a:cubicBezTo>
                  <a:cubicBezTo>
                    <a:pt x="104" y="188"/>
                    <a:pt x="104" y="188"/>
                    <a:pt x="104" y="188"/>
                  </a:cubicBezTo>
                  <a:cubicBezTo>
                    <a:pt x="147" y="188"/>
                    <a:pt x="185" y="159"/>
                    <a:pt x="196" y="117"/>
                  </a:cubicBezTo>
                  <a:cubicBezTo>
                    <a:pt x="202" y="93"/>
                    <a:pt x="198" y="68"/>
                    <a:pt x="185" y="46"/>
                  </a:cubicBezTo>
                  <a:cubicBezTo>
                    <a:pt x="172" y="24"/>
                    <a:pt x="151" y="9"/>
                    <a:pt x="127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2" name="Freeform 244"/>
            <p:cNvSpPr>
              <a:spLocks noEditPoints="1"/>
            </p:cNvSpPr>
            <p:nvPr/>
          </p:nvSpPr>
          <p:spPr bwMode="auto">
            <a:xfrm>
              <a:off x="9180430" y="5869754"/>
              <a:ext cx="930275" cy="930275"/>
            </a:xfrm>
            <a:custGeom>
              <a:avLst/>
              <a:gdLst>
                <a:gd name="T0" fmla="*/ 730 w 738"/>
                <a:gd name="T1" fmla="*/ 444 h 738"/>
                <a:gd name="T2" fmla="*/ 738 w 738"/>
                <a:gd name="T3" fmla="*/ 357 h 738"/>
                <a:gd name="T4" fmla="*/ 646 w 738"/>
                <a:gd name="T5" fmla="*/ 318 h 738"/>
                <a:gd name="T6" fmla="*/ 624 w 738"/>
                <a:gd name="T7" fmla="*/ 249 h 738"/>
                <a:gd name="T8" fmla="*/ 677 w 738"/>
                <a:gd name="T9" fmla="*/ 167 h 738"/>
                <a:gd name="T10" fmla="*/ 621 w 738"/>
                <a:gd name="T11" fmla="*/ 99 h 738"/>
                <a:gd name="T12" fmla="*/ 530 w 738"/>
                <a:gd name="T13" fmla="*/ 137 h 738"/>
                <a:gd name="T14" fmla="*/ 468 w 738"/>
                <a:gd name="T15" fmla="*/ 104 h 738"/>
                <a:gd name="T16" fmla="*/ 447 w 738"/>
                <a:gd name="T17" fmla="*/ 8 h 738"/>
                <a:gd name="T18" fmla="*/ 360 w 738"/>
                <a:gd name="T19" fmla="*/ 0 h 738"/>
                <a:gd name="T20" fmla="*/ 322 w 738"/>
                <a:gd name="T21" fmla="*/ 90 h 738"/>
                <a:gd name="T22" fmla="*/ 252 w 738"/>
                <a:gd name="T23" fmla="*/ 112 h 738"/>
                <a:gd name="T24" fmla="*/ 169 w 738"/>
                <a:gd name="T25" fmla="*/ 58 h 738"/>
                <a:gd name="T26" fmla="*/ 102 w 738"/>
                <a:gd name="T27" fmla="*/ 114 h 738"/>
                <a:gd name="T28" fmla="*/ 139 w 738"/>
                <a:gd name="T29" fmla="*/ 205 h 738"/>
                <a:gd name="T30" fmla="*/ 105 w 738"/>
                <a:gd name="T31" fmla="*/ 270 h 738"/>
                <a:gd name="T32" fmla="*/ 8 w 738"/>
                <a:gd name="T33" fmla="*/ 291 h 738"/>
                <a:gd name="T34" fmla="*/ 0 w 738"/>
                <a:gd name="T35" fmla="*/ 379 h 738"/>
                <a:gd name="T36" fmla="*/ 92 w 738"/>
                <a:gd name="T37" fmla="*/ 417 h 738"/>
                <a:gd name="T38" fmla="*/ 113 w 738"/>
                <a:gd name="T39" fmla="*/ 485 h 738"/>
                <a:gd name="T40" fmla="*/ 59 w 738"/>
                <a:gd name="T41" fmla="*/ 569 h 738"/>
                <a:gd name="T42" fmla="*/ 115 w 738"/>
                <a:gd name="T43" fmla="*/ 637 h 738"/>
                <a:gd name="T44" fmla="*/ 208 w 738"/>
                <a:gd name="T45" fmla="*/ 599 h 738"/>
                <a:gd name="T46" fmla="*/ 269 w 738"/>
                <a:gd name="T47" fmla="*/ 631 h 738"/>
                <a:gd name="T48" fmla="*/ 290 w 738"/>
                <a:gd name="T49" fmla="*/ 729 h 738"/>
                <a:gd name="T50" fmla="*/ 378 w 738"/>
                <a:gd name="T51" fmla="*/ 738 h 738"/>
                <a:gd name="T52" fmla="*/ 417 w 738"/>
                <a:gd name="T53" fmla="*/ 645 h 738"/>
                <a:gd name="T54" fmla="*/ 484 w 738"/>
                <a:gd name="T55" fmla="*/ 625 h 738"/>
                <a:gd name="T56" fmla="*/ 568 w 738"/>
                <a:gd name="T57" fmla="*/ 679 h 738"/>
                <a:gd name="T58" fmla="*/ 636 w 738"/>
                <a:gd name="T59" fmla="*/ 623 h 738"/>
                <a:gd name="T60" fmla="*/ 599 w 738"/>
                <a:gd name="T61" fmla="*/ 531 h 738"/>
                <a:gd name="T62" fmla="*/ 633 w 738"/>
                <a:gd name="T63" fmla="*/ 465 h 738"/>
                <a:gd name="T64" fmla="*/ 730 w 738"/>
                <a:gd name="T65" fmla="*/ 444 h 738"/>
                <a:gd name="T66" fmla="*/ 503 w 738"/>
                <a:gd name="T67" fmla="*/ 401 h 738"/>
                <a:gd name="T68" fmla="*/ 369 w 738"/>
                <a:gd name="T69" fmla="*/ 505 h 738"/>
                <a:gd name="T70" fmla="*/ 369 w 738"/>
                <a:gd name="T71" fmla="*/ 505 h 738"/>
                <a:gd name="T72" fmla="*/ 335 w 738"/>
                <a:gd name="T73" fmla="*/ 502 h 738"/>
                <a:gd name="T74" fmla="*/ 234 w 738"/>
                <a:gd name="T75" fmla="*/ 334 h 738"/>
                <a:gd name="T76" fmla="*/ 369 w 738"/>
                <a:gd name="T77" fmla="*/ 229 h 738"/>
                <a:gd name="T78" fmla="*/ 403 w 738"/>
                <a:gd name="T79" fmla="*/ 233 h 738"/>
                <a:gd name="T80" fmla="*/ 488 w 738"/>
                <a:gd name="T81" fmla="*/ 297 h 738"/>
                <a:gd name="T82" fmla="*/ 503 w 738"/>
                <a:gd name="T83" fmla="*/ 401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38" h="738">
                  <a:moveTo>
                    <a:pt x="730" y="444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6" y="318"/>
                    <a:pt x="646" y="318"/>
                    <a:pt x="646" y="318"/>
                  </a:cubicBezTo>
                  <a:cubicBezTo>
                    <a:pt x="642" y="294"/>
                    <a:pt x="635" y="271"/>
                    <a:pt x="624" y="249"/>
                  </a:cubicBezTo>
                  <a:cubicBezTo>
                    <a:pt x="677" y="167"/>
                    <a:pt x="677" y="167"/>
                    <a:pt x="677" y="167"/>
                  </a:cubicBezTo>
                  <a:cubicBezTo>
                    <a:pt x="621" y="99"/>
                    <a:pt x="621" y="99"/>
                    <a:pt x="621" y="99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1" y="124"/>
                    <a:pt x="490" y="113"/>
                    <a:pt x="468" y="104"/>
                  </a:cubicBezTo>
                  <a:cubicBezTo>
                    <a:pt x="447" y="8"/>
                    <a:pt x="447" y="8"/>
                    <a:pt x="447" y="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0"/>
                    <a:pt x="322" y="90"/>
                    <a:pt x="322" y="90"/>
                  </a:cubicBezTo>
                  <a:cubicBezTo>
                    <a:pt x="298" y="94"/>
                    <a:pt x="274" y="102"/>
                    <a:pt x="252" y="112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39" y="205"/>
                    <a:pt x="139" y="205"/>
                    <a:pt x="139" y="205"/>
                  </a:cubicBezTo>
                  <a:cubicBezTo>
                    <a:pt x="125" y="225"/>
                    <a:pt x="113" y="247"/>
                    <a:pt x="105" y="270"/>
                  </a:cubicBezTo>
                  <a:cubicBezTo>
                    <a:pt x="8" y="291"/>
                    <a:pt x="8" y="291"/>
                    <a:pt x="8" y="291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7"/>
                    <a:pt x="92" y="417"/>
                    <a:pt x="92" y="417"/>
                  </a:cubicBezTo>
                  <a:cubicBezTo>
                    <a:pt x="96" y="441"/>
                    <a:pt x="103" y="464"/>
                    <a:pt x="113" y="485"/>
                  </a:cubicBezTo>
                  <a:cubicBezTo>
                    <a:pt x="59" y="569"/>
                    <a:pt x="59" y="569"/>
                    <a:pt x="59" y="569"/>
                  </a:cubicBezTo>
                  <a:cubicBezTo>
                    <a:pt x="115" y="637"/>
                    <a:pt x="115" y="637"/>
                    <a:pt x="115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6" y="612"/>
                    <a:pt x="247" y="623"/>
                    <a:pt x="269" y="631"/>
                  </a:cubicBezTo>
                  <a:cubicBezTo>
                    <a:pt x="290" y="729"/>
                    <a:pt x="290" y="729"/>
                    <a:pt x="290" y="729"/>
                  </a:cubicBezTo>
                  <a:cubicBezTo>
                    <a:pt x="378" y="738"/>
                    <a:pt x="378" y="738"/>
                    <a:pt x="378" y="738"/>
                  </a:cubicBezTo>
                  <a:cubicBezTo>
                    <a:pt x="417" y="645"/>
                    <a:pt x="417" y="645"/>
                    <a:pt x="417" y="645"/>
                  </a:cubicBezTo>
                  <a:cubicBezTo>
                    <a:pt x="440" y="641"/>
                    <a:pt x="463" y="634"/>
                    <a:pt x="484" y="625"/>
                  </a:cubicBezTo>
                  <a:cubicBezTo>
                    <a:pt x="568" y="679"/>
                    <a:pt x="568" y="679"/>
                    <a:pt x="568" y="679"/>
                  </a:cubicBezTo>
                  <a:cubicBezTo>
                    <a:pt x="636" y="623"/>
                    <a:pt x="636" y="623"/>
                    <a:pt x="636" y="623"/>
                  </a:cubicBezTo>
                  <a:cubicBezTo>
                    <a:pt x="599" y="531"/>
                    <a:pt x="599" y="531"/>
                    <a:pt x="599" y="531"/>
                  </a:cubicBezTo>
                  <a:cubicBezTo>
                    <a:pt x="613" y="511"/>
                    <a:pt x="624" y="489"/>
                    <a:pt x="633" y="465"/>
                  </a:cubicBezTo>
                  <a:lnTo>
                    <a:pt x="730" y="444"/>
                  </a:lnTo>
                  <a:close/>
                  <a:moveTo>
                    <a:pt x="503" y="401"/>
                  </a:moveTo>
                  <a:cubicBezTo>
                    <a:pt x="488" y="463"/>
                    <a:pt x="433" y="505"/>
                    <a:pt x="369" y="505"/>
                  </a:cubicBezTo>
                  <a:cubicBezTo>
                    <a:pt x="369" y="505"/>
                    <a:pt x="369" y="505"/>
                    <a:pt x="369" y="505"/>
                  </a:cubicBezTo>
                  <a:cubicBezTo>
                    <a:pt x="358" y="505"/>
                    <a:pt x="346" y="504"/>
                    <a:pt x="335" y="502"/>
                  </a:cubicBezTo>
                  <a:cubicBezTo>
                    <a:pt x="261" y="483"/>
                    <a:pt x="216" y="408"/>
                    <a:pt x="234" y="334"/>
                  </a:cubicBezTo>
                  <a:cubicBezTo>
                    <a:pt x="250" y="272"/>
                    <a:pt x="305" y="229"/>
                    <a:pt x="369" y="229"/>
                  </a:cubicBezTo>
                  <a:cubicBezTo>
                    <a:pt x="380" y="229"/>
                    <a:pt x="392" y="231"/>
                    <a:pt x="403" y="233"/>
                  </a:cubicBezTo>
                  <a:cubicBezTo>
                    <a:pt x="439" y="242"/>
                    <a:pt x="469" y="265"/>
                    <a:pt x="488" y="297"/>
                  </a:cubicBezTo>
                  <a:cubicBezTo>
                    <a:pt x="507" y="328"/>
                    <a:pt x="512" y="365"/>
                    <a:pt x="503" y="4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874515" y="2395387"/>
            <a:ext cx="930275" cy="930275"/>
            <a:chOff x="10874515" y="2395387"/>
            <a:chExt cx="930275" cy="930275"/>
          </a:xfrm>
        </p:grpSpPr>
        <p:sp>
          <p:nvSpPr>
            <p:cNvPr id="531" name="Freeform 245"/>
            <p:cNvSpPr>
              <a:spLocks/>
            </p:cNvSpPr>
            <p:nvPr/>
          </p:nvSpPr>
          <p:spPr bwMode="auto">
            <a:xfrm>
              <a:off x="11209477" y="2741462"/>
              <a:ext cx="254000" cy="238125"/>
            </a:xfrm>
            <a:custGeom>
              <a:avLst/>
              <a:gdLst>
                <a:gd name="T0" fmla="*/ 128 w 202"/>
                <a:gd name="T1" fmla="*/ 3 h 189"/>
                <a:gd name="T2" fmla="*/ 104 w 202"/>
                <a:gd name="T3" fmla="*/ 0 h 189"/>
                <a:gd name="T4" fmla="*/ 13 w 202"/>
                <a:gd name="T5" fmla="*/ 71 h 189"/>
                <a:gd name="T6" fmla="*/ 82 w 202"/>
                <a:gd name="T7" fmla="*/ 186 h 189"/>
                <a:gd name="T8" fmla="*/ 105 w 202"/>
                <a:gd name="T9" fmla="*/ 189 h 189"/>
                <a:gd name="T10" fmla="*/ 196 w 202"/>
                <a:gd name="T11" fmla="*/ 117 h 189"/>
                <a:gd name="T12" fmla="*/ 186 w 202"/>
                <a:gd name="T13" fmla="*/ 46 h 189"/>
                <a:gd name="T14" fmla="*/ 128 w 202"/>
                <a:gd name="T15" fmla="*/ 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189">
                  <a:moveTo>
                    <a:pt x="128" y="3"/>
                  </a:moveTo>
                  <a:cubicBezTo>
                    <a:pt x="120" y="1"/>
                    <a:pt x="112" y="0"/>
                    <a:pt x="104" y="0"/>
                  </a:cubicBezTo>
                  <a:cubicBezTo>
                    <a:pt x="61" y="0"/>
                    <a:pt x="23" y="29"/>
                    <a:pt x="13" y="71"/>
                  </a:cubicBezTo>
                  <a:cubicBezTo>
                    <a:pt x="0" y="122"/>
                    <a:pt x="31" y="173"/>
                    <a:pt x="82" y="186"/>
                  </a:cubicBezTo>
                  <a:cubicBezTo>
                    <a:pt x="89" y="188"/>
                    <a:pt x="97" y="189"/>
                    <a:pt x="105" y="189"/>
                  </a:cubicBezTo>
                  <a:cubicBezTo>
                    <a:pt x="148" y="189"/>
                    <a:pt x="186" y="160"/>
                    <a:pt x="196" y="117"/>
                  </a:cubicBezTo>
                  <a:cubicBezTo>
                    <a:pt x="202" y="93"/>
                    <a:pt x="199" y="67"/>
                    <a:pt x="186" y="46"/>
                  </a:cubicBezTo>
                  <a:cubicBezTo>
                    <a:pt x="173" y="24"/>
                    <a:pt x="152" y="9"/>
                    <a:pt x="128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2" name="Freeform 246"/>
            <p:cNvSpPr>
              <a:spLocks noEditPoints="1"/>
            </p:cNvSpPr>
            <p:nvPr/>
          </p:nvSpPr>
          <p:spPr bwMode="auto">
            <a:xfrm>
              <a:off x="10874515" y="2395387"/>
              <a:ext cx="930275" cy="930275"/>
            </a:xfrm>
            <a:custGeom>
              <a:avLst/>
              <a:gdLst>
                <a:gd name="T0" fmla="*/ 730 w 738"/>
                <a:gd name="T1" fmla="*/ 445 h 738"/>
                <a:gd name="T2" fmla="*/ 738 w 738"/>
                <a:gd name="T3" fmla="*/ 357 h 738"/>
                <a:gd name="T4" fmla="*/ 647 w 738"/>
                <a:gd name="T5" fmla="*/ 319 h 738"/>
                <a:gd name="T6" fmla="*/ 625 w 738"/>
                <a:gd name="T7" fmla="*/ 250 h 738"/>
                <a:gd name="T8" fmla="*/ 678 w 738"/>
                <a:gd name="T9" fmla="*/ 168 h 738"/>
                <a:gd name="T10" fmla="*/ 622 w 738"/>
                <a:gd name="T11" fmla="*/ 100 h 738"/>
                <a:gd name="T12" fmla="*/ 530 w 738"/>
                <a:gd name="T13" fmla="*/ 137 h 738"/>
                <a:gd name="T14" fmla="*/ 469 w 738"/>
                <a:gd name="T15" fmla="*/ 105 h 738"/>
                <a:gd name="T16" fmla="*/ 448 w 738"/>
                <a:gd name="T17" fmla="*/ 9 h 738"/>
                <a:gd name="T18" fmla="*/ 360 w 738"/>
                <a:gd name="T19" fmla="*/ 0 h 738"/>
                <a:gd name="T20" fmla="*/ 322 w 738"/>
                <a:gd name="T21" fmla="*/ 91 h 738"/>
                <a:gd name="T22" fmla="*/ 253 w 738"/>
                <a:gd name="T23" fmla="*/ 112 h 738"/>
                <a:gd name="T24" fmla="*/ 170 w 738"/>
                <a:gd name="T25" fmla="*/ 59 h 738"/>
                <a:gd name="T26" fmla="*/ 102 w 738"/>
                <a:gd name="T27" fmla="*/ 115 h 738"/>
                <a:gd name="T28" fmla="*/ 139 w 738"/>
                <a:gd name="T29" fmla="*/ 206 h 738"/>
                <a:gd name="T30" fmla="*/ 105 w 738"/>
                <a:gd name="T31" fmla="*/ 271 h 738"/>
                <a:gd name="T32" fmla="*/ 8 w 738"/>
                <a:gd name="T33" fmla="*/ 292 h 738"/>
                <a:gd name="T34" fmla="*/ 0 w 738"/>
                <a:gd name="T35" fmla="*/ 379 h 738"/>
                <a:gd name="T36" fmla="*/ 92 w 738"/>
                <a:gd name="T37" fmla="*/ 418 h 738"/>
                <a:gd name="T38" fmla="*/ 113 w 738"/>
                <a:gd name="T39" fmla="*/ 486 h 738"/>
                <a:gd name="T40" fmla="*/ 59 w 738"/>
                <a:gd name="T41" fmla="*/ 570 h 738"/>
                <a:gd name="T42" fmla="*/ 116 w 738"/>
                <a:gd name="T43" fmla="*/ 637 h 738"/>
                <a:gd name="T44" fmla="*/ 208 w 738"/>
                <a:gd name="T45" fmla="*/ 599 h 738"/>
                <a:gd name="T46" fmla="*/ 270 w 738"/>
                <a:gd name="T47" fmla="*/ 632 h 738"/>
                <a:gd name="T48" fmla="*/ 291 w 738"/>
                <a:gd name="T49" fmla="*/ 730 h 738"/>
                <a:gd name="T50" fmla="*/ 379 w 738"/>
                <a:gd name="T51" fmla="*/ 738 h 738"/>
                <a:gd name="T52" fmla="*/ 417 w 738"/>
                <a:gd name="T53" fmla="*/ 646 h 738"/>
                <a:gd name="T54" fmla="*/ 485 w 738"/>
                <a:gd name="T55" fmla="*/ 625 h 738"/>
                <a:gd name="T56" fmla="*/ 569 w 738"/>
                <a:gd name="T57" fmla="*/ 680 h 738"/>
                <a:gd name="T58" fmla="*/ 637 w 738"/>
                <a:gd name="T59" fmla="*/ 623 h 738"/>
                <a:gd name="T60" fmla="*/ 599 w 738"/>
                <a:gd name="T61" fmla="*/ 532 h 738"/>
                <a:gd name="T62" fmla="*/ 634 w 738"/>
                <a:gd name="T63" fmla="*/ 466 h 738"/>
                <a:gd name="T64" fmla="*/ 730 w 738"/>
                <a:gd name="T65" fmla="*/ 445 h 738"/>
                <a:gd name="T66" fmla="*/ 504 w 738"/>
                <a:gd name="T67" fmla="*/ 402 h 738"/>
                <a:gd name="T68" fmla="*/ 370 w 738"/>
                <a:gd name="T69" fmla="*/ 507 h 738"/>
                <a:gd name="T70" fmla="*/ 336 w 738"/>
                <a:gd name="T71" fmla="*/ 503 h 738"/>
                <a:gd name="T72" fmla="*/ 235 w 738"/>
                <a:gd name="T73" fmla="*/ 335 h 738"/>
                <a:gd name="T74" fmla="*/ 369 w 738"/>
                <a:gd name="T75" fmla="*/ 230 h 738"/>
                <a:gd name="T76" fmla="*/ 403 w 738"/>
                <a:gd name="T77" fmla="*/ 234 h 738"/>
                <a:gd name="T78" fmla="*/ 488 w 738"/>
                <a:gd name="T79" fmla="*/ 297 h 738"/>
                <a:gd name="T80" fmla="*/ 504 w 738"/>
                <a:gd name="T81" fmla="*/ 402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8" h="738">
                  <a:moveTo>
                    <a:pt x="730" y="445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7" y="319"/>
                    <a:pt x="647" y="319"/>
                    <a:pt x="647" y="319"/>
                  </a:cubicBezTo>
                  <a:cubicBezTo>
                    <a:pt x="643" y="295"/>
                    <a:pt x="635" y="272"/>
                    <a:pt x="625" y="250"/>
                  </a:cubicBezTo>
                  <a:cubicBezTo>
                    <a:pt x="678" y="168"/>
                    <a:pt x="678" y="168"/>
                    <a:pt x="678" y="168"/>
                  </a:cubicBezTo>
                  <a:cubicBezTo>
                    <a:pt x="622" y="100"/>
                    <a:pt x="622" y="100"/>
                    <a:pt x="622" y="100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2" y="124"/>
                    <a:pt x="491" y="113"/>
                    <a:pt x="469" y="105"/>
                  </a:cubicBezTo>
                  <a:cubicBezTo>
                    <a:pt x="448" y="9"/>
                    <a:pt x="448" y="9"/>
                    <a:pt x="448" y="9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1"/>
                    <a:pt x="322" y="91"/>
                    <a:pt x="322" y="91"/>
                  </a:cubicBezTo>
                  <a:cubicBezTo>
                    <a:pt x="298" y="95"/>
                    <a:pt x="275" y="102"/>
                    <a:pt x="253" y="112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39" y="206"/>
                    <a:pt x="139" y="206"/>
                    <a:pt x="139" y="206"/>
                  </a:cubicBezTo>
                  <a:cubicBezTo>
                    <a:pt x="125" y="226"/>
                    <a:pt x="114" y="247"/>
                    <a:pt x="105" y="271"/>
                  </a:cubicBezTo>
                  <a:cubicBezTo>
                    <a:pt x="8" y="292"/>
                    <a:pt x="8" y="292"/>
                    <a:pt x="8" y="292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8"/>
                    <a:pt x="92" y="418"/>
                    <a:pt x="92" y="418"/>
                  </a:cubicBezTo>
                  <a:cubicBezTo>
                    <a:pt x="97" y="441"/>
                    <a:pt x="104" y="464"/>
                    <a:pt x="113" y="486"/>
                  </a:cubicBezTo>
                  <a:cubicBezTo>
                    <a:pt x="59" y="570"/>
                    <a:pt x="59" y="570"/>
                    <a:pt x="59" y="570"/>
                  </a:cubicBezTo>
                  <a:cubicBezTo>
                    <a:pt x="116" y="637"/>
                    <a:pt x="116" y="637"/>
                    <a:pt x="116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7" y="612"/>
                    <a:pt x="248" y="623"/>
                    <a:pt x="270" y="632"/>
                  </a:cubicBezTo>
                  <a:cubicBezTo>
                    <a:pt x="291" y="730"/>
                    <a:pt x="291" y="730"/>
                    <a:pt x="291" y="730"/>
                  </a:cubicBezTo>
                  <a:cubicBezTo>
                    <a:pt x="379" y="738"/>
                    <a:pt x="379" y="738"/>
                    <a:pt x="379" y="738"/>
                  </a:cubicBezTo>
                  <a:cubicBezTo>
                    <a:pt x="417" y="646"/>
                    <a:pt x="417" y="646"/>
                    <a:pt x="417" y="646"/>
                  </a:cubicBezTo>
                  <a:cubicBezTo>
                    <a:pt x="441" y="642"/>
                    <a:pt x="463" y="635"/>
                    <a:pt x="485" y="625"/>
                  </a:cubicBezTo>
                  <a:cubicBezTo>
                    <a:pt x="569" y="680"/>
                    <a:pt x="569" y="680"/>
                    <a:pt x="569" y="680"/>
                  </a:cubicBezTo>
                  <a:cubicBezTo>
                    <a:pt x="637" y="623"/>
                    <a:pt x="637" y="623"/>
                    <a:pt x="637" y="623"/>
                  </a:cubicBezTo>
                  <a:cubicBezTo>
                    <a:pt x="599" y="532"/>
                    <a:pt x="599" y="532"/>
                    <a:pt x="599" y="532"/>
                  </a:cubicBezTo>
                  <a:cubicBezTo>
                    <a:pt x="613" y="512"/>
                    <a:pt x="625" y="490"/>
                    <a:pt x="634" y="466"/>
                  </a:cubicBezTo>
                  <a:lnTo>
                    <a:pt x="730" y="445"/>
                  </a:lnTo>
                  <a:close/>
                  <a:moveTo>
                    <a:pt x="504" y="402"/>
                  </a:moveTo>
                  <a:cubicBezTo>
                    <a:pt x="489" y="464"/>
                    <a:pt x="433" y="507"/>
                    <a:pt x="370" y="507"/>
                  </a:cubicBezTo>
                  <a:cubicBezTo>
                    <a:pt x="358" y="507"/>
                    <a:pt x="347" y="506"/>
                    <a:pt x="336" y="503"/>
                  </a:cubicBezTo>
                  <a:cubicBezTo>
                    <a:pt x="262" y="484"/>
                    <a:pt x="217" y="409"/>
                    <a:pt x="235" y="335"/>
                  </a:cubicBezTo>
                  <a:cubicBezTo>
                    <a:pt x="251" y="273"/>
                    <a:pt x="306" y="230"/>
                    <a:pt x="369" y="230"/>
                  </a:cubicBezTo>
                  <a:cubicBezTo>
                    <a:pt x="381" y="230"/>
                    <a:pt x="392" y="231"/>
                    <a:pt x="403" y="234"/>
                  </a:cubicBezTo>
                  <a:cubicBezTo>
                    <a:pt x="439" y="243"/>
                    <a:pt x="469" y="265"/>
                    <a:pt x="488" y="297"/>
                  </a:cubicBezTo>
                  <a:cubicBezTo>
                    <a:pt x="508" y="329"/>
                    <a:pt x="513" y="366"/>
                    <a:pt x="504" y="4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88377" y="2179487"/>
            <a:ext cx="2319338" cy="2319337"/>
            <a:chOff x="7488377" y="2179487"/>
            <a:chExt cx="2319338" cy="2319337"/>
          </a:xfrm>
        </p:grpSpPr>
        <p:sp>
          <p:nvSpPr>
            <p:cNvPr id="508" name="Freeform 240"/>
            <p:cNvSpPr>
              <a:spLocks noEditPoints="1"/>
            </p:cNvSpPr>
            <p:nvPr/>
          </p:nvSpPr>
          <p:spPr bwMode="auto">
            <a:xfrm>
              <a:off x="7488377" y="2179487"/>
              <a:ext cx="2319338" cy="2319337"/>
            </a:xfrm>
            <a:custGeom>
              <a:avLst/>
              <a:gdLst>
                <a:gd name="T0" fmla="*/ 1840 w 1840"/>
                <a:gd name="T1" fmla="*/ 964 h 1840"/>
                <a:gd name="T2" fmla="*/ 1682 w 1840"/>
                <a:gd name="T3" fmla="*/ 808 h 1840"/>
                <a:gd name="T4" fmla="*/ 1791 w 1840"/>
                <a:gd name="T5" fmla="*/ 614 h 1840"/>
                <a:gd name="T6" fmla="*/ 1578 w 1840"/>
                <a:gd name="T7" fmla="*/ 521 h 1840"/>
                <a:gd name="T8" fmla="*/ 1602 w 1840"/>
                <a:gd name="T9" fmla="*/ 301 h 1840"/>
                <a:gd name="T10" fmla="*/ 1379 w 1840"/>
                <a:gd name="T11" fmla="*/ 303 h 1840"/>
                <a:gd name="T12" fmla="*/ 1318 w 1840"/>
                <a:gd name="T13" fmla="*/ 90 h 1840"/>
                <a:gd name="T14" fmla="*/ 1103 w 1840"/>
                <a:gd name="T15" fmla="*/ 173 h 1840"/>
                <a:gd name="T16" fmla="*/ 964 w 1840"/>
                <a:gd name="T17" fmla="*/ 0 h 1840"/>
                <a:gd name="T18" fmla="*/ 808 w 1840"/>
                <a:gd name="T19" fmla="*/ 159 h 1840"/>
                <a:gd name="T20" fmla="*/ 613 w 1840"/>
                <a:gd name="T21" fmla="*/ 49 h 1840"/>
                <a:gd name="T22" fmla="*/ 521 w 1840"/>
                <a:gd name="T23" fmla="*/ 262 h 1840"/>
                <a:gd name="T24" fmla="*/ 301 w 1840"/>
                <a:gd name="T25" fmla="*/ 239 h 1840"/>
                <a:gd name="T26" fmla="*/ 303 w 1840"/>
                <a:gd name="T27" fmla="*/ 461 h 1840"/>
                <a:gd name="T28" fmla="*/ 89 w 1840"/>
                <a:gd name="T29" fmla="*/ 522 h 1840"/>
                <a:gd name="T30" fmla="*/ 173 w 1840"/>
                <a:gd name="T31" fmla="*/ 737 h 1840"/>
                <a:gd name="T32" fmla="*/ 0 w 1840"/>
                <a:gd name="T33" fmla="*/ 877 h 1840"/>
                <a:gd name="T34" fmla="*/ 159 w 1840"/>
                <a:gd name="T35" fmla="*/ 1032 h 1840"/>
                <a:gd name="T36" fmla="*/ 49 w 1840"/>
                <a:gd name="T37" fmla="*/ 1227 h 1840"/>
                <a:gd name="T38" fmla="*/ 262 w 1840"/>
                <a:gd name="T39" fmla="*/ 1320 h 1840"/>
                <a:gd name="T40" fmla="*/ 239 w 1840"/>
                <a:gd name="T41" fmla="*/ 1540 h 1840"/>
                <a:gd name="T42" fmla="*/ 461 w 1840"/>
                <a:gd name="T43" fmla="*/ 1538 h 1840"/>
                <a:gd name="T44" fmla="*/ 522 w 1840"/>
                <a:gd name="T45" fmla="*/ 1751 h 1840"/>
                <a:gd name="T46" fmla="*/ 737 w 1840"/>
                <a:gd name="T47" fmla="*/ 1668 h 1840"/>
                <a:gd name="T48" fmla="*/ 876 w 1840"/>
                <a:gd name="T49" fmla="*/ 1840 h 1840"/>
                <a:gd name="T50" fmla="*/ 1032 w 1840"/>
                <a:gd name="T51" fmla="*/ 1682 h 1840"/>
                <a:gd name="T52" fmla="*/ 1227 w 1840"/>
                <a:gd name="T53" fmla="*/ 1791 h 1840"/>
                <a:gd name="T54" fmla="*/ 1319 w 1840"/>
                <a:gd name="T55" fmla="*/ 1579 h 1840"/>
                <a:gd name="T56" fmla="*/ 1540 w 1840"/>
                <a:gd name="T57" fmla="*/ 1602 h 1840"/>
                <a:gd name="T58" fmla="*/ 1538 w 1840"/>
                <a:gd name="T59" fmla="*/ 1380 h 1840"/>
                <a:gd name="T60" fmla="*/ 1751 w 1840"/>
                <a:gd name="T61" fmla="*/ 1318 h 1840"/>
                <a:gd name="T62" fmla="*/ 1668 w 1840"/>
                <a:gd name="T63" fmla="*/ 1104 h 1840"/>
                <a:gd name="T64" fmla="*/ 1081 w 1840"/>
                <a:gd name="T65" fmla="*/ 1490 h 1840"/>
                <a:gd name="T66" fmla="*/ 759 w 1840"/>
                <a:gd name="T67" fmla="*/ 351 h 1840"/>
                <a:gd name="T68" fmla="*/ 1081 w 1840"/>
                <a:gd name="T69" fmla="*/ 1490 h 1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0" h="1840">
                  <a:moveTo>
                    <a:pt x="1827" y="1080"/>
                  </a:moveTo>
                  <a:cubicBezTo>
                    <a:pt x="1840" y="964"/>
                    <a:pt x="1840" y="964"/>
                    <a:pt x="1840" y="964"/>
                  </a:cubicBezTo>
                  <a:cubicBezTo>
                    <a:pt x="1690" y="906"/>
                    <a:pt x="1690" y="906"/>
                    <a:pt x="1690" y="906"/>
                  </a:cubicBezTo>
                  <a:cubicBezTo>
                    <a:pt x="1689" y="874"/>
                    <a:pt x="1687" y="841"/>
                    <a:pt x="1682" y="808"/>
                  </a:cubicBezTo>
                  <a:cubicBezTo>
                    <a:pt x="1823" y="726"/>
                    <a:pt x="1823" y="726"/>
                    <a:pt x="1823" y="726"/>
                  </a:cubicBezTo>
                  <a:cubicBezTo>
                    <a:pt x="1791" y="614"/>
                    <a:pt x="1791" y="614"/>
                    <a:pt x="1791" y="614"/>
                  </a:cubicBezTo>
                  <a:cubicBezTo>
                    <a:pt x="1628" y="618"/>
                    <a:pt x="1628" y="618"/>
                    <a:pt x="1628" y="618"/>
                  </a:cubicBezTo>
                  <a:cubicBezTo>
                    <a:pt x="1614" y="584"/>
                    <a:pt x="1597" y="552"/>
                    <a:pt x="1578" y="521"/>
                  </a:cubicBezTo>
                  <a:cubicBezTo>
                    <a:pt x="1675" y="392"/>
                    <a:pt x="1675" y="392"/>
                    <a:pt x="1675" y="392"/>
                  </a:cubicBezTo>
                  <a:cubicBezTo>
                    <a:pt x="1602" y="301"/>
                    <a:pt x="1602" y="301"/>
                    <a:pt x="1602" y="301"/>
                  </a:cubicBezTo>
                  <a:cubicBezTo>
                    <a:pt x="1455" y="366"/>
                    <a:pt x="1455" y="366"/>
                    <a:pt x="1455" y="366"/>
                  </a:cubicBezTo>
                  <a:cubicBezTo>
                    <a:pt x="1431" y="344"/>
                    <a:pt x="1406" y="322"/>
                    <a:pt x="1379" y="303"/>
                  </a:cubicBezTo>
                  <a:cubicBezTo>
                    <a:pt x="1420" y="147"/>
                    <a:pt x="1420" y="147"/>
                    <a:pt x="1420" y="147"/>
                  </a:cubicBezTo>
                  <a:cubicBezTo>
                    <a:pt x="1318" y="90"/>
                    <a:pt x="1318" y="90"/>
                    <a:pt x="1318" y="90"/>
                  </a:cubicBezTo>
                  <a:cubicBezTo>
                    <a:pt x="1206" y="206"/>
                    <a:pt x="1206" y="206"/>
                    <a:pt x="1206" y="206"/>
                  </a:cubicBezTo>
                  <a:cubicBezTo>
                    <a:pt x="1173" y="193"/>
                    <a:pt x="1139" y="181"/>
                    <a:pt x="1103" y="173"/>
                  </a:cubicBezTo>
                  <a:cubicBezTo>
                    <a:pt x="1080" y="13"/>
                    <a:pt x="1080" y="13"/>
                    <a:pt x="1080" y="13"/>
                  </a:cubicBezTo>
                  <a:cubicBezTo>
                    <a:pt x="964" y="0"/>
                    <a:pt x="964" y="0"/>
                    <a:pt x="964" y="0"/>
                  </a:cubicBezTo>
                  <a:cubicBezTo>
                    <a:pt x="906" y="151"/>
                    <a:pt x="906" y="151"/>
                    <a:pt x="906" y="151"/>
                  </a:cubicBezTo>
                  <a:cubicBezTo>
                    <a:pt x="874" y="151"/>
                    <a:pt x="841" y="154"/>
                    <a:pt x="808" y="159"/>
                  </a:cubicBezTo>
                  <a:cubicBezTo>
                    <a:pt x="726" y="17"/>
                    <a:pt x="726" y="17"/>
                    <a:pt x="726" y="17"/>
                  </a:cubicBezTo>
                  <a:cubicBezTo>
                    <a:pt x="613" y="49"/>
                    <a:pt x="613" y="49"/>
                    <a:pt x="613" y="49"/>
                  </a:cubicBezTo>
                  <a:cubicBezTo>
                    <a:pt x="617" y="213"/>
                    <a:pt x="617" y="213"/>
                    <a:pt x="617" y="213"/>
                  </a:cubicBezTo>
                  <a:cubicBezTo>
                    <a:pt x="584" y="227"/>
                    <a:pt x="552" y="244"/>
                    <a:pt x="521" y="262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01" y="239"/>
                    <a:pt x="301" y="239"/>
                    <a:pt x="301" y="239"/>
                  </a:cubicBezTo>
                  <a:cubicBezTo>
                    <a:pt x="366" y="386"/>
                    <a:pt x="366" y="386"/>
                    <a:pt x="366" y="386"/>
                  </a:cubicBezTo>
                  <a:cubicBezTo>
                    <a:pt x="343" y="410"/>
                    <a:pt x="322" y="435"/>
                    <a:pt x="303" y="461"/>
                  </a:cubicBezTo>
                  <a:cubicBezTo>
                    <a:pt x="147" y="420"/>
                    <a:pt x="147" y="420"/>
                    <a:pt x="147" y="420"/>
                  </a:cubicBezTo>
                  <a:cubicBezTo>
                    <a:pt x="89" y="522"/>
                    <a:pt x="89" y="522"/>
                    <a:pt x="89" y="522"/>
                  </a:cubicBezTo>
                  <a:cubicBezTo>
                    <a:pt x="206" y="634"/>
                    <a:pt x="206" y="634"/>
                    <a:pt x="206" y="634"/>
                  </a:cubicBezTo>
                  <a:cubicBezTo>
                    <a:pt x="192" y="668"/>
                    <a:pt x="181" y="702"/>
                    <a:pt x="173" y="737"/>
                  </a:cubicBezTo>
                  <a:cubicBezTo>
                    <a:pt x="13" y="760"/>
                    <a:pt x="13" y="760"/>
                    <a:pt x="13" y="760"/>
                  </a:cubicBezTo>
                  <a:cubicBezTo>
                    <a:pt x="0" y="877"/>
                    <a:pt x="0" y="877"/>
                    <a:pt x="0" y="877"/>
                  </a:cubicBezTo>
                  <a:cubicBezTo>
                    <a:pt x="151" y="934"/>
                    <a:pt x="151" y="934"/>
                    <a:pt x="151" y="934"/>
                  </a:cubicBezTo>
                  <a:cubicBezTo>
                    <a:pt x="151" y="967"/>
                    <a:pt x="154" y="1000"/>
                    <a:pt x="159" y="1032"/>
                  </a:cubicBezTo>
                  <a:cubicBezTo>
                    <a:pt x="17" y="1115"/>
                    <a:pt x="17" y="1115"/>
                    <a:pt x="17" y="1115"/>
                  </a:cubicBezTo>
                  <a:cubicBezTo>
                    <a:pt x="49" y="1227"/>
                    <a:pt x="49" y="1227"/>
                    <a:pt x="49" y="1227"/>
                  </a:cubicBezTo>
                  <a:cubicBezTo>
                    <a:pt x="212" y="1223"/>
                    <a:pt x="212" y="1223"/>
                    <a:pt x="212" y="1223"/>
                  </a:cubicBezTo>
                  <a:cubicBezTo>
                    <a:pt x="227" y="1257"/>
                    <a:pt x="243" y="1289"/>
                    <a:pt x="262" y="1320"/>
                  </a:cubicBezTo>
                  <a:cubicBezTo>
                    <a:pt x="166" y="1449"/>
                    <a:pt x="166" y="1449"/>
                    <a:pt x="166" y="1449"/>
                  </a:cubicBezTo>
                  <a:cubicBezTo>
                    <a:pt x="239" y="1540"/>
                    <a:pt x="239" y="1540"/>
                    <a:pt x="239" y="1540"/>
                  </a:cubicBezTo>
                  <a:cubicBezTo>
                    <a:pt x="386" y="1474"/>
                    <a:pt x="386" y="1474"/>
                    <a:pt x="386" y="1474"/>
                  </a:cubicBezTo>
                  <a:cubicBezTo>
                    <a:pt x="410" y="1497"/>
                    <a:pt x="435" y="1518"/>
                    <a:pt x="461" y="1538"/>
                  </a:cubicBezTo>
                  <a:cubicBezTo>
                    <a:pt x="420" y="1694"/>
                    <a:pt x="420" y="1694"/>
                    <a:pt x="420" y="1694"/>
                  </a:cubicBezTo>
                  <a:cubicBezTo>
                    <a:pt x="522" y="1751"/>
                    <a:pt x="522" y="1751"/>
                    <a:pt x="522" y="1751"/>
                  </a:cubicBezTo>
                  <a:cubicBezTo>
                    <a:pt x="634" y="1635"/>
                    <a:pt x="634" y="1635"/>
                    <a:pt x="634" y="1635"/>
                  </a:cubicBezTo>
                  <a:cubicBezTo>
                    <a:pt x="667" y="1648"/>
                    <a:pt x="702" y="1659"/>
                    <a:pt x="737" y="1668"/>
                  </a:cubicBezTo>
                  <a:cubicBezTo>
                    <a:pt x="760" y="1827"/>
                    <a:pt x="760" y="1827"/>
                    <a:pt x="760" y="1827"/>
                  </a:cubicBezTo>
                  <a:cubicBezTo>
                    <a:pt x="876" y="1840"/>
                    <a:pt x="876" y="1840"/>
                    <a:pt x="876" y="1840"/>
                  </a:cubicBezTo>
                  <a:cubicBezTo>
                    <a:pt x="934" y="1690"/>
                    <a:pt x="934" y="1690"/>
                    <a:pt x="934" y="1690"/>
                  </a:cubicBezTo>
                  <a:cubicBezTo>
                    <a:pt x="967" y="1689"/>
                    <a:pt x="1000" y="1687"/>
                    <a:pt x="1032" y="1682"/>
                  </a:cubicBezTo>
                  <a:cubicBezTo>
                    <a:pt x="1114" y="1823"/>
                    <a:pt x="1114" y="1823"/>
                    <a:pt x="1114" y="1823"/>
                  </a:cubicBezTo>
                  <a:cubicBezTo>
                    <a:pt x="1227" y="1791"/>
                    <a:pt x="1227" y="1791"/>
                    <a:pt x="1227" y="1791"/>
                  </a:cubicBezTo>
                  <a:cubicBezTo>
                    <a:pt x="1223" y="1628"/>
                    <a:pt x="1223" y="1628"/>
                    <a:pt x="1223" y="1628"/>
                  </a:cubicBezTo>
                  <a:cubicBezTo>
                    <a:pt x="1256" y="1614"/>
                    <a:pt x="1289" y="1597"/>
                    <a:pt x="1319" y="1579"/>
                  </a:cubicBezTo>
                  <a:cubicBezTo>
                    <a:pt x="1448" y="1675"/>
                    <a:pt x="1448" y="1675"/>
                    <a:pt x="1448" y="1675"/>
                  </a:cubicBezTo>
                  <a:cubicBezTo>
                    <a:pt x="1540" y="1602"/>
                    <a:pt x="1540" y="1602"/>
                    <a:pt x="1540" y="1602"/>
                  </a:cubicBezTo>
                  <a:cubicBezTo>
                    <a:pt x="1474" y="1455"/>
                    <a:pt x="1474" y="1455"/>
                    <a:pt x="1474" y="1455"/>
                  </a:cubicBezTo>
                  <a:cubicBezTo>
                    <a:pt x="1497" y="1431"/>
                    <a:pt x="1518" y="1406"/>
                    <a:pt x="1538" y="1380"/>
                  </a:cubicBezTo>
                  <a:cubicBezTo>
                    <a:pt x="1694" y="1420"/>
                    <a:pt x="1694" y="1420"/>
                    <a:pt x="1694" y="1420"/>
                  </a:cubicBezTo>
                  <a:cubicBezTo>
                    <a:pt x="1751" y="1318"/>
                    <a:pt x="1751" y="1318"/>
                    <a:pt x="1751" y="1318"/>
                  </a:cubicBezTo>
                  <a:cubicBezTo>
                    <a:pt x="1635" y="1207"/>
                    <a:pt x="1635" y="1207"/>
                    <a:pt x="1635" y="1207"/>
                  </a:cubicBezTo>
                  <a:cubicBezTo>
                    <a:pt x="1648" y="1173"/>
                    <a:pt x="1659" y="1139"/>
                    <a:pt x="1668" y="1104"/>
                  </a:cubicBezTo>
                  <a:lnTo>
                    <a:pt x="1827" y="1080"/>
                  </a:lnTo>
                  <a:close/>
                  <a:moveTo>
                    <a:pt x="1081" y="1490"/>
                  </a:moveTo>
                  <a:cubicBezTo>
                    <a:pt x="766" y="1579"/>
                    <a:pt x="439" y="1396"/>
                    <a:pt x="350" y="1081"/>
                  </a:cubicBezTo>
                  <a:cubicBezTo>
                    <a:pt x="262" y="767"/>
                    <a:pt x="445" y="439"/>
                    <a:pt x="759" y="351"/>
                  </a:cubicBezTo>
                  <a:cubicBezTo>
                    <a:pt x="1074" y="262"/>
                    <a:pt x="1401" y="445"/>
                    <a:pt x="1490" y="760"/>
                  </a:cubicBezTo>
                  <a:cubicBezTo>
                    <a:pt x="1579" y="1074"/>
                    <a:pt x="1396" y="1401"/>
                    <a:pt x="1081" y="14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3" name="Freeform 247"/>
            <p:cNvSpPr>
              <a:spLocks noEditPoints="1"/>
            </p:cNvSpPr>
            <p:nvPr/>
          </p:nvSpPr>
          <p:spPr bwMode="auto">
            <a:xfrm>
              <a:off x="8332927" y="3025625"/>
              <a:ext cx="630238" cy="628650"/>
            </a:xfrm>
            <a:custGeom>
              <a:avLst/>
              <a:gdLst>
                <a:gd name="T0" fmla="*/ 250 w 500"/>
                <a:gd name="T1" fmla="*/ 499 h 499"/>
                <a:gd name="T2" fmla="*/ 0 w 500"/>
                <a:gd name="T3" fmla="*/ 249 h 499"/>
                <a:gd name="T4" fmla="*/ 250 w 500"/>
                <a:gd name="T5" fmla="*/ 0 h 499"/>
                <a:gd name="T6" fmla="*/ 500 w 500"/>
                <a:gd name="T7" fmla="*/ 249 h 499"/>
                <a:gd name="T8" fmla="*/ 250 w 500"/>
                <a:gd name="T9" fmla="*/ 499 h 499"/>
                <a:gd name="T10" fmla="*/ 250 w 500"/>
                <a:gd name="T11" fmla="*/ 140 h 499"/>
                <a:gd name="T12" fmla="*/ 140 w 500"/>
                <a:gd name="T13" fmla="*/ 249 h 499"/>
                <a:gd name="T14" fmla="*/ 250 w 500"/>
                <a:gd name="T15" fmla="*/ 359 h 499"/>
                <a:gd name="T16" fmla="*/ 360 w 500"/>
                <a:gd name="T17" fmla="*/ 249 h 499"/>
                <a:gd name="T18" fmla="*/ 250 w 500"/>
                <a:gd name="T19" fmla="*/ 14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0" h="499">
                  <a:moveTo>
                    <a:pt x="250" y="499"/>
                  </a:moveTo>
                  <a:cubicBezTo>
                    <a:pt x="112" y="499"/>
                    <a:pt x="0" y="387"/>
                    <a:pt x="0" y="249"/>
                  </a:cubicBezTo>
                  <a:cubicBezTo>
                    <a:pt x="0" y="112"/>
                    <a:pt x="112" y="0"/>
                    <a:pt x="250" y="0"/>
                  </a:cubicBezTo>
                  <a:cubicBezTo>
                    <a:pt x="388" y="0"/>
                    <a:pt x="500" y="112"/>
                    <a:pt x="500" y="249"/>
                  </a:cubicBezTo>
                  <a:cubicBezTo>
                    <a:pt x="500" y="387"/>
                    <a:pt x="388" y="499"/>
                    <a:pt x="250" y="499"/>
                  </a:cubicBezTo>
                  <a:close/>
                  <a:moveTo>
                    <a:pt x="250" y="140"/>
                  </a:moveTo>
                  <a:cubicBezTo>
                    <a:pt x="190" y="140"/>
                    <a:pt x="140" y="189"/>
                    <a:pt x="140" y="249"/>
                  </a:cubicBezTo>
                  <a:cubicBezTo>
                    <a:pt x="140" y="310"/>
                    <a:pt x="190" y="359"/>
                    <a:pt x="250" y="359"/>
                  </a:cubicBezTo>
                  <a:cubicBezTo>
                    <a:pt x="311" y="359"/>
                    <a:pt x="360" y="310"/>
                    <a:pt x="360" y="249"/>
                  </a:cubicBezTo>
                  <a:cubicBezTo>
                    <a:pt x="360" y="189"/>
                    <a:pt x="311" y="140"/>
                    <a:pt x="250" y="1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67977" y="3165325"/>
            <a:ext cx="2667000" cy="2667000"/>
            <a:chOff x="9367977" y="3165325"/>
            <a:chExt cx="2667000" cy="2667000"/>
          </a:xfrm>
        </p:grpSpPr>
        <p:sp>
          <p:nvSpPr>
            <p:cNvPr id="507" name="Freeform 239"/>
            <p:cNvSpPr>
              <a:spLocks noEditPoints="1"/>
            </p:cNvSpPr>
            <p:nvPr/>
          </p:nvSpPr>
          <p:spPr bwMode="auto">
            <a:xfrm>
              <a:off x="9367977" y="3165325"/>
              <a:ext cx="2667000" cy="2667000"/>
            </a:xfrm>
            <a:custGeom>
              <a:avLst/>
              <a:gdLst>
                <a:gd name="T0" fmla="*/ 2116 w 2116"/>
                <a:gd name="T1" fmla="*/ 1052 h 2116"/>
                <a:gd name="T2" fmla="*/ 1925 w 2116"/>
                <a:gd name="T3" fmla="*/ 883 h 2116"/>
                <a:gd name="T4" fmla="*/ 2038 w 2116"/>
                <a:gd name="T5" fmla="*/ 652 h 2116"/>
                <a:gd name="T6" fmla="*/ 1795 w 2116"/>
                <a:gd name="T7" fmla="*/ 570 h 2116"/>
                <a:gd name="T8" fmla="*/ 1802 w 2116"/>
                <a:gd name="T9" fmla="*/ 305 h 2116"/>
                <a:gd name="T10" fmla="*/ 1548 w 2116"/>
                <a:gd name="T11" fmla="*/ 321 h 2116"/>
                <a:gd name="T12" fmla="*/ 1464 w 2116"/>
                <a:gd name="T13" fmla="*/ 80 h 2116"/>
                <a:gd name="T14" fmla="*/ 1234 w 2116"/>
                <a:gd name="T15" fmla="*/ 191 h 2116"/>
                <a:gd name="T16" fmla="*/ 1052 w 2116"/>
                <a:gd name="T17" fmla="*/ 0 h 2116"/>
                <a:gd name="T18" fmla="*/ 884 w 2116"/>
                <a:gd name="T19" fmla="*/ 191 h 2116"/>
                <a:gd name="T20" fmla="*/ 653 w 2116"/>
                <a:gd name="T21" fmla="*/ 78 h 2116"/>
                <a:gd name="T22" fmla="*/ 570 w 2116"/>
                <a:gd name="T23" fmla="*/ 321 h 2116"/>
                <a:gd name="T24" fmla="*/ 305 w 2116"/>
                <a:gd name="T25" fmla="*/ 314 h 2116"/>
                <a:gd name="T26" fmla="*/ 322 w 2116"/>
                <a:gd name="T27" fmla="*/ 568 h 2116"/>
                <a:gd name="T28" fmla="*/ 81 w 2116"/>
                <a:gd name="T29" fmla="*/ 652 h 2116"/>
                <a:gd name="T30" fmla="*/ 192 w 2116"/>
                <a:gd name="T31" fmla="*/ 882 h 2116"/>
                <a:gd name="T32" fmla="*/ 0 w 2116"/>
                <a:gd name="T33" fmla="*/ 1064 h 2116"/>
                <a:gd name="T34" fmla="*/ 191 w 2116"/>
                <a:gd name="T35" fmla="*/ 1233 h 2116"/>
                <a:gd name="T36" fmla="*/ 78 w 2116"/>
                <a:gd name="T37" fmla="*/ 1463 h 2116"/>
                <a:gd name="T38" fmla="*/ 321 w 2116"/>
                <a:gd name="T39" fmla="*/ 1546 h 2116"/>
                <a:gd name="T40" fmla="*/ 314 w 2116"/>
                <a:gd name="T41" fmla="*/ 1811 h 2116"/>
                <a:gd name="T42" fmla="*/ 569 w 2116"/>
                <a:gd name="T43" fmla="*/ 1794 h 2116"/>
                <a:gd name="T44" fmla="*/ 653 w 2116"/>
                <a:gd name="T45" fmla="*/ 2035 h 2116"/>
                <a:gd name="T46" fmla="*/ 882 w 2116"/>
                <a:gd name="T47" fmla="*/ 1925 h 2116"/>
                <a:gd name="T48" fmla="*/ 1064 w 2116"/>
                <a:gd name="T49" fmla="*/ 2116 h 2116"/>
                <a:gd name="T50" fmla="*/ 1233 w 2116"/>
                <a:gd name="T51" fmla="*/ 1925 h 2116"/>
                <a:gd name="T52" fmla="*/ 1464 w 2116"/>
                <a:gd name="T53" fmla="*/ 2038 h 2116"/>
                <a:gd name="T54" fmla="*/ 1546 w 2116"/>
                <a:gd name="T55" fmla="*/ 1795 h 2116"/>
                <a:gd name="T56" fmla="*/ 1811 w 2116"/>
                <a:gd name="T57" fmla="*/ 1802 h 2116"/>
                <a:gd name="T58" fmla="*/ 1795 w 2116"/>
                <a:gd name="T59" fmla="*/ 1547 h 2116"/>
                <a:gd name="T60" fmla="*/ 2036 w 2116"/>
                <a:gd name="T61" fmla="*/ 1463 h 2116"/>
                <a:gd name="T62" fmla="*/ 1925 w 2116"/>
                <a:gd name="T63" fmla="*/ 1234 h 2116"/>
                <a:gd name="T64" fmla="*/ 1358 w 2116"/>
                <a:gd name="T65" fmla="*/ 1669 h 2116"/>
                <a:gd name="T66" fmla="*/ 759 w 2116"/>
                <a:gd name="T67" fmla="*/ 447 h 2116"/>
                <a:gd name="T68" fmla="*/ 1358 w 2116"/>
                <a:gd name="T69" fmla="*/ 1669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6" h="2116">
                  <a:moveTo>
                    <a:pt x="1941" y="1111"/>
                  </a:moveTo>
                  <a:cubicBezTo>
                    <a:pt x="2116" y="1052"/>
                    <a:pt x="2116" y="1052"/>
                    <a:pt x="2116" y="1052"/>
                  </a:cubicBezTo>
                  <a:cubicBezTo>
                    <a:pt x="2107" y="917"/>
                    <a:pt x="2107" y="917"/>
                    <a:pt x="2107" y="917"/>
                  </a:cubicBezTo>
                  <a:cubicBezTo>
                    <a:pt x="1925" y="883"/>
                    <a:pt x="1925" y="883"/>
                    <a:pt x="1925" y="883"/>
                  </a:cubicBezTo>
                  <a:cubicBezTo>
                    <a:pt x="1918" y="847"/>
                    <a:pt x="1908" y="810"/>
                    <a:pt x="1896" y="774"/>
                  </a:cubicBezTo>
                  <a:cubicBezTo>
                    <a:pt x="2038" y="652"/>
                    <a:pt x="2038" y="652"/>
                    <a:pt x="2038" y="652"/>
                  </a:cubicBezTo>
                  <a:cubicBezTo>
                    <a:pt x="1979" y="532"/>
                    <a:pt x="1979" y="532"/>
                    <a:pt x="1979" y="532"/>
                  </a:cubicBezTo>
                  <a:cubicBezTo>
                    <a:pt x="1795" y="570"/>
                    <a:pt x="1795" y="570"/>
                    <a:pt x="1795" y="570"/>
                  </a:cubicBezTo>
                  <a:cubicBezTo>
                    <a:pt x="1772" y="535"/>
                    <a:pt x="1747" y="502"/>
                    <a:pt x="1720" y="471"/>
                  </a:cubicBezTo>
                  <a:cubicBezTo>
                    <a:pt x="1802" y="305"/>
                    <a:pt x="1802" y="305"/>
                    <a:pt x="1802" y="305"/>
                  </a:cubicBezTo>
                  <a:cubicBezTo>
                    <a:pt x="1700" y="217"/>
                    <a:pt x="1700" y="217"/>
                    <a:pt x="1700" y="217"/>
                  </a:cubicBezTo>
                  <a:cubicBezTo>
                    <a:pt x="1548" y="321"/>
                    <a:pt x="1548" y="321"/>
                    <a:pt x="1548" y="321"/>
                  </a:cubicBezTo>
                  <a:cubicBezTo>
                    <a:pt x="1516" y="301"/>
                    <a:pt x="1483" y="282"/>
                    <a:pt x="1450" y="265"/>
                  </a:cubicBezTo>
                  <a:cubicBezTo>
                    <a:pt x="1464" y="80"/>
                    <a:pt x="1464" y="80"/>
                    <a:pt x="1464" y="80"/>
                  </a:cubicBezTo>
                  <a:cubicBezTo>
                    <a:pt x="1336" y="37"/>
                    <a:pt x="1336" y="37"/>
                    <a:pt x="1336" y="37"/>
                  </a:cubicBezTo>
                  <a:cubicBezTo>
                    <a:pt x="1234" y="191"/>
                    <a:pt x="1234" y="191"/>
                    <a:pt x="1234" y="191"/>
                  </a:cubicBezTo>
                  <a:cubicBezTo>
                    <a:pt x="1194" y="183"/>
                    <a:pt x="1152" y="178"/>
                    <a:pt x="1111" y="175"/>
                  </a:cubicBezTo>
                  <a:cubicBezTo>
                    <a:pt x="1052" y="0"/>
                    <a:pt x="1052" y="0"/>
                    <a:pt x="1052" y="0"/>
                  </a:cubicBezTo>
                  <a:cubicBezTo>
                    <a:pt x="918" y="9"/>
                    <a:pt x="918" y="9"/>
                    <a:pt x="918" y="9"/>
                  </a:cubicBezTo>
                  <a:cubicBezTo>
                    <a:pt x="884" y="191"/>
                    <a:pt x="884" y="191"/>
                    <a:pt x="884" y="191"/>
                  </a:cubicBezTo>
                  <a:cubicBezTo>
                    <a:pt x="847" y="198"/>
                    <a:pt x="810" y="208"/>
                    <a:pt x="774" y="220"/>
                  </a:cubicBezTo>
                  <a:cubicBezTo>
                    <a:pt x="653" y="78"/>
                    <a:pt x="653" y="78"/>
                    <a:pt x="653" y="78"/>
                  </a:cubicBezTo>
                  <a:cubicBezTo>
                    <a:pt x="532" y="137"/>
                    <a:pt x="532" y="137"/>
                    <a:pt x="532" y="137"/>
                  </a:cubicBezTo>
                  <a:cubicBezTo>
                    <a:pt x="570" y="321"/>
                    <a:pt x="570" y="321"/>
                    <a:pt x="570" y="321"/>
                  </a:cubicBezTo>
                  <a:cubicBezTo>
                    <a:pt x="535" y="344"/>
                    <a:pt x="502" y="369"/>
                    <a:pt x="471" y="396"/>
                  </a:cubicBezTo>
                  <a:cubicBezTo>
                    <a:pt x="305" y="314"/>
                    <a:pt x="305" y="314"/>
                    <a:pt x="305" y="314"/>
                  </a:cubicBezTo>
                  <a:cubicBezTo>
                    <a:pt x="217" y="416"/>
                    <a:pt x="217" y="416"/>
                    <a:pt x="217" y="416"/>
                  </a:cubicBezTo>
                  <a:cubicBezTo>
                    <a:pt x="322" y="568"/>
                    <a:pt x="322" y="568"/>
                    <a:pt x="322" y="568"/>
                  </a:cubicBezTo>
                  <a:cubicBezTo>
                    <a:pt x="301" y="600"/>
                    <a:pt x="282" y="633"/>
                    <a:pt x="265" y="666"/>
                  </a:cubicBezTo>
                  <a:cubicBezTo>
                    <a:pt x="81" y="652"/>
                    <a:pt x="81" y="652"/>
                    <a:pt x="81" y="652"/>
                  </a:cubicBezTo>
                  <a:cubicBezTo>
                    <a:pt x="37" y="780"/>
                    <a:pt x="37" y="780"/>
                    <a:pt x="37" y="780"/>
                  </a:cubicBezTo>
                  <a:cubicBezTo>
                    <a:pt x="192" y="882"/>
                    <a:pt x="192" y="882"/>
                    <a:pt x="192" y="882"/>
                  </a:cubicBezTo>
                  <a:cubicBezTo>
                    <a:pt x="183" y="923"/>
                    <a:pt x="178" y="964"/>
                    <a:pt x="175" y="1005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9" y="1198"/>
                    <a:pt x="9" y="1198"/>
                    <a:pt x="9" y="1198"/>
                  </a:cubicBezTo>
                  <a:cubicBezTo>
                    <a:pt x="191" y="1233"/>
                    <a:pt x="191" y="1233"/>
                    <a:pt x="191" y="1233"/>
                  </a:cubicBezTo>
                  <a:cubicBezTo>
                    <a:pt x="199" y="1269"/>
                    <a:pt x="208" y="1306"/>
                    <a:pt x="221" y="1342"/>
                  </a:cubicBezTo>
                  <a:cubicBezTo>
                    <a:pt x="78" y="1463"/>
                    <a:pt x="78" y="1463"/>
                    <a:pt x="78" y="1463"/>
                  </a:cubicBezTo>
                  <a:cubicBezTo>
                    <a:pt x="138" y="1584"/>
                    <a:pt x="138" y="1584"/>
                    <a:pt x="138" y="1584"/>
                  </a:cubicBezTo>
                  <a:cubicBezTo>
                    <a:pt x="321" y="1546"/>
                    <a:pt x="321" y="1546"/>
                    <a:pt x="321" y="1546"/>
                  </a:cubicBezTo>
                  <a:cubicBezTo>
                    <a:pt x="344" y="1581"/>
                    <a:pt x="369" y="1614"/>
                    <a:pt x="397" y="1645"/>
                  </a:cubicBezTo>
                  <a:cubicBezTo>
                    <a:pt x="314" y="1811"/>
                    <a:pt x="314" y="1811"/>
                    <a:pt x="314" y="1811"/>
                  </a:cubicBezTo>
                  <a:cubicBezTo>
                    <a:pt x="416" y="1899"/>
                    <a:pt x="416" y="1899"/>
                    <a:pt x="416" y="1899"/>
                  </a:cubicBezTo>
                  <a:cubicBezTo>
                    <a:pt x="569" y="1794"/>
                    <a:pt x="569" y="1794"/>
                    <a:pt x="569" y="1794"/>
                  </a:cubicBezTo>
                  <a:cubicBezTo>
                    <a:pt x="600" y="1815"/>
                    <a:pt x="633" y="1834"/>
                    <a:pt x="667" y="1851"/>
                  </a:cubicBezTo>
                  <a:cubicBezTo>
                    <a:pt x="653" y="2035"/>
                    <a:pt x="653" y="2035"/>
                    <a:pt x="653" y="2035"/>
                  </a:cubicBezTo>
                  <a:cubicBezTo>
                    <a:pt x="780" y="2079"/>
                    <a:pt x="780" y="2079"/>
                    <a:pt x="780" y="2079"/>
                  </a:cubicBezTo>
                  <a:cubicBezTo>
                    <a:pt x="882" y="1925"/>
                    <a:pt x="882" y="1925"/>
                    <a:pt x="882" y="1925"/>
                  </a:cubicBezTo>
                  <a:cubicBezTo>
                    <a:pt x="923" y="1933"/>
                    <a:pt x="964" y="1938"/>
                    <a:pt x="1005" y="1941"/>
                  </a:cubicBezTo>
                  <a:cubicBezTo>
                    <a:pt x="1064" y="2116"/>
                    <a:pt x="1064" y="2116"/>
                    <a:pt x="1064" y="2116"/>
                  </a:cubicBezTo>
                  <a:cubicBezTo>
                    <a:pt x="1199" y="2107"/>
                    <a:pt x="1199" y="2107"/>
                    <a:pt x="1199" y="2107"/>
                  </a:cubicBezTo>
                  <a:cubicBezTo>
                    <a:pt x="1233" y="1925"/>
                    <a:pt x="1233" y="1925"/>
                    <a:pt x="1233" y="1925"/>
                  </a:cubicBezTo>
                  <a:cubicBezTo>
                    <a:pt x="1269" y="1918"/>
                    <a:pt x="1306" y="1908"/>
                    <a:pt x="1342" y="1896"/>
                  </a:cubicBezTo>
                  <a:cubicBezTo>
                    <a:pt x="1464" y="2038"/>
                    <a:pt x="1464" y="2038"/>
                    <a:pt x="1464" y="2038"/>
                  </a:cubicBezTo>
                  <a:cubicBezTo>
                    <a:pt x="1584" y="1979"/>
                    <a:pt x="1584" y="1979"/>
                    <a:pt x="1584" y="1979"/>
                  </a:cubicBezTo>
                  <a:cubicBezTo>
                    <a:pt x="1546" y="1795"/>
                    <a:pt x="1546" y="1795"/>
                    <a:pt x="1546" y="1795"/>
                  </a:cubicBezTo>
                  <a:cubicBezTo>
                    <a:pt x="1581" y="1772"/>
                    <a:pt x="1614" y="1747"/>
                    <a:pt x="1645" y="1719"/>
                  </a:cubicBezTo>
                  <a:cubicBezTo>
                    <a:pt x="1811" y="1802"/>
                    <a:pt x="1811" y="1802"/>
                    <a:pt x="1811" y="1802"/>
                  </a:cubicBezTo>
                  <a:cubicBezTo>
                    <a:pt x="1899" y="1700"/>
                    <a:pt x="1899" y="1700"/>
                    <a:pt x="1899" y="1700"/>
                  </a:cubicBezTo>
                  <a:cubicBezTo>
                    <a:pt x="1795" y="1547"/>
                    <a:pt x="1795" y="1547"/>
                    <a:pt x="1795" y="1547"/>
                  </a:cubicBezTo>
                  <a:cubicBezTo>
                    <a:pt x="1816" y="1516"/>
                    <a:pt x="1834" y="1483"/>
                    <a:pt x="1851" y="1450"/>
                  </a:cubicBezTo>
                  <a:cubicBezTo>
                    <a:pt x="2036" y="1463"/>
                    <a:pt x="2036" y="1463"/>
                    <a:pt x="2036" y="1463"/>
                  </a:cubicBezTo>
                  <a:cubicBezTo>
                    <a:pt x="2079" y="1336"/>
                    <a:pt x="2079" y="1336"/>
                    <a:pt x="2079" y="1336"/>
                  </a:cubicBezTo>
                  <a:cubicBezTo>
                    <a:pt x="1925" y="1234"/>
                    <a:pt x="1925" y="1234"/>
                    <a:pt x="1925" y="1234"/>
                  </a:cubicBezTo>
                  <a:cubicBezTo>
                    <a:pt x="1933" y="1193"/>
                    <a:pt x="1938" y="1152"/>
                    <a:pt x="1941" y="1111"/>
                  </a:cubicBezTo>
                  <a:close/>
                  <a:moveTo>
                    <a:pt x="1358" y="1669"/>
                  </a:moveTo>
                  <a:cubicBezTo>
                    <a:pt x="1020" y="1834"/>
                    <a:pt x="613" y="1695"/>
                    <a:pt x="447" y="1357"/>
                  </a:cubicBezTo>
                  <a:cubicBezTo>
                    <a:pt x="282" y="1020"/>
                    <a:pt x="421" y="613"/>
                    <a:pt x="759" y="447"/>
                  </a:cubicBezTo>
                  <a:cubicBezTo>
                    <a:pt x="1096" y="282"/>
                    <a:pt x="1504" y="421"/>
                    <a:pt x="1669" y="759"/>
                  </a:cubicBezTo>
                  <a:cubicBezTo>
                    <a:pt x="1834" y="1096"/>
                    <a:pt x="1695" y="1503"/>
                    <a:pt x="1358" y="16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4" name="Freeform 248"/>
            <p:cNvSpPr>
              <a:spLocks noEditPoints="1"/>
            </p:cNvSpPr>
            <p:nvPr/>
          </p:nvSpPr>
          <p:spPr bwMode="auto">
            <a:xfrm>
              <a:off x="10353815" y="4136875"/>
              <a:ext cx="722313" cy="725487"/>
            </a:xfrm>
            <a:custGeom>
              <a:avLst/>
              <a:gdLst>
                <a:gd name="T0" fmla="*/ 287 w 574"/>
                <a:gd name="T1" fmla="*/ 575 h 575"/>
                <a:gd name="T2" fmla="*/ 0 w 574"/>
                <a:gd name="T3" fmla="*/ 287 h 575"/>
                <a:gd name="T4" fmla="*/ 287 w 574"/>
                <a:gd name="T5" fmla="*/ 0 h 575"/>
                <a:gd name="T6" fmla="*/ 574 w 574"/>
                <a:gd name="T7" fmla="*/ 287 h 575"/>
                <a:gd name="T8" fmla="*/ 287 w 574"/>
                <a:gd name="T9" fmla="*/ 575 h 575"/>
                <a:gd name="T10" fmla="*/ 287 w 574"/>
                <a:gd name="T11" fmla="*/ 160 h 575"/>
                <a:gd name="T12" fmla="*/ 160 w 574"/>
                <a:gd name="T13" fmla="*/ 287 h 575"/>
                <a:gd name="T14" fmla="*/ 287 w 574"/>
                <a:gd name="T15" fmla="*/ 415 h 575"/>
                <a:gd name="T16" fmla="*/ 414 w 574"/>
                <a:gd name="T17" fmla="*/ 287 h 575"/>
                <a:gd name="T18" fmla="*/ 287 w 574"/>
                <a:gd name="T19" fmla="*/ 16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4" h="575">
                  <a:moveTo>
                    <a:pt x="287" y="575"/>
                  </a:moveTo>
                  <a:cubicBezTo>
                    <a:pt x="129" y="575"/>
                    <a:pt x="0" y="446"/>
                    <a:pt x="0" y="287"/>
                  </a:cubicBezTo>
                  <a:cubicBezTo>
                    <a:pt x="0" y="129"/>
                    <a:pt x="129" y="0"/>
                    <a:pt x="287" y="0"/>
                  </a:cubicBezTo>
                  <a:cubicBezTo>
                    <a:pt x="446" y="0"/>
                    <a:pt x="574" y="129"/>
                    <a:pt x="574" y="287"/>
                  </a:cubicBezTo>
                  <a:cubicBezTo>
                    <a:pt x="574" y="446"/>
                    <a:pt x="446" y="575"/>
                    <a:pt x="287" y="575"/>
                  </a:cubicBezTo>
                  <a:close/>
                  <a:moveTo>
                    <a:pt x="287" y="160"/>
                  </a:moveTo>
                  <a:cubicBezTo>
                    <a:pt x="217" y="160"/>
                    <a:pt x="160" y="217"/>
                    <a:pt x="160" y="287"/>
                  </a:cubicBezTo>
                  <a:cubicBezTo>
                    <a:pt x="160" y="358"/>
                    <a:pt x="217" y="415"/>
                    <a:pt x="287" y="415"/>
                  </a:cubicBezTo>
                  <a:cubicBezTo>
                    <a:pt x="357" y="415"/>
                    <a:pt x="414" y="358"/>
                    <a:pt x="414" y="287"/>
                  </a:cubicBezTo>
                  <a:cubicBezTo>
                    <a:pt x="414" y="217"/>
                    <a:pt x="357" y="160"/>
                    <a:pt x="287" y="1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18777" y="1417488"/>
            <a:ext cx="1682750" cy="1682750"/>
            <a:chOff x="9418777" y="1417488"/>
            <a:chExt cx="1682750" cy="1682750"/>
          </a:xfrm>
        </p:grpSpPr>
        <p:sp>
          <p:nvSpPr>
            <p:cNvPr id="509" name="Freeform 241"/>
            <p:cNvSpPr>
              <a:spLocks noEditPoints="1"/>
            </p:cNvSpPr>
            <p:nvPr/>
          </p:nvSpPr>
          <p:spPr bwMode="auto">
            <a:xfrm>
              <a:off x="9418777" y="1417488"/>
              <a:ext cx="1682750" cy="1682750"/>
            </a:xfrm>
            <a:custGeom>
              <a:avLst/>
              <a:gdLst>
                <a:gd name="T0" fmla="*/ 1335 w 1335"/>
                <a:gd name="T1" fmla="*/ 699 h 1335"/>
                <a:gd name="T2" fmla="*/ 1220 w 1335"/>
                <a:gd name="T3" fmla="*/ 586 h 1335"/>
                <a:gd name="T4" fmla="*/ 1300 w 1335"/>
                <a:gd name="T5" fmla="*/ 445 h 1335"/>
                <a:gd name="T6" fmla="*/ 1145 w 1335"/>
                <a:gd name="T7" fmla="*/ 378 h 1335"/>
                <a:gd name="T8" fmla="*/ 1162 w 1335"/>
                <a:gd name="T9" fmla="*/ 218 h 1335"/>
                <a:gd name="T10" fmla="*/ 1001 w 1335"/>
                <a:gd name="T11" fmla="*/ 219 h 1335"/>
                <a:gd name="T12" fmla="*/ 956 w 1335"/>
                <a:gd name="T13" fmla="*/ 65 h 1335"/>
                <a:gd name="T14" fmla="*/ 801 w 1335"/>
                <a:gd name="T15" fmla="*/ 125 h 1335"/>
                <a:gd name="T16" fmla="*/ 699 w 1335"/>
                <a:gd name="T17" fmla="*/ 0 h 1335"/>
                <a:gd name="T18" fmla="*/ 586 w 1335"/>
                <a:gd name="T19" fmla="*/ 115 h 1335"/>
                <a:gd name="T20" fmla="*/ 445 w 1335"/>
                <a:gd name="T21" fmla="*/ 35 h 1335"/>
                <a:gd name="T22" fmla="*/ 378 w 1335"/>
                <a:gd name="T23" fmla="*/ 190 h 1335"/>
                <a:gd name="T24" fmla="*/ 218 w 1335"/>
                <a:gd name="T25" fmla="*/ 173 h 1335"/>
                <a:gd name="T26" fmla="*/ 220 w 1335"/>
                <a:gd name="T27" fmla="*/ 334 h 1335"/>
                <a:gd name="T28" fmla="*/ 65 w 1335"/>
                <a:gd name="T29" fmla="*/ 379 h 1335"/>
                <a:gd name="T30" fmla="*/ 125 w 1335"/>
                <a:gd name="T31" fmla="*/ 535 h 1335"/>
                <a:gd name="T32" fmla="*/ 0 w 1335"/>
                <a:gd name="T33" fmla="*/ 636 h 1335"/>
                <a:gd name="T34" fmla="*/ 115 w 1335"/>
                <a:gd name="T35" fmla="*/ 749 h 1335"/>
                <a:gd name="T36" fmla="*/ 35 w 1335"/>
                <a:gd name="T37" fmla="*/ 890 h 1335"/>
                <a:gd name="T38" fmla="*/ 190 w 1335"/>
                <a:gd name="T39" fmla="*/ 957 h 1335"/>
                <a:gd name="T40" fmla="*/ 173 w 1335"/>
                <a:gd name="T41" fmla="*/ 1117 h 1335"/>
                <a:gd name="T42" fmla="*/ 334 w 1335"/>
                <a:gd name="T43" fmla="*/ 1116 h 1335"/>
                <a:gd name="T44" fmla="*/ 379 w 1335"/>
                <a:gd name="T45" fmla="*/ 1270 h 1335"/>
                <a:gd name="T46" fmla="*/ 535 w 1335"/>
                <a:gd name="T47" fmla="*/ 1210 h 1335"/>
                <a:gd name="T48" fmla="*/ 636 w 1335"/>
                <a:gd name="T49" fmla="*/ 1335 h 1335"/>
                <a:gd name="T50" fmla="*/ 749 w 1335"/>
                <a:gd name="T51" fmla="*/ 1220 h 1335"/>
                <a:gd name="T52" fmla="*/ 890 w 1335"/>
                <a:gd name="T53" fmla="*/ 1299 h 1335"/>
                <a:gd name="T54" fmla="*/ 957 w 1335"/>
                <a:gd name="T55" fmla="*/ 1145 h 1335"/>
                <a:gd name="T56" fmla="*/ 1117 w 1335"/>
                <a:gd name="T57" fmla="*/ 1162 h 1335"/>
                <a:gd name="T58" fmla="*/ 1116 w 1335"/>
                <a:gd name="T59" fmla="*/ 1001 h 1335"/>
                <a:gd name="T60" fmla="*/ 1271 w 1335"/>
                <a:gd name="T61" fmla="*/ 956 h 1335"/>
                <a:gd name="T62" fmla="*/ 1210 w 1335"/>
                <a:gd name="T63" fmla="*/ 801 h 1335"/>
                <a:gd name="T64" fmla="*/ 776 w 1335"/>
                <a:gd name="T65" fmla="*/ 1050 h 1335"/>
                <a:gd name="T66" fmla="*/ 560 w 1335"/>
                <a:gd name="T67" fmla="*/ 286 h 1335"/>
                <a:gd name="T68" fmla="*/ 776 w 1335"/>
                <a:gd name="T69" fmla="*/ 1050 h 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5" h="1335">
                  <a:moveTo>
                    <a:pt x="1326" y="784"/>
                  </a:moveTo>
                  <a:cubicBezTo>
                    <a:pt x="1335" y="699"/>
                    <a:pt x="1335" y="699"/>
                    <a:pt x="1335" y="699"/>
                  </a:cubicBezTo>
                  <a:cubicBezTo>
                    <a:pt x="1226" y="658"/>
                    <a:pt x="1226" y="658"/>
                    <a:pt x="1226" y="658"/>
                  </a:cubicBezTo>
                  <a:cubicBezTo>
                    <a:pt x="1226" y="634"/>
                    <a:pt x="1224" y="610"/>
                    <a:pt x="1220" y="586"/>
                  </a:cubicBezTo>
                  <a:cubicBezTo>
                    <a:pt x="1323" y="527"/>
                    <a:pt x="1323" y="527"/>
                    <a:pt x="1323" y="527"/>
                  </a:cubicBezTo>
                  <a:cubicBezTo>
                    <a:pt x="1300" y="445"/>
                    <a:pt x="1300" y="445"/>
                    <a:pt x="1300" y="445"/>
                  </a:cubicBezTo>
                  <a:cubicBezTo>
                    <a:pt x="1181" y="448"/>
                    <a:pt x="1181" y="448"/>
                    <a:pt x="1181" y="448"/>
                  </a:cubicBezTo>
                  <a:cubicBezTo>
                    <a:pt x="1171" y="424"/>
                    <a:pt x="1159" y="400"/>
                    <a:pt x="1145" y="378"/>
                  </a:cubicBezTo>
                  <a:cubicBezTo>
                    <a:pt x="1215" y="284"/>
                    <a:pt x="1215" y="284"/>
                    <a:pt x="1215" y="284"/>
                  </a:cubicBezTo>
                  <a:cubicBezTo>
                    <a:pt x="1162" y="218"/>
                    <a:pt x="1162" y="218"/>
                    <a:pt x="1162" y="218"/>
                  </a:cubicBezTo>
                  <a:cubicBezTo>
                    <a:pt x="1055" y="266"/>
                    <a:pt x="1055" y="266"/>
                    <a:pt x="1055" y="266"/>
                  </a:cubicBezTo>
                  <a:cubicBezTo>
                    <a:pt x="1038" y="249"/>
                    <a:pt x="1020" y="234"/>
                    <a:pt x="1001" y="219"/>
                  </a:cubicBezTo>
                  <a:cubicBezTo>
                    <a:pt x="1031" y="106"/>
                    <a:pt x="1031" y="106"/>
                    <a:pt x="1031" y="106"/>
                  </a:cubicBezTo>
                  <a:cubicBezTo>
                    <a:pt x="956" y="65"/>
                    <a:pt x="956" y="65"/>
                    <a:pt x="956" y="65"/>
                  </a:cubicBezTo>
                  <a:cubicBezTo>
                    <a:pt x="875" y="149"/>
                    <a:pt x="875" y="149"/>
                    <a:pt x="875" y="149"/>
                  </a:cubicBezTo>
                  <a:cubicBezTo>
                    <a:pt x="851" y="139"/>
                    <a:pt x="826" y="131"/>
                    <a:pt x="801" y="125"/>
                  </a:cubicBezTo>
                  <a:cubicBezTo>
                    <a:pt x="784" y="9"/>
                    <a:pt x="784" y="9"/>
                    <a:pt x="784" y="9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658" y="109"/>
                    <a:pt x="658" y="109"/>
                    <a:pt x="658" y="109"/>
                  </a:cubicBezTo>
                  <a:cubicBezTo>
                    <a:pt x="634" y="109"/>
                    <a:pt x="610" y="111"/>
                    <a:pt x="586" y="115"/>
                  </a:cubicBezTo>
                  <a:cubicBezTo>
                    <a:pt x="527" y="12"/>
                    <a:pt x="527" y="12"/>
                    <a:pt x="527" y="12"/>
                  </a:cubicBezTo>
                  <a:cubicBezTo>
                    <a:pt x="445" y="35"/>
                    <a:pt x="445" y="35"/>
                    <a:pt x="445" y="35"/>
                  </a:cubicBezTo>
                  <a:cubicBezTo>
                    <a:pt x="448" y="154"/>
                    <a:pt x="448" y="154"/>
                    <a:pt x="448" y="154"/>
                  </a:cubicBezTo>
                  <a:cubicBezTo>
                    <a:pt x="424" y="164"/>
                    <a:pt x="400" y="176"/>
                    <a:pt x="378" y="190"/>
                  </a:cubicBezTo>
                  <a:cubicBezTo>
                    <a:pt x="284" y="120"/>
                    <a:pt x="284" y="120"/>
                    <a:pt x="284" y="120"/>
                  </a:cubicBezTo>
                  <a:cubicBezTo>
                    <a:pt x="218" y="173"/>
                    <a:pt x="218" y="173"/>
                    <a:pt x="218" y="173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49" y="297"/>
                    <a:pt x="234" y="315"/>
                    <a:pt x="220" y="334"/>
                  </a:cubicBezTo>
                  <a:cubicBezTo>
                    <a:pt x="106" y="305"/>
                    <a:pt x="106" y="305"/>
                    <a:pt x="106" y="305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149" y="460"/>
                    <a:pt x="149" y="460"/>
                    <a:pt x="149" y="460"/>
                  </a:cubicBezTo>
                  <a:cubicBezTo>
                    <a:pt x="139" y="484"/>
                    <a:pt x="131" y="509"/>
                    <a:pt x="125" y="535"/>
                  </a:cubicBezTo>
                  <a:cubicBezTo>
                    <a:pt x="9" y="551"/>
                    <a:pt x="9" y="551"/>
                    <a:pt x="9" y="551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109" y="678"/>
                    <a:pt x="109" y="678"/>
                    <a:pt x="109" y="678"/>
                  </a:cubicBezTo>
                  <a:cubicBezTo>
                    <a:pt x="110" y="701"/>
                    <a:pt x="111" y="725"/>
                    <a:pt x="115" y="749"/>
                  </a:cubicBezTo>
                  <a:cubicBezTo>
                    <a:pt x="12" y="809"/>
                    <a:pt x="12" y="809"/>
                    <a:pt x="12" y="809"/>
                  </a:cubicBezTo>
                  <a:cubicBezTo>
                    <a:pt x="35" y="890"/>
                    <a:pt x="35" y="890"/>
                    <a:pt x="35" y="890"/>
                  </a:cubicBezTo>
                  <a:cubicBezTo>
                    <a:pt x="154" y="887"/>
                    <a:pt x="154" y="887"/>
                    <a:pt x="154" y="887"/>
                  </a:cubicBezTo>
                  <a:cubicBezTo>
                    <a:pt x="164" y="912"/>
                    <a:pt x="177" y="935"/>
                    <a:pt x="190" y="957"/>
                  </a:cubicBezTo>
                  <a:cubicBezTo>
                    <a:pt x="120" y="1051"/>
                    <a:pt x="120" y="1051"/>
                    <a:pt x="120" y="1051"/>
                  </a:cubicBezTo>
                  <a:cubicBezTo>
                    <a:pt x="173" y="1117"/>
                    <a:pt x="173" y="1117"/>
                    <a:pt x="173" y="1117"/>
                  </a:cubicBezTo>
                  <a:cubicBezTo>
                    <a:pt x="280" y="1070"/>
                    <a:pt x="280" y="1070"/>
                    <a:pt x="280" y="1070"/>
                  </a:cubicBezTo>
                  <a:cubicBezTo>
                    <a:pt x="297" y="1086"/>
                    <a:pt x="315" y="1102"/>
                    <a:pt x="334" y="1116"/>
                  </a:cubicBezTo>
                  <a:cubicBezTo>
                    <a:pt x="305" y="1229"/>
                    <a:pt x="305" y="1229"/>
                    <a:pt x="305" y="1229"/>
                  </a:cubicBezTo>
                  <a:cubicBezTo>
                    <a:pt x="379" y="1270"/>
                    <a:pt x="379" y="1270"/>
                    <a:pt x="379" y="1270"/>
                  </a:cubicBezTo>
                  <a:cubicBezTo>
                    <a:pt x="460" y="1186"/>
                    <a:pt x="460" y="1186"/>
                    <a:pt x="460" y="1186"/>
                  </a:cubicBezTo>
                  <a:cubicBezTo>
                    <a:pt x="484" y="1196"/>
                    <a:pt x="509" y="1204"/>
                    <a:pt x="535" y="1210"/>
                  </a:cubicBezTo>
                  <a:cubicBezTo>
                    <a:pt x="551" y="1326"/>
                    <a:pt x="551" y="1326"/>
                    <a:pt x="551" y="1326"/>
                  </a:cubicBezTo>
                  <a:cubicBezTo>
                    <a:pt x="636" y="1335"/>
                    <a:pt x="636" y="1335"/>
                    <a:pt x="636" y="1335"/>
                  </a:cubicBezTo>
                  <a:cubicBezTo>
                    <a:pt x="678" y="1226"/>
                    <a:pt x="678" y="1226"/>
                    <a:pt x="678" y="1226"/>
                  </a:cubicBezTo>
                  <a:cubicBezTo>
                    <a:pt x="701" y="1226"/>
                    <a:pt x="725" y="1224"/>
                    <a:pt x="749" y="1220"/>
                  </a:cubicBezTo>
                  <a:cubicBezTo>
                    <a:pt x="808" y="1323"/>
                    <a:pt x="808" y="1323"/>
                    <a:pt x="808" y="1323"/>
                  </a:cubicBezTo>
                  <a:cubicBezTo>
                    <a:pt x="890" y="1299"/>
                    <a:pt x="890" y="1299"/>
                    <a:pt x="890" y="1299"/>
                  </a:cubicBezTo>
                  <a:cubicBezTo>
                    <a:pt x="887" y="1181"/>
                    <a:pt x="887" y="1181"/>
                    <a:pt x="887" y="1181"/>
                  </a:cubicBezTo>
                  <a:cubicBezTo>
                    <a:pt x="912" y="1171"/>
                    <a:pt x="935" y="1159"/>
                    <a:pt x="957" y="1145"/>
                  </a:cubicBezTo>
                  <a:cubicBezTo>
                    <a:pt x="1051" y="1215"/>
                    <a:pt x="1051" y="1215"/>
                    <a:pt x="1051" y="1215"/>
                  </a:cubicBezTo>
                  <a:cubicBezTo>
                    <a:pt x="1117" y="1162"/>
                    <a:pt x="1117" y="1162"/>
                    <a:pt x="1117" y="1162"/>
                  </a:cubicBezTo>
                  <a:cubicBezTo>
                    <a:pt x="1070" y="1055"/>
                    <a:pt x="1070" y="1055"/>
                    <a:pt x="1070" y="1055"/>
                  </a:cubicBezTo>
                  <a:cubicBezTo>
                    <a:pt x="1086" y="1038"/>
                    <a:pt x="1102" y="1020"/>
                    <a:pt x="1116" y="1001"/>
                  </a:cubicBezTo>
                  <a:cubicBezTo>
                    <a:pt x="1229" y="1031"/>
                    <a:pt x="1229" y="1031"/>
                    <a:pt x="1229" y="1031"/>
                  </a:cubicBezTo>
                  <a:cubicBezTo>
                    <a:pt x="1271" y="956"/>
                    <a:pt x="1271" y="956"/>
                    <a:pt x="1271" y="956"/>
                  </a:cubicBezTo>
                  <a:cubicBezTo>
                    <a:pt x="1186" y="875"/>
                    <a:pt x="1186" y="875"/>
                    <a:pt x="1186" y="875"/>
                  </a:cubicBezTo>
                  <a:cubicBezTo>
                    <a:pt x="1196" y="851"/>
                    <a:pt x="1204" y="826"/>
                    <a:pt x="1210" y="801"/>
                  </a:cubicBezTo>
                  <a:lnTo>
                    <a:pt x="1326" y="784"/>
                  </a:lnTo>
                  <a:close/>
                  <a:moveTo>
                    <a:pt x="776" y="1050"/>
                  </a:moveTo>
                  <a:cubicBezTo>
                    <a:pt x="565" y="1109"/>
                    <a:pt x="345" y="986"/>
                    <a:pt x="286" y="775"/>
                  </a:cubicBezTo>
                  <a:cubicBezTo>
                    <a:pt x="226" y="564"/>
                    <a:pt x="349" y="345"/>
                    <a:pt x="560" y="286"/>
                  </a:cubicBezTo>
                  <a:cubicBezTo>
                    <a:pt x="771" y="226"/>
                    <a:pt x="990" y="349"/>
                    <a:pt x="1050" y="560"/>
                  </a:cubicBezTo>
                  <a:cubicBezTo>
                    <a:pt x="1109" y="771"/>
                    <a:pt x="987" y="990"/>
                    <a:pt x="776" y="10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5" name="Freeform 249"/>
            <p:cNvSpPr>
              <a:spLocks noEditPoints="1"/>
            </p:cNvSpPr>
            <p:nvPr/>
          </p:nvSpPr>
          <p:spPr bwMode="auto">
            <a:xfrm>
              <a:off x="10033140" y="2033437"/>
              <a:ext cx="457200" cy="457200"/>
            </a:xfrm>
            <a:custGeom>
              <a:avLst/>
              <a:gdLst>
                <a:gd name="T0" fmla="*/ 181 w 363"/>
                <a:gd name="T1" fmla="*/ 363 h 363"/>
                <a:gd name="T2" fmla="*/ 0 w 363"/>
                <a:gd name="T3" fmla="*/ 181 h 363"/>
                <a:gd name="T4" fmla="*/ 181 w 363"/>
                <a:gd name="T5" fmla="*/ 0 h 363"/>
                <a:gd name="T6" fmla="*/ 363 w 363"/>
                <a:gd name="T7" fmla="*/ 181 h 363"/>
                <a:gd name="T8" fmla="*/ 181 w 363"/>
                <a:gd name="T9" fmla="*/ 363 h 363"/>
                <a:gd name="T10" fmla="*/ 181 w 363"/>
                <a:gd name="T11" fmla="*/ 120 h 363"/>
                <a:gd name="T12" fmla="*/ 120 w 363"/>
                <a:gd name="T13" fmla="*/ 181 h 363"/>
                <a:gd name="T14" fmla="*/ 181 w 363"/>
                <a:gd name="T15" fmla="*/ 243 h 363"/>
                <a:gd name="T16" fmla="*/ 243 w 363"/>
                <a:gd name="T17" fmla="*/ 181 h 363"/>
                <a:gd name="T18" fmla="*/ 181 w 363"/>
                <a:gd name="T19" fmla="*/ 12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" h="363">
                  <a:moveTo>
                    <a:pt x="181" y="363"/>
                  </a:moveTo>
                  <a:cubicBezTo>
                    <a:pt x="81" y="363"/>
                    <a:pt x="0" y="282"/>
                    <a:pt x="0" y="181"/>
                  </a:cubicBezTo>
                  <a:cubicBezTo>
                    <a:pt x="0" y="81"/>
                    <a:pt x="81" y="0"/>
                    <a:pt x="181" y="0"/>
                  </a:cubicBezTo>
                  <a:cubicBezTo>
                    <a:pt x="281" y="0"/>
                    <a:pt x="363" y="81"/>
                    <a:pt x="363" y="181"/>
                  </a:cubicBezTo>
                  <a:cubicBezTo>
                    <a:pt x="363" y="282"/>
                    <a:pt x="281" y="363"/>
                    <a:pt x="181" y="363"/>
                  </a:cubicBezTo>
                  <a:close/>
                  <a:moveTo>
                    <a:pt x="181" y="120"/>
                  </a:moveTo>
                  <a:cubicBezTo>
                    <a:pt x="147" y="120"/>
                    <a:pt x="120" y="147"/>
                    <a:pt x="120" y="181"/>
                  </a:cubicBezTo>
                  <a:cubicBezTo>
                    <a:pt x="120" y="215"/>
                    <a:pt x="147" y="243"/>
                    <a:pt x="181" y="243"/>
                  </a:cubicBezTo>
                  <a:cubicBezTo>
                    <a:pt x="215" y="243"/>
                    <a:pt x="243" y="215"/>
                    <a:pt x="243" y="181"/>
                  </a:cubicBezTo>
                  <a:cubicBezTo>
                    <a:pt x="243" y="147"/>
                    <a:pt x="215" y="120"/>
                    <a:pt x="181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266030" y="4782316"/>
            <a:ext cx="1430338" cy="1428750"/>
            <a:chOff x="8266030" y="4782316"/>
            <a:chExt cx="1430338" cy="1428750"/>
          </a:xfrm>
        </p:grpSpPr>
        <p:sp>
          <p:nvSpPr>
            <p:cNvPr id="510" name="Freeform 242"/>
            <p:cNvSpPr>
              <a:spLocks noEditPoints="1"/>
            </p:cNvSpPr>
            <p:nvPr/>
          </p:nvSpPr>
          <p:spPr bwMode="auto">
            <a:xfrm>
              <a:off x="8266030" y="4782316"/>
              <a:ext cx="1430338" cy="1428750"/>
            </a:xfrm>
            <a:custGeom>
              <a:avLst/>
              <a:gdLst>
                <a:gd name="T0" fmla="*/ 1013 w 1135"/>
                <a:gd name="T1" fmla="*/ 544 h 1134"/>
                <a:gd name="T2" fmla="*/ 1135 w 1135"/>
                <a:gd name="T3" fmla="*/ 472 h 1134"/>
                <a:gd name="T4" fmla="*/ 1107 w 1135"/>
                <a:gd name="T5" fmla="*/ 367 h 1134"/>
                <a:gd name="T6" fmla="*/ 965 w 1135"/>
                <a:gd name="T7" fmla="*/ 366 h 1134"/>
                <a:gd name="T8" fmla="*/ 866 w 1135"/>
                <a:gd name="T9" fmla="*/ 237 h 1134"/>
                <a:gd name="T10" fmla="*/ 901 w 1135"/>
                <a:gd name="T11" fmla="*/ 99 h 1134"/>
                <a:gd name="T12" fmla="*/ 808 w 1135"/>
                <a:gd name="T13" fmla="*/ 45 h 1134"/>
                <a:gd name="T14" fmla="*/ 706 w 1135"/>
                <a:gd name="T15" fmla="*/ 144 h 1134"/>
                <a:gd name="T16" fmla="*/ 544 w 1135"/>
                <a:gd name="T17" fmla="*/ 123 h 1134"/>
                <a:gd name="T18" fmla="*/ 472 w 1135"/>
                <a:gd name="T19" fmla="*/ 0 h 1134"/>
                <a:gd name="T20" fmla="*/ 367 w 1135"/>
                <a:gd name="T21" fmla="*/ 28 h 1134"/>
                <a:gd name="T22" fmla="*/ 365 w 1135"/>
                <a:gd name="T23" fmla="*/ 170 h 1134"/>
                <a:gd name="T24" fmla="*/ 237 w 1135"/>
                <a:gd name="T25" fmla="*/ 269 h 1134"/>
                <a:gd name="T26" fmla="*/ 99 w 1135"/>
                <a:gd name="T27" fmla="*/ 234 h 1134"/>
                <a:gd name="T28" fmla="*/ 45 w 1135"/>
                <a:gd name="T29" fmla="*/ 327 h 1134"/>
                <a:gd name="T30" fmla="*/ 144 w 1135"/>
                <a:gd name="T31" fmla="*/ 429 h 1134"/>
                <a:gd name="T32" fmla="*/ 123 w 1135"/>
                <a:gd name="T33" fmla="*/ 590 h 1134"/>
                <a:gd name="T34" fmla="*/ 0 w 1135"/>
                <a:gd name="T35" fmla="*/ 663 h 1134"/>
                <a:gd name="T36" fmla="*/ 28 w 1135"/>
                <a:gd name="T37" fmla="*/ 767 h 1134"/>
                <a:gd name="T38" fmla="*/ 171 w 1135"/>
                <a:gd name="T39" fmla="*/ 769 h 1134"/>
                <a:gd name="T40" fmla="*/ 269 w 1135"/>
                <a:gd name="T41" fmla="*/ 898 h 1134"/>
                <a:gd name="T42" fmla="*/ 234 w 1135"/>
                <a:gd name="T43" fmla="*/ 1036 h 1134"/>
                <a:gd name="T44" fmla="*/ 328 w 1135"/>
                <a:gd name="T45" fmla="*/ 1090 h 1134"/>
                <a:gd name="T46" fmla="*/ 429 w 1135"/>
                <a:gd name="T47" fmla="*/ 991 h 1134"/>
                <a:gd name="T48" fmla="*/ 591 w 1135"/>
                <a:gd name="T49" fmla="*/ 1012 h 1134"/>
                <a:gd name="T50" fmla="*/ 664 w 1135"/>
                <a:gd name="T51" fmla="*/ 1134 h 1134"/>
                <a:gd name="T52" fmla="*/ 768 w 1135"/>
                <a:gd name="T53" fmla="*/ 1106 h 1134"/>
                <a:gd name="T54" fmla="*/ 770 w 1135"/>
                <a:gd name="T55" fmla="*/ 964 h 1134"/>
                <a:gd name="T56" fmla="*/ 899 w 1135"/>
                <a:gd name="T57" fmla="*/ 865 h 1134"/>
                <a:gd name="T58" fmla="*/ 1036 w 1135"/>
                <a:gd name="T59" fmla="*/ 900 h 1134"/>
                <a:gd name="T60" fmla="*/ 1090 w 1135"/>
                <a:gd name="T61" fmla="*/ 807 h 1134"/>
                <a:gd name="T62" fmla="*/ 992 w 1135"/>
                <a:gd name="T63" fmla="*/ 705 h 1134"/>
                <a:gd name="T64" fmla="*/ 1013 w 1135"/>
                <a:gd name="T65" fmla="*/ 544 h 1134"/>
                <a:gd name="T66" fmla="*/ 593 w 1135"/>
                <a:gd name="T67" fmla="*/ 879 h 1134"/>
                <a:gd name="T68" fmla="*/ 256 w 1135"/>
                <a:gd name="T69" fmla="*/ 593 h 1134"/>
                <a:gd name="T70" fmla="*/ 543 w 1135"/>
                <a:gd name="T71" fmla="*/ 256 h 1134"/>
                <a:gd name="T72" fmla="*/ 879 w 1135"/>
                <a:gd name="T73" fmla="*/ 542 h 1134"/>
                <a:gd name="T74" fmla="*/ 593 w 1135"/>
                <a:gd name="T75" fmla="*/ 8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5" h="1134">
                  <a:moveTo>
                    <a:pt x="1013" y="544"/>
                  </a:moveTo>
                  <a:cubicBezTo>
                    <a:pt x="1135" y="472"/>
                    <a:pt x="1135" y="472"/>
                    <a:pt x="1135" y="472"/>
                  </a:cubicBezTo>
                  <a:cubicBezTo>
                    <a:pt x="1107" y="367"/>
                    <a:pt x="1107" y="367"/>
                    <a:pt x="1107" y="367"/>
                  </a:cubicBezTo>
                  <a:cubicBezTo>
                    <a:pt x="965" y="366"/>
                    <a:pt x="965" y="366"/>
                    <a:pt x="965" y="366"/>
                  </a:cubicBezTo>
                  <a:cubicBezTo>
                    <a:pt x="940" y="317"/>
                    <a:pt x="906" y="273"/>
                    <a:pt x="866" y="237"/>
                  </a:cubicBezTo>
                  <a:cubicBezTo>
                    <a:pt x="901" y="99"/>
                    <a:pt x="901" y="99"/>
                    <a:pt x="901" y="99"/>
                  </a:cubicBezTo>
                  <a:cubicBezTo>
                    <a:pt x="808" y="45"/>
                    <a:pt x="808" y="45"/>
                    <a:pt x="808" y="45"/>
                  </a:cubicBezTo>
                  <a:cubicBezTo>
                    <a:pt x="706" y="144"/>
                    <a:pt x="706" y="144"/>
                    <a:pt x="706" y="144"/>
                  </a:cubicBezTo>
                  <a:cubicBezTo>
                    <a:pt x="655" y="127"/>
                    <a:pt x="601" y="120"/>
                    <a:pt x="544" y="123"/>
                  </a:cubicBezTo>
                  <a:cubicBezTo>
                    <a:pt x="472" y="0"/>
                    <a:pt x="472" y="0"/>
                    <a:pt x="472" y="0"/>
                  </a:cubicBezTo>
                  <a:cubicBezTo>
                    <a:pt x="367" y="28"/>
                    <a:pt x="367" y="28"/>
                    <a:pt x="367" y="28"/>
                  </a:cubicBezTo>
                  <a:cubicBezTo>
                    <a:pt x="365" y="170"/>
                    <a:pt x="365" y="170"/>
                    <a:pt x="365" y="170"/>
                  </a:cubicBezTo>
                  <a:cubicBezTo>
                    <a:pt x="317" y="195"/>
                    <a:pt x="273" y="229"/>
                    <a:pt x="237" y="269"/>
                  </a:cubicBezTo>
                  <a:cubicBezTo>
                    <a:pt x="99" y="234"/>
                    <a:pt x="99" y="234"/>
                    <a:pt x="99" y="234"/>
                  </a:cubicBezTo>
                  <a:cubicBezTo>
                    <a:pt x="45" y="327"/>
                    <a:pt x="45" y="327"/>
                    <a:pt x="45" y="327"/>
                  </a:cubicBezTo>
                  <a:cubicBezTo>
                    <a:pt x="144" y="429"/>
                    <a:pt x="144" y="429"/>
                    <a:pt x="144" y="429"/>
                  </a:cubicBezTo>
                  <a:cubicBezTo>
                    <a:pt x="128" y="480"/>
                    <a:pt x="120" y="534"/>
                    <a:pt x="123" y="590"/>
                  </a:cubicBezTo>
                  <a:cubicBezTo>
                    <a:pt x="0" y="663"/>
                    <a:pt x="0" y="663"/>
                    <a:pt x="0" y="663"/>
                  </a:cubicBezTo>
                  <a:cubicBezTo>
                    <a:pt x="28" y="767"/>
                    <a:pt x="28" y="767"/>
                    <a:pt x="28" y="767"/>
                  </a:cubicBezTo>
                  <a:cubicBezTo>
                    <a:pt x="171" y="769"/>
                    <a:pt x="171" y="769"/>
                    <a:pt x="171" y="769"/>
                  </a:cubicBezTo>
                  <a:cubicBezTo>
                    <a:pt x="195" y="818"/>
                    <a:pt x="229" y="862"/>
                    <a:pt x="269" y="898"/>
                  </a:cubicBezTo>
                  <a:cubicBezTo>
                    <a:pt x="234" y="1036"/>
                    <a:pt x="234" y="1036"/>
                    <a:pt x="234" y="1036"/>
                  </a:cubicBezTo>
                  <a:cubicBezTo>
                    <a:pt x="328" y="1090"/>
                    <a:pt x="328" y="1090"/>
                    <a:pt x="328" y="1090"/>
                  </a:cubicBezTo>
                  <a:cubicBezTo>
                    <a:pt x="429" y="991"/>
                    <a:pt x="429" y="991"/>
                    <a:pt x="429" y="991"/>
                  </a:cubicBezTo>
                  <a:cubicBezTo>
                    <a:pt x="480" y="1008"/>
                    <a:pt x="535" y="1015"/>
                    <a:pt x="591" y="1012"/>
                  </a:cubicBezTo>
                  <a:cubicBezTo>
                    <a:pt x="664" y="1134"/>
                    <a:pt x="664" y="1134"/>
                    <a:pt x="664" y="1134"/>
                  </a:cubicBezTo>
                  <a:cubicBezTo>
                    <a:pt x="768" y="1106"/>
                    <a:pt x="768" y="1106"/>
                    <a:pt x="768" y="1106"/>
                  </a:cubicBezTo>
                  <a:cubicBezTo>
                    <a:pt x="770" y="964"/>
                    <a:pt x="770" y="964"/>
                    <a:pt x="770" y="964"/>
                  </a:cubicBezTo>
                  <a:cubicBezTo>
                    <a:pt x="819" y="939"/>
                    <a:pt x="863" y="906"/>
                    <a:pt x="899" y="865"/>
                  </a:cubicBezTo>
                  <a:cubicBezTo>
                    <a:pt x="1036" y="900"/>
                    <a:pt x="1036" y="900"/>
                    <a:pt x="1036" y="900"/>
                  </a:cubicBezTo>
                  <a:cubicBezTo>
                    <a:pt x="1090" y="807"/>
                    <a:pt x="1090" y="807"/>
                    <a:pt x="1090" y="807"/>
                  </a:cubicBezTo>
                  <a:cubicBezTo>
                    <a:pt x="992" y="705"/>
                    <a:pt x="992" y="705"/>
                    <a:pt x="992" y="705"/>
                  </a:cubicBezTo>
                  <a:cubicBezTo>
                    <a:pt x="1008" y="654"/>
                    <a:pt x="1015" y="600"/>
                    <a:pt x="1013" y="544"/>
                  </a:cubicBezTo>
                  <a:close/>
                  <a:moveTo>
                    <a:pt x="593" y="879"/>
                  </a:moveTo>
                  <a:cubicBezTo>
                    <a:pt x="421" y="893"/>
                    <a:pt x="270" y="764"/>
                    <a:pt x="256" y="593"/>
                  </a:cubicBezTo>
                  <a:cubicBezTo>
                    <a:pt x="243" y="421"/>
                    <a:pt x="371" y="270"/>
                    <a:pt x="543" y="256"/>
                  </a:cubicBezTo>
                  <a:cubicBezTo>
                    <a:pt x="714" y="242"/>
                    <a:pt x="865" y="370"/>
                    <a:pt x="879" y="542"/>
                  </a:cubicBezTo>
                  <a:cubicBezTo>
                    <a:pt x="893" y="714"/>
                    <a:pt x="765" y="865"/>
                    <a:pt x="593" y="8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6" name="Freeform 250"/>
            <p:cNvSpPr>
              <a:spLocks noEditPoints="1"/>
            </p:cNvSpPr>
            <p:nvPr/>
          </p:nvSpPr>
          <p:spPr bwMode="auto">
            <a:xfrm>
              <a:off x="8764505" y="5282379"/>
              <a:ext cx="431800" cy="433387"/>
            </a:xfrm>
            <a:custGeom>
              <a:avLst/>
              <a:gdLst>
                <a:gd name="T0" fmla="*/ 171 w 343"/>
                <a:gd name="T1" fmla="*/ 343 h 343"/>
                <a:gd name="T2" fmla="*/ 0 w 343"/>
                <a:gd name="T3" fmla="*/ 171 h 343"/>
                <a:gd name="T4" fmla="*/ 171 w 343"/>
                <a:gd name="T5" fmla="*/ 0 h 343"/>
                <a:gd name="T6" fmla="*/ 343 w 343"/>
                <a:gd name="T7" fmla="*/ 171 h 343"/>
                <a:gd name="T8" fmla="*/ 171 w 343"/>
                <a:gd name="T9" fmla="*/ 343 h 343"/>
                <a:gd name="T10" fmla="*/ 171 w 343"/>
                <a:gd name="T11" fmla="*/ 100 h 343"/>
                <a:gd name="T12" fmla="*/ 100 w 343"/>
                <a:gd name="T13" fmla="*/ 171 h 343"/>
                <a:gd name="T14" fmla="*/ 171 w 343"/>
                <a:gd name="T15" fmla="*/ 243 h 343"/>
                <a:gd name="T16" fmla="*/ 243 w 343"/>
                <a:gd name="T17" fmla="*/ 171 h 343"/>
                <a:gd name="T18" fmla="*/ 171 w 343"/>
                <a:gd name="T19" fmla="*/ 10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3" h="343">
                  <a:moveTo>
                    <a:pt x="171" y="343"/>
                  </a:moveTo>
                  <a:cubicBezTo>
                    <a:pt x="77" y="343"/>
                    <a:pt x="0" y="266"/>
                    <a:pt x="0" y="171"/>
                  </a:cubicBezTo>
                  <a:cubicBezTo>
                    <a:pt x="0" y="77"/>
                    <a:pt x="77" y="0"/>
                    <a:pt x="171" y="0"/>
                  </a:cubicBezTo>
                  <a:cubicBezTo>
                    <a:pt x="266" y="0"/>
                    <a:pt x="343" y="77"/>
                    <a:pt x="343" y="171"/>
                  </a:cubicBezTo>
                  <a:cubicBezTo>
                    <a:pt x="343" y="266"/>
                    <a:pt x="266" y="343"/>
                    <a:pt x="171" y="343"/>
                  </a:cubicBezTo>
                  <a:close/>
                  <a:moveTo>
                    <a:pt x="171" y="100"/>
                  </a:moveTo>
                  <a:cubicBezTo>
                    <a:pt x="132" y="100"/>
                    <a:pt x="100" y="132"/>
                    <a:pt x="100" y="171"/>
                  </a:cubicBezTo>
                  <a:cubicBezTo>
                    <a:pt x="100" y="211"/>
                    <a:pt x="132" y="243"/>
                    <a:pt x="171" y="243"/>
                  </a:cubicBezTo>
                  <a:cubicBezTo>
                    <a:pt x="211" y="243"/>
                    <a:pt x="243" y="211"/>
                    <a:pt x="243" y="171"/>
                  </a:cubicBezTo>
                  <a:cubicBezTo>
                    <a:pt x="243" y="132"/>
                    <a:pt x="211" y="100"/>
                    <a:pt x="171" y="1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1" name="Group 20"/>
          <p:cNvGrpSpPr/>
          <p:nvPr/>
        </p:nvGrpSpPr>
        <p:grpSpPr>
          <a:xfrm flipH="1">
            <a:off x="6507397" y="4121221"/>
            <a:ext cx="1474828" cy="2876809"/>
            <a:chOff x="6598421" y="4121221"/>
            <a:chExt cx="1474828" cy="2876809"/>
          </a:xfrm>
        </p:grpSpPr>
        <p:sp>
          <p:nvSpPr>
            <p:cNvPr id="537" name="Freeform 254"/>
            <p:cNvSpPr>
              <a:spLocks/>
            </p:cNvSpPr>
            <p:nvPr/>
          </p:nvSpPr>
          <p:spPr bwMode="auto">
            <a:xfrm flipH="1">
              <a:off x="7112037" y="4121221"/>
              <a:ext cx="735013" cy="352425"/>
            </a:xfrm>
            <a:custGeom>
              <a:avLst/>
              <a:gdLst>
                <a:gd name="T0" fmla="*/ 630 w 651"/>
                <a:gd name="T1" fmla="*/ 273 h 313"/>
                <a:gd name="T2" fmla="*/ 589 w 651"/>
                <a:gd name="T3" fmla="*/ 273 h 313"/>
                <a:gd name="T4" fmla="*/ 304 w 651"/>
                <a:gd name="T5" fmla="*/ 0 h 313"/>
                <a:gd name="T6" fmla="*/ 19 w 651"/>
                <a:gd name="T7" fmla="*/ 271 h 313"/>
                <a:gd name="T8" fmla="*/ 0 w 651"/>
                <a:gd name="T9" fmla="*/ 292 h 313"/>
                <a:gd name="T10" fmla="*/ 21 w 651"/>
                <a:gd name="T11" fmla="*/ 313 h 313"/>
                <a:gd name="T12" fmla="*/ 630 w 651"/>
                <a:gd name="T13" fmla="*/ 313 h 313"/>
                <a:gd name="T14" fmla="*/ 651 w 651"/>
                <a:gd name="T15" fmla="*/ 293 h 313"/>
                <a:gd name="T16" fmla="*/ 630 w 651"/>
                <a:gd name="T17" fmla="*/ 27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1" h="313">
                  <a:moveTo>
                    <a:pt x="630" y="273"/>
                  </a:moveTo>
                  <a:cubicBezTo>
                    <a:pt x="589" y="273"/>
                    <a:pt x="589" y="273"/>
                    <a:pt x="589" y="273"/>
                  </a:cubicBezTo>
                  <a:cubicBezTo>
                    <a:pt x="578" y="113"/>
                    <a:pt x="454" y="0"/>
                    <a:pt x="304" y="0"/>
                  </a:cubicBezTo>
                  <a:cubicBezTo>
                    <a:pt x="153" y="0"/>
                    <a:pt x="30" y="116"/>
                    <a:pt x="19" y="271"/>
                  </a:cubicBezTo>
                  <a:cubicBezTo>
                    <a:pt x="9" y="272"/>
                    <a:pt x="0" y="281"/>
                    <a:pt x="0" y="292"/>
                  </a:cubicBezTo>
                  <a:cubicBezTo>
                    <a:pt x="0" y="303"/>
                    <a:pt x="10" y="313"/>
                    <a:pt x="21" y="313"/>
                  </a:cubicBezTo>
                  <a:cubicBezTo>
                    <a:pt x="630" y="313"/>
                    <a:pt x="630" y="313"/>
                    <a:pt x="630" y="313"/>
                  </a:cubicBezTo>
                  <a:cubicBezTo>
                    <a:pt x="642" y="313"/>
                    <a:pt x="651" y="304"/>
                    <a:pt x="651" y="293"/>
                  </a:cubicBezTo>
                  <a:cubicBezTo>
                    <a:pt x="651" y="282"/>
                    <a:pt x="642" y="273"/>
                    <a:pt x="630" y="2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8" name="Freeform 255"/>
            <p:cNvSpPr>
              <a:spLocks/>
            </p:cNvSpPr>
            <p:nvPr/>
          </p:nvSpPr>
          <p:spPr bwMode="auto">
            <a:xfrm flipH="1">
              <a:off x="6598421" y="4170929"/>
              <a:ext cx="1474828" cy="2827101"/>
            </a:xfrm>
            <a:custGeom>
              <a:avLst/>
              <a:gdLst>
                <a:gd name="T0" fmla="*/ 835 w 1488"/>
                <a:gd name="T1" fmla="*/ 717 h 2854"/>
                <a:gd name="T2" fmla="*/ 851 w 1488"/>
                <a:gd name="T3" fmla="*/ 708 h 2854"/>
                <a:gd name="T4" fmla="*/ 1249 w 1488"/>
                <a:gd name="T5" fmla="*/ 68 h 2854"/>
                <a:gd name="T6" fmla="*/ 1417 w 1488"/>
                <a:gd name="T7" fmla="*/ 36 h 2854"/>
                <a:gd name="T8" fmla="*/ 1451 w 1488"/>
                <a:gd name="T9" fmla="*/ 199 h 2854"/>
                <a:gd name="T10" fmla="*/ 890 w 1488"/>
                <a:gd name="T11" fmla="*/ 1074 h 2854"/>
                <a:gd name="T12" fmla="*/ 887 w 1488"/>
                <a:gd name="T13" fmla="*/ 1085 h 2854"/>
                <a:gd name="T14" fmla="*/ 887 w 1488"/>
                <a:gd name="T15" fmla="*/ 1839 h 2854"/>
                <a:gd name="T16" fmla="*/ 887 w 1488"/>
                <a:gd name="T17" fmla="*/ 1906 h 2854"/>
                <a:gd name="T18" fmla="*/ 887 w 1488"/>
                <a:gd name="T19" fmla="*/ 2723 h 2854"/>
                <a:gd name="T20" fmla="*/ 751 w 1488"/>
                <a:gd name="T21" fmla="*/ 2854 h 2854"/>
                <a:gd name="T22" fmla="*/ 749 w 1488"/>
                <a:gd name="T23" fmla="*/ 2854 h 2854"/>
                <a:gd name="T24" fmla="*/ 614 w 1488"/>
                <a:gd name="T25" fmla="*/ 2723 h 2854"/>
                <a:gd name="T26" fmla="*/ 614 w 1488"/>
                <a:gd name="T27" fmla="*/ 1925 h 2854"/>
                <a:gd name="T28" fmla="*/ 595 w 1488"/>
                <a:gd name="T29" fmla="*/ 1906 h 2854"/>
                <a:gd name="T30" fmla="*/ 576 w 1488"/>
                <a:gd name="T31" fmla="*/ 1906 h 2854"/>
                <a:gd name="T32" fmla="*/ 557 w 1488"/>
                <a:gd name="T33" fmla="*/ 1925 h 2854"/>
                <a:gd name="T34" fmla="*/ 557 w 1488"/>
                <a:gd name="T35" fmla="*/ 2723 h 2854"/>
                <a:gd name="T36" fmla="*/ 421 w 1488"/>
                <a:gd name="T37" fmla="*/ 2854 h 2854"/>
                <a:gd name="T38" fmla="*/ 419 w 1488"/>
                <a:gd name="T39" fmla="*/ 2854 h 2854"/>
                <a:gd name="T40" fmla="*/ 283 w 1488"/>
                <a:gd name="T41" fmla="*/ 2723 h 2854"/>
                <a:gd name="T42" fmla="*/ 283 w 1488"/>
                <a:gd name="T43" fmla="*/ 1906 h 2854"/>
                <a:gd name="T44" fmla="*/ 283 w 1488"/>
                <a:gd name="T45" fmla="*/ 1839 h 2854"/>
                <a:gd name="T46" fmla="*/ 283 w 1488"/>
                <a:gd name="T47" fmla="*/ 1103 h 2854"/>
                <a:gd name="T48" fmla="*/ 263 w 1488"/>
                <a:gd name="T49" fmla="*/ 1085 h 2854"/>
                <a:gd name="T50" fmla="*/ 263 w 1488"/>
                <a:gd name="T51" fmla="*/ 1085 h 2854"/>
                <a:gd name="T52" fmla="*/ 246 w 1488"/>
                <a:gd name="T53" fmla="*/ 1103 h 2854"/>
                <a:gd name="T54" fmla="*/ 246 w 1488"/>
                <a:gd name="T55" fmla="*/ 1712 h 2854"/>
                <a:gd name="T56" fmla="*/ 123 w 1488"/>
                <a:gd name="T57" fmla="*/ 1830 h 2854"/>
                <a:gd name="T58" fmla="*/ 0 w 1488"/>
                <a:gd name="T59" fmla="*/ 1712 h 2854"/>
                <a:gd name="T60" fmla="*/ 0 w 1488"/>
                <a:gd name="T61" fmla="*/ 1170 h 2854"/>
                <a:gd name="T62" fmla="*/ 0 w 1488"/>
                <a:gd name="T63" fmla="*/ 1024 h 2854"/>
                <a:gd name="T64" fmla="*/ 0 w 1488"/>
                <a:gd name="T65" fmla="*/ 736 h 2854"/>
                <a:gd name="T66" fmla="*/ 19 w 1488"/>
                <a:gd name="T67" fmla="*/ 717 h 2854"/>
                <a:gd name="T68" fmla="*/ 835 w 1488"/>
                <a:gd name="T69" fmla="*/ 717 h 2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88" h="2854">
                  <a:moveTo>
                    <a:pt x="835" y="717"/>
                  </a:moveTo>
                  <a:cubicBezTo>
                    <a:pt x="841" y="717"/>
                    <a:pt x="847" y="714"/>
                    <a:pt x="851" y="708"/>
                  </a:cubicBezTo>
                  <a:cubicBezTo>
                    <a:pt x="1249" y="68"/>
                    <a:pt x="1249" y="68"/>
                    <a:pt x="1249" y="68"/>
                  </a:cubicBezTo>
                  <a:cubicBezTo>
                    <a:pt x="1286" y="14"/>
                    <a:pt x="1361" y="0"/>
                    <a:pt x="1417" y="36"/>
                  </a:cubicBezTo>
                  <a:cubicBezTo>
                    <a:pt x="1473" y="72"/>
                    <a:pt x="1488" y="145"/>
                    <a:pt x="1451" y="199"/>
                  </a:cubicBezTo>
                  <a:cubicBezTo>
                    <a:pt x="890" y="1074"/>
                    <a:pt x="890" y="1074"/>
                    <a:pt x="890" y="1074"/>
                  </a:cubicBezTo>
                  <a:cubicBezTo>
                    <a:pt x="888" y="1077"/>
                    <a:pt x="887" y="1081"/>
                    <a:pt x="887" y="1085"/>
                  </a:cubicBezTo>
                  <a:cubicBezTo>
                    <a:pt x="887" y="1839"/>
                    <a:pt x="887" y="1839"/>
                    <a:pt x="887" y="1839"/>
                  </a:cubicBezTo>
                  <a:cubicBezTo>
                    <a:pt x="887" y="1906"/>
                    <a:pt x="887" y="1906"/>
                    <a:pt x="887" y="1906"/>
                  </a:cubicBezTo>
                  <a:cubicBezTo>
                    <a:pt x="887" y="2723"/>
                    <a:pt x="887" y="2723"/>
                    <a:pt x="887" y="2723"/>
                  </a:cubicBezTo>
                  <a:cubicBezTo>
                    <a:pt x="887" y="2795"/>
                    <a:pt x="826" y="2854"/>
                    <a:pt x="751" y="2854"/>
                  </a:cubicBezTo>
                  <a:cubicBezTo>
                    <a:pt x="749" y="2854"/>
                    <a:pt x="749" y="2854"/>
                    <a:pt x="749" y="2854"/>
                  </a:cubicBezTo>
                  <a:cubicBezTo>
                    <a:pt x="675" y="2854"/>
                    <a:pt x="614" y="2795"/>
                    <a:pt x="614" y="2723"/>
                  </a:cubicBezTo>
                  <a:cubicBezTo>
                    <a:pt x="614" y="1925"/>
                    <a:pt x="614" y="1925"/>
                    <a:pt x="614" y="1925"/>
                  </a:cubicBezTo>
                  <a:cubicBezTo>
                    <a:pt x="614" y="1914"/>
                    <a:pt x="605" y="1906"/>
                    <a:pt x="595" y="1906"/>
                  </a:cubicBezTo>
                  <a:cubicBezTo>
                    <a:pt x="576" y="1906"/>
                    <a:pt x="576" y="1906"/>
                    <a:pt x="576" y="1906"/>
                  </a:cubicBezTo>
                  <a:cubicBezTo>
                    <a:pt x="565" y="1906"/>
                    <a:pt x="557" y="1914"/>
                    <a:pt x="557" y="1925"/>
                  </a:cubicBezTo>
                  <a:cubicBezTo>
                    <a:pt x="557" y="2723"/>
                    <a:pt x="557" y="2723"/>
                    <a:pt x="557" y="2723"/>
                  </a:cubicBezTo>
                  <a:cubicBezTo>
                    <a:pt x="557" y="2795"/>
                    <a:pt x="495" y="2854"/>
                    <a:pt x="421" y="2854"/>
                  </a:cubicBezTo>
                  <a:cubicBezTo>
                    <a:pt x="419" y="2854"/>
                    <a:pt x="419" y="2854"/>
                    <a:pt x="419" y="2854"/>
                  </a:cubicBezTo>
                  <a:cubicBezTo>
                    <a:pt x="344" y="2854"/>
                    <a:pt x="283" y="2795"/>
                    <a:pt x="283" y="2723"/>
                  </a:cubicBezTo>
                  <a:cubicBezTo>
                    <a:pt x="283" y="1906"/>
                    <a:pt x="283" y="1906"/>
                    <a:pt x="283" y="1906"/>
                  </a:cubicBezTo>
                  <a:cubicBezTo>
                    <a:pt x="283" y="1839"/>
                    <a:pt x="283" y="1839"/>
                    <a:pt x="283" y="1839"/>
                  </a:cubicBezTo>
                  <a:cubicBezTo>
                    <a:pt x="283" y="1103"/>
                    <a:pt x="283" y="1103"/>
                    <a:pt x="283" y="1103"/>
                  </a:cubicBezTo>
                  <a:cubicBezTo>
                    <a:pt x="283" y="1092"/>
                    <a:pt x="274" y="1084"/>
                    <a:pt x="263" y="1085"/>
                  </a:cubicBezTo>
                  <a:cubicBezTo>
                    <a:pt x="263" y="1085"/>
                    <a:pt x="263" y="1085"/>
                    <a:pt x="263" y="1085"/>
                  </a:cubicBezTo>
                  <a:cubicBezTo>
                    <a:pt x="253" y="1086"/>
                    <a:pt x="246" y="1094"/>
                    <a:pt x="246" y="1103"/>
                  </a:cubicBezTo>
                  <a:cubicBezTo>
                    <a:pt x="246" y="1712"/>
                    <a:pt x="246" y="1712"/>
                    <a:pt x="246" y="1712"/>
                  </a:cubicBezTo>
                  <a:cubicBezTo>
                    <a:pt x="246" y="1778"/>
                    <a:pt x="190" y="1830"/>
                    <a:pt x="123" y="1830"/>
                  </a:cubicBezTo>
                  <a:cubicBezTo>
                    <a:pt x="56" y="1830"/>
                    <a:pt x="0" y="1778"/>
                    <a:pt x="0" y="1712"/>
                  </a:cubicBezTo>
                  <a:cubicBezTo>
                    <a:pt x="0" y="1170"/>
                    <a:pt x="0" y="1170"/>
                    <a:pt x="0" y="1170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26"/>
                    <a:pt x="9" y="717"/>
                    <a:pt x="19" y="717"/>
                  </a:cubicBezTo>
                  <a:lnTo>
                    <a:pt x="835" y="71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9" name="Freeform 256"/>
            <p:cNvSpPr>
              <a:spLocks/>
            </p:cNvSpPr>
            <p:nvPr/>
          </p:nvSpPr>
          <p:spPr bwMode="auto">
            <a:xfrm flipH="1">
              <a:off x="7195557" y="4513916"/>
              <a:ext cx="604838" cy="327025"/>
            </a:xfrm>
            <a:custGeom>
              <a:avLst/>
              <a:gdLst>
                <a:gd name="T0" fmla="*/ 1 w 535"/>
                <a:gd name="T1" fmla="*/ 0 h 290"/>
                <a:gd name="T2" fmla="*/ 0 w 535"/>
                <a:gd name="T3" fmla="*/ 22 h 290"/>
                <a:gd name="T4" fmla="*/ 267 w 535"/>
                <a:gd name="T5" fmla="*/ 290 h 290"/>
                <a:gd name="T6" fmla="*/ 535 w 535"/>
                <a:gd name="T7" fmla="*/ 22 h 290"/>
                <a:gd name="T8" fmla="*/ 534 w 535"/>
                <a:gd name="T9" fmla="*/ 0 h 290"/>
                <a:gd name="T10" fmla="*/ 1 w 535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290">
                  <a:moveTo>
                    <a:pt x="1" y="0"/>
                  </a:moveTo>
                  <a:cubicBezTo>
                    <a:pt x="0" y="7"/>
                    <a:pt x="0" y="15"/>
                    <a:pt x="0" y="22"/>
                  </a:cubicBezTo>
                  <a:cubicBezTo>
                    <a:pt x="0" y="170"/>
                    <a:pt x="120" y="290"/>
                    <a:pt x="267" y="290"/>
                  </a:cubicBezTo>
                  <a:cubicBezTo>
                    <a:pt x="415" y="290"/>
                    <a:pt x="535" y="170"/>
                    <a:pt x="535" y="22"/>
                  </a:cubicBezTo>
                  <a:cubicBezTo>
                    <a:pt x="535" y="15"/>
                    <a:pt x="534" y="7"/>
                    <a:pt x="534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562" name="Straight Connector 561"/>
          <p:cNvCxnSpPr/>
          <p:nvPr/>
        </p:nvCxnSpPr>
        <p:spPr>
          <a:xfrm>
            <a:off x="6172924" y="2376738"/>
            <a:ext cx="0" cy="37538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814043" y="2562859"/>
            <a:ext cx="277647" cy="276819"/>
            <a:chOff x="2138511" y="2464802"/>
            <a:chExt cx="354012" cy="352956"/>
          </a:xfrm>
          <a:solidFill>
            <a:schemeClr val="accent5">
              <a:lumMod val="75000"/>
            </a:schemeClr>
          </a:solidFill>
        </p:grpSpPr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814043" y="3415658"/>
            <a:ext cx="277647" cy="276819"/>
            <a:chOff x="2138511" y="2464802"/>
            <a:chExt cx="354012" cy="352956"/>
          </a:xfrm>
          <a:solidFill>
            <a:schemeClr val="accent4">
              <a:lumMod val="75000"/>
            </a:schemeClr>
          </a:solidFill>
        </p:grpSpPr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814043" y="4281795"/>
            <a:ext cx="277647" cy="276819"/>
            <a:chOff x="2138511" y="2464802"/>
            <a:chExt cx="354012" cy="352956"/>
          </a:xfrm>
          <a:solidFill>
            <a:schemeClr val="accent3">
              <a:lumMod val="75000"/>
            </a:schemeClr>
          </a:solidFill>
        </p:grpSpPr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091692" y="2490637"/>
            <a:ext cx="2765780" cy="578322"/>
            <a:chOff x="2615766" y="2382903"/>
            <a:chExt cx="2765780" cy="578322"/>
          </a:xfrm>
        </p:grpSpPr>
        <p:sp>
          <p:nvSpPr>
            <p:cNvPr id="59" name="TextBox 58"/>
            <p:cNvSpPr txBox="1"/>
            <p:nvPr/>
          </p:nvSpPr>
          <p:spPr>
            <a:xfrm>
              <a:off x="2615766" y="2382903"/>
              <a:ext cx="27027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Make sure DNX is set up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15766" y="2638060"/>
              <a:ext cx="276578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See </a:t>
              </a:r>
              <a:r>
                <a:rPr lang="en-US" sz="1000" u="sng" dirty="0" smtClean="0">
                  <a:solidFill>
                    <a:schemeClr val="accent1"/>
                  </a:solidFill>
                </a:rPr>
                <a:t>github.com/</a:t>
              </a:r>
              <a:r>
                <a:rPr lang="en-US" sz="1000" u="sng" dirty="0" err="1" smtClean="0">
                  <a:solidFill>
                    <a:schemeClr val="accent1"/>
                  </a:solidFill>
                </a:rPr>
                <a:t>aspnet</a:t>
              </a:r>
              <a:r>
                <a:rPr lang="en-US" sz="1000" u="sng" dirty="0" smtClean="0">
                  <a:solidFill>
                    <a:schemeClr val="accent1"/>
                  </a:solidFill>
                </a:rPr>
                <a:t>/home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 for resources</a:t>
              </a:r>
              <a:endParaRPr 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091692" y="3348815"/>
            <a:ext cx="2855654" cy="785302"/>
            <a:chOff x="2615766" y="3418610"/>
            <a:chExt cx="2855654" cy="785302"/>
          </a:xfrm>
        </p:grpSpPr>
        <p:sp>
          <p:nvSpPr>
            <p:cNvPr id="62" name="TextBox 61"/>
            <p:cNvSpPr txBox="1"/>
            <p:nvPr/>
          </p:nvSpPr>
          <p:spPr>
            <a:xfrm>
              <a:off x="2615766" y="3418610"/>
              <a:ext cx="28556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Create your demo project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15766" y="3673767"/>
              <a:ext cx="2188443" cy="530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UserGroup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- </a:t>
              </a:r>
              <a:r>
                <a:rPr lang="en-US" sz="1000" u="sng" dirty="0">
                  <a:solidFill>
                    <a:schemeClr val="accent1"/>
                  </a:solidFill>
                </a:rPr>
                <a:t>tinyurl.com/</a:t>
              </a:r>
              <a:r>
                <a:rPr lang="en-US" sz="1000" u="sng" dirty="0" err="1">
                  <a:solidFill>
                    <a:schemeClr val="accent1"/>
                  </a:solidFill>
                </a:rPr>
                <a:t>HdcMvcRepo</a:t>
              </a:r>
              <a:endParaRPr lang="en-US" sz="1000" u="sng" dirty="0">
                <a:solidFill>
                  <a:schemeClr val="accent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Do your own thing!</a:t>
              </a:r>
              <a:endParaRPr 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091692" y="4230626"/>
            <a:ext cx="2234714" cy="1982314"/>
            <a:chOff x="2615766" y="4433853"/>
            <a:chExt cx="2234714" cy="1844953"/>
          </a:xfrm>
        </p:grpSpPr>
        <p:sp>
          <p:nvSpPr>
            <p:cNvPr id="65" name="TextBox 64"/>
            <p:cNvSpPr txBox="1"/>
            <p:nvPr/>
          </p:nvSpPr>
          <p:spPr>
            <a:xfrm>
              <a:off x="2615766" y="4433853"/>
              <a:ext cx="22347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Try some things out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15766" y="4689010"/>
              <a:ext cx="2188443" cy="1589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Create a Middleware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Store sensitive info in User Secrets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Create a configuration provider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Plug in your favorite DI container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Run from the command line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Download the MVC source and add as projects in your solution</a:t>
              </a:r>
              <a:endParaRPr 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190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4246563" y="5008562"/>
            <a:ext cx="1666875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5080000" y="4752582"/>
            <a:ext cx="1016000" cy="0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080000" y="4752975"/>
            <a:ext cx="0" cy="438149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431196" y="2357159"/>
            <a:ext cx="3329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prstClr val="white"/>
                </a:solidFill>
              </a:rPr>
              <a:t>New Tooling</a:t>
            </a:r>
            <a:endParaRPr lang="id-ID" sz="4800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Visual Studio 2015, </a:t>
            </a:r>
            <a:r>
              <a:rPr lang="en-US" sz="2000" dirty="0" err="1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npm</a:t>
            </a:r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, bower, gulp, etc…</a:t>
            </a:r>
            <a:endParaRPr lang="id-ID" sz="2000" dirty="0">
              <a:solidFill>
                <a:srgbClr val="16A085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96000" y="3952875"/>
            <a:ext cx="0" cy="809232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49621" y="5590197"/>
            <a:ext cx="660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ontAwesome" pitchFamily="2" charset="0"/>
              </a:rPr>
              <a:t></a:t>
            </a:r>
          </a:p>
        </p:txBody>
      </p:sp>
    </p:spTree>
    <p:extLst>
      <p:ext uri="{BB962C8B-B14F-4D97-AF65-F5344CB8AC3E}">
        <p14:creationId xmlns:p14="http://schemas.microsoft.com/office/powerpoint/2010/main" val="366289143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40" grpId="0"/>
      <p:bldP spid="41" grpId="0"/>
      <p:bldP spid="17" grpId="0" animBg="1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5835" y="1417488"/>
            <a:ext cx="17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(It’s about time!)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51661" y="680759"/>
            <a:ext cx="70888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Tooling for the Modern Web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56" name="Group 155"/>
          <p:cNvGrpSpPr/>
          <p:nvPr/>
        </p:nvGrpSpPr>
        <p:grpSpPr>
          <a:xfrm>
            <a:off x="1477805" y="2206494"/>
            <a:ext cx="1847278" cy="1291990"/>
            <a:chOff x="1477805" y="2206494"/>
            <a:chExt cx="1847278" cy="1291990"/>
          </a:xfrm>
        </p:grpSpPr>
        <p:sp>
          <p:nvSpPr>
            <p:cNvPr id="5" name="Rectangle 4"/>
            <p:cNvSpPr/>
            <p:nvPr/>
          </p:nvSpPr>
          <p:spPr>
            <a:xfrm>
              <a:off x="1477805" y="2206494"/>
              <a:ext cx="1847278" cy="12919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477805" y="3390512"/>
              <a:ext cx="1847278" cy="10797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1477805" y="3498483"/>
            <a:ext cx="1847278" cy="1291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61" name="Group 160"/>
          <p:cNvGrpSpPr/>
          <p:nvPr/>
        </p:nvGrpSpPr>
        <p:grpSpPr>
          <a:xfrm>
            <a:off x="1477805" y="4790473"/>
            <a:ext cx="1847278" cy="1291990"/>
            <a:chOff x="1477805" y="4790473"/>
            <a:chExt cx="1847278" cy="1291990"/>
          </a:xfrm>
        </p:grpSpPr>
        <p:sp>
          <p:nvSpPr>
            <p:cNvPr id="78" name="Rectangle 77"/>
            <p:cNvSpPr/>
            <p:nvPr/>
          </p:nvSpPr>
          <p:spPr>
            <a:xfrm>
              <a:off x="1477805" y="4790473"/>
              <a:ext cx="1847278" cy="12919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477805" y="5974491"/>
              <a:ext cx="1847278" cy="10797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3325083" y="2206494"/>
            <a:ext cx="1847278" cy="1291990"/>
            <a:chOff x="3325083" y="2206494"/>
            <a:chExt cx="1847278" cy="1291990"/>
          </a:xfrm>
        </p:grpSpPr>
        <p:sp>
          <p:nvSpPr>
            <p:cNvPr id="80" name="Rectangle 79"/>
            <p:cNvSpPr/>
            <p:nvPr/>
          </p:nvSpPr>
          <p:spPr>
            <a:xfrm>
              <a:off x="3325083" y="2206494"/>
              <a:ext cx="1847278" cy="12919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325083" y="3390512"/>
              <a:ext cx="1847278" cy="1079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82" name="Rectangle 81"/>
          <p:cNvSpPr/>
          <p:nvPr/>
        </p:nvSpPr>
        <p:spPr>
          <a:xfrm>
            <a:off x="3325083" y="3498483"/>
            <a:ext cx="1847278" cy="1291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62" name="Group 161"/>
          <p:cNvGrpSpPr/>
          <p:nvPr/>
        </p:nvGrpSpPr>
        <p:grpSpPr>
          <a:xfrm>
            <a:off x="3325083" y="4790473"/>
            <a:ext cx="1847278" cy="1291990"/>
            <a:chOff x="3325083" y="4790473"/>
            <a:chExt cx="1847278" cy="1291990"/>
          </a:xfrm>
        </p:grpSpPr>
        <p:sp>
          <p:nvSpPr>
            <p:cNvPr id="83" name="Rectangle 82"/>
            <p:cNvSpPr/>
            <p:nvPr/>
          </p:nvSpPr>
          <p:spPr>
            <a:xfrm>
              <a:off x="3325083" y="4790473"/>
              <a:ext cx="1847278" cy="12919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325083" y="5974491"/>
              <a:ext cx="1847278" cy="1079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5172361" y="2206494"/>
            <a:ext cx="1847278" cy="1291990"/>
            <a:chOff x="5172361" y="2206494"/>
            <a:chExt cx="1847278" cy="1291990"/>
          </a:xfrm>
        </p:grpSpPr>
        <p:sp>
          <p:nvSpPr>
            <p:cNvPr id="85" name="Rectangle 84"/>
            <p:cNvSpPr/>
            <p:nvPr/>
          </p:nvSpPr>
          <p:spPr>
            <a:xfrm>
              <a:off x="5172361" y="2206494"/>
              <a:ext cx="1847278" cy="129199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172361" y="3390512"/>
              <a:ext cx="1847278" cy="10797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87" name="Rectangle 86"/>
          <p:cNvSpPr/>
          <p:nvPr/>
        </p:nvSpPr>
        <p:spPr>
          <a:xfrm>
            <a:off x="5172361" y="3498483"/>
            <a:ext cx="1847278" cy="1291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63" name="Group 162"/>
          <p:cNvGrpSpPr/>
          <p:nvPr/>
        </p:nvGrpSpPr>
        <p:grpSpPr>
          <a:xfrm>
            <a:off x="5172361" y="4790473"/>
            <a:ext cx="1847278" cy="1291990"/>
            <a:chOff x="5172361" y="4790473"/>
            <a:chExt cx="1847278" cy="1291990"/>
          </a:xfrm>
        </p:grpSpPr>
        <p:sp>
          <p:nvSpPr>
            <p:cNvPr id="88" name="Rectangle 87"/>
            <p:cNvSpPr/>
            <p:nvPr/>
          </p:nvSpPr>
          <p:spPr>
            <a:xfrm>
              <a:off x="5172361" y="4790473"/>
              <a:ext cx="1847278" cy="129199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172361" y="5974491"/>
              <a:ext cx="1847278" cy="10797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7019639" y="2206494"/>
            <a:ext cx="1847278" cy="1291990"/>
            <a:chOff x="7019639" y="2206494"/>
            <a:chExt cx="1847278" cy="1291990"/>
          </a:xfrm>
        </p:grpSpPr>
        <p:sp>
          <p:nvSpPr>
            <p:cNvPr id="105" name="Rectangle 104"/>
            <p:cNvSpPr/>
            <p:nvPr/>
          </p:nvSpPr>
          <p:spPr>
            <a:xfrm>
              <a:off x="7019639" y="2206494"/>
              <a:ext cx="1847278" cy="12919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019639" y="3390512"/>
              <a:ext cx="1847278" cy="10797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07" name="Rectangle 106"/>
          <p:cNvSpPr/>
          <p:nvPr/>
        </p:nvSpPr>
        <p:spPr>
          <a:xfrm>
            <a:off x="7019639" y="3498483"/>
            <a:ext cx="1847278" cy="1291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64" name="Group 163"/>
          <p:cNvGrpSpPr/>
          <p:nvPr/>
        </p:nvGrpSpPr>
        <p:grpSpPr>
          <a:xfrm>
            <a:off x="7019639" y="4790473"/>
            <a:ext cx="1847278" cy="1291990"/>
            <a:chOff x="7019639" y="4790473"/>
            <a:chExt cx="1847278" cy="1291990"/>
          </a:xfrm>
        </p:grpSpPr>
        <p:sp>
          <p:nvSpPr>
            <p:cNvPr id="108" name="Rectangle 107"/>
            <p:cNvSpPr/>
            <p:nvPr/>
          </p:nvSpPr>
          <p:spPr>
            <a:xfrm>
              <a:off x="7019639" y="4790473"/>
              <a:ext cx="1847278" cy="12919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7019639" y="5974491"/>
              <a:ext cx="1847278" cy="10797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8866917" y="2206494"/>
            <a:ext cx="1847278" cy="1291990"/>
            <a:chOff x="8866917" y="2206494"/>
            <a:chExt cx="1847278" cy="1291990"/>
          </a:xfrm>
        </p:grpSpPr>
        <p:sp>
          <p:nvSpPr>
            <p:cNvPr id="110" name="Rectangle 109"/>
            <p:cNvSpPr/>
            <p:nvPr/>
          </p:nvSpPr>
          <p:spPr>
            <a:xfrm>
              <a:off x="8866917" y="2206494"/>
              <a:ext cx="1847278" cy="129199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8866917" y="3390512"/>
              <a:ext cx="1847278" cy="10797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12" name="Rectangle 111"/>
          <p:cNvSpPr/>
          <p:nvPr/>
        </p:nvSpPr>
        <p:spPr>
          <a:xfrm>
            <a:off x="8866917" y="3498483"/>
            <a:ext cx="1847278" cy="1291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65" name="Group 164"/>
          <p:cNvGrpSpPr/>
          <p:nvPr/>
        </p:nvGrpSpPr>
        <p:grpSpPr>
          <a:xfrm>
            <a:off x="8866917" y="4790473"/>
            <a:ext cx="1847278" cy="1291990"/>
            <a:chOff x="8866917" y="4790473"/>
            <a:chExt cx="1847278" cy="1291990"/>
          </a:xfrm>
        </p:grpSpPr>
        <p:sp>
          <p:nvSpPr>
            <p:cNvPr id="113" name="Rectangle 112"/>
            <p:cNvSpPr/>
            <p:nvPr/>
          </p:nvSpPr>
          <p:spPr>
            <a:xfrm>
              <a:off x="8866917" y="4790473"/>
              <a:ext cx="1847278" cy="129199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8866917" y="5974491"/>
              <a:ext cx="1847278" cy="10797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8" name="Isosceles Triangle 7"/>
          <p:cNvSpPr/>
          <p:nvPr/>
        </p:nvSpPr>
        <p:spPr>
          <a:xfrm flipV="1">
            <a:off x="2163117" y="3421990"/>
            <a:ext cx="476655" cy="252919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6" name="Isosceles Triangle 115"/>
          <p:cNvSpPr/>
          <p:nvPr/>
        </p:nvSpPr>
        <p:spPr>
          <a:xfrm flipV="1">
            <a:off x="4010395" y="3421990"/>
            <a:ext cx="476655" cy="252919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9" name="Isosceles Triangle 118"/>
          <p:cNvSpPr/>
          <p:nvPr/>
        </p:nvSpPr>
        <p:spPr>
          <a:xfrm flipV="1">
            <a:off x="5857673" y="3421990"/>
            <a:ext cx="476655" cy="252919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0" name="Isosceles Triangle 119"/>
          <p:cNvSpPr/>
          <p:nvPr/>
        </p:nvSpPr>
        <p:spPr>
          <a:xfrm flipV="1">
            <a:off x="7704951" y="3421990"/>
            <a:ext cx="476655" cy="252919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1" name="Isosceles Triangle 120"/>
          <p:cNvSpPr/>
          <p:nvPr/>
        </p:nvSpPr>
        <p:spPr>
          <a:xfrm flipV="1">
            <a:off x="9552229" y="3421990"/>
            <a:ext cx="476655" cy="252919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3" name="Isosceles Triangle 122"/>
          <p:cNvSpPr/>
          <p:nvPr/>
        </p:nvSpPr>
        <p:spPr>
          <a:xfrm>
            <a:off x="2163117" y="4570360"/>
            <a:ext cx="476655" cy="252919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4" name="Isosceles Triangle 123"/>
          <p:cNvSpPr/>
          <p:nvPr/>
        </p:nvSpPr>
        <p:spPr>
          <a:xfrm>
            <a:off x="4010395" y="4570360"/>
            <a:ext cx="476655" cy="252919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5" name="Isosceles Triangle 124"/>
          <p:cNvSpPr/>
          <p:nvPr/>
        </p:nvSpPr>
        <p:spPr>
          <a:xfrm>
            <a:off x="5857673" y="4570360"/>
            <a:ext cx="476655" cy="252919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6" name="Isosceles Triangle 125"/>
          <p:cNvSpPr/>
          <p:nvPr/>
        </p:nvSpPr>
        <p:spPr>
          <a:xfrm>
            <a:off x="7704951" y="4570360"/>
            <a:ext cx="476655" cy="252919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7" name="Isosceles Triangle 126"/>
          <p:cNvSpPr/>
          <p:nvPr/>
        </p:nvSpPr>
        <p:spPr>
          <a:xfrm>
            <a:off x="9552229" y="4570360"/>
            <a:ext cx="476655" cy="252919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extBox 15"/>
          <p:cNvSpPr txBox="1"/>
          <p:nvPr/>
        </p:nvSpPr>
        <p:spPr>
          <a:xfrm>
            <a:off x="2090074" y="393796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npm</a:t>
            </a:r>
            <a:endParaRPr lang="id-ID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856374" y="3937968"/>
            <a:ext cx="797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bower</a:t>
            </a:r>
            <a:endParaRPr lang="id-ID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752479" y="3937968"/>
            <a:ext cx="70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grunt</a:t>
            </a:r>
            <a:endParaRPr lang="id-ID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651596" y="393796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gulp</a:t>
            </a:r>
            <a:endParaRPr lang="id-ID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379349" y="3937968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NuGet</a:t>
            </a:r>
            <a:endParaRPr lang="id-ID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514659" y="4856166"/>
            <a:ext cx="177618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 dirty="0" smtClean="0">
                <a:solidFill>
                  <a:schemeClr val="bg1"/>
                </a:solidFill>
              </a:rPr>
              <a:t>A package manager for JavaScript – used in ASP.NET 5 apps primarily for additional tooling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358951" y="4856166"/>
            <a:ext cx="177618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 dirty="0" smtClean="0">
                <a:solidFill>
                  <a:schemeClr val="bg1"/>
                </a:solidFill>
              </a:rPr>
              <a:t>“A package manager for the web” – we use it to manage all our front-end dependencies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206229" y="4856166"/>
            <a:ext cx="177618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 dirty="0" smtClean="0">
                <a:solidFill>
                  <a:schemeClr val="bg1"/>
                </a:solidFill>
              </a:rPr>
              <a:t>A JavaScript task runner – a build tool for your front end.  Think of it as </a:t>
            </a:r>
            <a:r>
              <a:rPr lang="en-US" sz="1050" dirty="0" err="1" smtClean="0">
                <a:solidFill>
                  <a:schemeClr val="bg1"/>
                </a:solidFill>
              </a:rPr>
              <a:t>msbuild</a:t>
            </a:r>
            <a:r>
              <a:rPr lang="en-US" sz="1050" dirty="0" smtClean="0">
                <a:solidFill>
                  <a:schemeClr val="bg1"/>
                </a:solidFill>
              </a:rPr>
              <a:t> for your JavaScript and CSS 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050521" y="4856166"/>
            <a:ext cx="177618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 dirty="0" smtClean="0">
                <a:solidFill>
                  <a:schemeClr val="bg1"/>
                </a:solidFill>
              </a:rPr>
              <a:t>An alternate to Grunt – a front-end build manager, now the default in Visual Studio Templates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8902463" y="4856166"/>
            <a:ext cx="177618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 dirty="0" smtClean="0">
                <a:solidFill>
                  <a:schemeClr val="bg1"/>
                </a:solidFill>
              </a:rPr>
              <a:t>Yep – it’s still here, but meant only for .NET components in ASP.NET 5 Applications.</a:t>
            </a:r>
            <a:endParaRPr lang="en-US" sz="105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584" y="2388482"/>
            <a:ext cx="878059" cy="8780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810" y="2375636"/>
            <a:ext cx="909721" cy="9097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19" y="2330228"/>
            <a:ext cx="920839" cy="9208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014" y="2233186"/>
            <a:ext cx="1049801" cy="10078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498" y="2429992"/>
            <a:ext cx="789634" cy="78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0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50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6" grpId="0" animBg="1"/>
      <p:bldP spid="82" grpId="0" animBg="1"/>
      <p:bldP spid="87" grpId="0" animBg="1"/>
      <p:bldP spid="107" grpId="0" animBg="1"/>
      <p:bldP spid="112" grpId="0" animBg="1"/>
      <p:bldP spid="8" grpId="0" animBg="1"/>
      <p:bldP spid="116" grpId="0" animBg="1"/>
      <p:bldP spid="119" grpId="0" animBg="1"/>
      <p:bldP spid="120" grpId="0" animBg="1"/>
      <p:bldP spid="121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6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5416177" y="1417488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New Tooling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84870" y="680759"/>
            <a:ext cx="32223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Demo Time!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Freeform 239"/>
          <p:cNvSpPr>
            <a:spLocks noEditPoints="1"/>
          </p:cNvSpPr>
          <p:nvPr/>
        </p:nvSpPr>
        <p:spPr bwMode="auto">
          <a:xfrm>
            <a:off x="4962511" y="2590842"/>
            <a:ext cx="2667000" cy="2667000"/>
          </a:xfrm>
          <a:custGeom>
            <a:avLst/>
            <a:gdLst>
              <a:gd name="T0" fmla="*/ 2116 w 2116"/>
              <a:gd name="T1" fmla="*/ 1052 h 2116"/>
              <a:gd name="T2" fmla="*/ 1925 w 2116"/>
              <a:gd name="T3" fmla="*/ 883 h 2116"/>
              <a:gd name="T4" fmla="*/ 2038 w 2116"/>
              <a:gd name="T5" fmla="*/ 652 h 2116"/>
              <a:gd name="T6" fmla="*/ 1795 w 2116"/>
              <a:gd name="T7" fmla="*/ 570 h 2116"/>
              <a:gd name="T8" fmla="*/ 1802 w 2116"/>
              <a:gd name="T9" fmla="*/ 305 h 2116"/>
              <a:gd name="T10" fmla="*/ 1548 w 2116"/>
              <a:gd name="T11" fmla="*/ 321 h 2116"/>
              <a:gd name="T12" fmla="*/ 1464 w 2116"/>
              <a:gd name="T13" fmla="*/ 80 h 2116"/>
              <a:gd name="T14" fmla="*/ 1234 w 2116"/>
              <a:gd name="T15" fmla="*/ 191 h 2116"/>
              <a:gd name="T16" fmla="*/ 1052 w 2116"/>
              <a:gd name="T17" fmla="*/ 0 h 2116"/>
              <a:gd name="T18" fmla="*/ 884 w 2116"/>
              <a:gd name="T19" fmla="*/ 191 h 2116"/>
              <a:gd name="T20" fmla="*/ 653 w 2116"/>
              <a:gd name="T21" fmla="*/ 78 h 2116"/>
              <a:gd name="T22" fmla="*/ 570 w 2116"/>
              <a:gd name="T23" fmla="*/ 321 h 2116"/>
              <a:gd name="T24" fmla="*/ 305 w 2116"/>
              <a:gd name="T25" fmla="*/ 314 h 2116"/>
              <a:gd name="T26" fmla="*/ 322 w 2116"/>
              <a:gd name="T27" fmla="*/ 568 h 2116"/>
              <a:gd name="T28" fmla="*/ 81 w 2116"/>
              <a:gd name="T29" fmla="*/ 652 h 2116"/>
              <a:gd name="T30" fmla="*/ 192 w 2116"/>
              <a:gd name="T31" fmla="*/ 882 h 2116"/>
              <a:gd name="T32" fmla="*/ 0 w 2116"/>
              <a:gd name="T33" fmla="*/ 1064 h 2116"/>
              <a:gd name="T34" fmla="*/ 191 w 2116"/>
              <a:gd name="T35" fmla="*/ 1233 h 2116"/>
              <a:gd name="T36" fmla="*/ 78 w 2116"/>
              <a:gd name="T37" fmla="*/ 1463 h 2116"/>
              <a:gd name="T38" fmla="*/ 321 w 2116"/>
              <a:gd name="T39" fmla="*/ 1546 h 2116"/>
              <a:gd name="T40" fmla="*/ 314 w 2116"/>
              <a:gd name="T41" fmla="*/ 1811 h 2116"/>
              <a:gd name="T42" fmla="*/ 569 w 2116"/>
              <a:gd name="T43" fmla="*/ 1794 h 2116"/>
              <a:gd name="T44" fmla="*/ 653 w 2116"/>
              <a:gd name="T45" fmla="*/ 2035 h 2116"/>
              <a:gd name="T46" fmla="*/ 882 w 2116"/>
              <a:gd name="T47" fmla="*/ 1925 h 2116"/>
              <a:gd name="T48" fmla="*/ 1064 w 2116"/>
              <a:gd name="T49" fmla="*/ 2116 h 2116"/>
              <a:gd name="T50" fmla="*/ 1233 w 2116"/>
              <a:gd name="T51" fmla="*/ 1925 h 2116"/>
              <a:gd name="T52" fmla="*/ 1464 w 2116"/>
              <a:gd name="T53" fmla="*/ 2038 h 2116"/>
              <a:gd name="T54" fmla="*/ 1546 w 2116"/>
              <a:gd name="T55" fmla="*/ 1795 h 2116"/>
              <a:gd name="T56" fmla="*/ 1811 w 2116"/>
              <a:gd name="T57" fmla="*/ 1802 h 2116"/>
              <a:gd name="T58" fmla="*/ 1795 w 2116"/>
              <a:gd name="T59" fmla="*/ 1547 h 2116"/>
              <a:gd name="T60" fmla="*/ 2036 w 2116"/>
              <a:gd name="T61" fmla="*/ 1463 h 2116"/>
              <a:gd name="T62" fmla="*/ 1925 w 2116"/>
              <a:gd name="T63" fmla="*/ 1234 h 2116"/>
              <a:gd name="T64" fmla="*/ 1358 w 2116"/>
              <a:gd name="T65" fmla="*/ 1669 h 2116"/>
              <a:gd name="T66" fmla="*/ 759 w 2116"/>
              <a:gd name="T67" fmla="*/ 447 h 2116"/>
              <a:gd name="T68" fmla="*/ 1358 w 2116"/>
              <a:gd name="T69" fmla="*/ 1669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16" h="2116">
                <a:moveTo>
                  <a:pt x="1941" y="1111"/>
                </a:moveTo>
                <a:cubicBezTo>
                  <a:pt x="2116" y="1052"/>
                  <a:pt x="2116" y="1052"/>
                  <a:pt x="2116" y="1052"/>
                </a:cubicBezTo>
                <a:cubicBezTo>
                  <a:pt x="2107" y="917"/>
                  <a:pt x="2107" y="917"/>
                  <a:pt x="2107" y="917"/>
                </a:cubicBezTo>
                <a:cubicBezTo>
                  <a:pt x="1925" y="883"/>
                  <a:pt x="1925" y="883"/>
                  <a:pt x="1925" y="883"/>
                </a:cubicBezTo>
                <a:cubicBezTo>
                  <a:pt x="1918" y="847"/>
                  <a:pt x="1908" y="810"/>
                  <a:pt x="1896" y="774"/>
                </a:cubicBezTo>
                <a:cubicBezTo>
                  <a:pt x="2038" y="652"/>
                  <a:pt x="2038" y="652"/>
                  <a:pt x="2038" y="652"/>
                </a:cubicBezTo>
                <a:cubicBezTo>
                  <a:pt x="1979" y="532"/>
                  <a:pt x="1979" y="532"/>
                  <a:pt x="1979" y="532"/>
                </a:cubicBezTo>
                <a:cubicBezTo>
                  <a:pt x="1795" y="570"/>
                  <a:pt x="1795" y="570"/>
                  <a:pt x="1795" y="570"/>
                </a:cubicBezTo>
                <a:cubicBezTo>
                  <a:pt x="1772" y="535"/>
                  <a:pt x="1747" y="502"/>
                  <a:pt x="1720" y="471"/>
                </a:cubicBezTo>
                <a:cubicBezTo>
                  <a:pt x="1802" y="305"/>
                  <a:pt x="1802" y="305"/>
                  <a:pt x="1802" y="305"/>
                </a:cubicBezTo>
                <a:cubicBezTo>
                  <a:pt x="1700" y="217"/>
                  <a:pt x="1700" y="217"/>
                  <a:pt x="1700" y="217"/>
                </a:cubicBezTo>
                <a:cubicBezTo>
                  <a:pt x="1548" y="321"/>
                  <a:pt x="1548" y="321"/>
                  <a:pt x="1548" y="321"/>
                </a:cubicBezTo>
                <a:cubicBezTo>
                  <a:pt x="1516" y="301"/>
                  <a:pt x="1483" y="282"/>
                  <a:pt x="1450" y="265"/>
                </a:cubicBezTo>
                <a:cubicBezTo>
                  <a:pt x="1464" y="80"/>
                  <a:pt x="1464" y="80"/>
                  <a:pt x="1464" y="80"/>
                </a:cubicBezTo>
                <a:cubicBezTo>
                  <a:pt x="1336" y="37"/>
                  <a:pt x="1336" y="37"/>
                  <a:pt x="1336" y="37"/>
                </a:cubicBezTo>
                <a:cubicBezTo>
                  <a:pt x="1234" y="191"/>
                  <a:pt x="1234" y="191"/>
                  <a:pt x="1234" y="191"/>
                </a:cubicBezTo>
                <a:cubicBezTo>
                  <a:pt x="1194" y="183"/>
                  <a:pt x="1152" y="178"/>
                  <a:pt x="1111" y="175"/>
                </a:cubicBezTo>
                <a:cubicBezTo>
                  <a:pt x="1052" y="0"/>
                  <a:pt x="1052" y="0"/>
                  <a:pt x="1052" y="0"/>
                </a:cubicBezTo>
                <a:cubicBezTo>
                  <a:pt x="918" y="9"/>
                  <a:pt x="918" y="9"/>
                  <a:pt x="918" y="9"/>
                </a:cubicBezTo>
                <a:cubicBezTo>
                  <a:pt x="884" y="191"/>
                  <a:pt x="884" y="191"/>
                  <a:pt x="884" y="191"/>
                </a:cubicBezTo>
                <a:cubicBezTo>
                  <a:pt x="847" y="198"/>
                  <a:pt x="810" y="208"/>
                  <a:pt x="774" y="220"/>
                </a:cubicBezTo>
                <a:cubicBezTo>
                  <a:pt x="653" y="78"/>
                  <a:pt x="653" y="78"/>
                  <a:pt x="653" y="78"/>
                </a:cubicBezTo>
                <a:cubicBezTo>
                  <a:pt x="532" y="137"/>
                  <a:pt x="532" y="137"/>
                  <a:pt x="532" y="137"/>
                </a:cubicBezTo>
                <a:cubicBezTo>
                  <a:pt x="570" y="321"/>
                  <a:pt x="570" y="321"/>
                  <a:pt x="570" y="321"/>
                </a:cubicBezTo>
                <a:cubicBezTo>
                  <a:pt x="535" y="344"/>
                  <a:pt x="502" y="369"/>
                  <a:pt x="471" y="396"/>
                </a:cubicBezTo>
                <a:cubicBezTo>
                  <a:pt x="305" y="314"/>
                  <a:pt x="305" y="314"/>
                  <a:pt x="305" y="314"/>
                </a:cubicBezTo>
                <a:cubicBezTo>
                  <a:pt x="217" y="416"/>
                  <a:pt x="217" y="416"/>
                  <a:pt x="217" y="416"/>
                </a:cubicBezTo>
                <a:cubicBezTo>
                  <a:pt x="322" y="568"/>
                  <a:pt x="322" y="568"/>
                  <a:pt x="322" y="568"/>
                </a:cubicBezTo>
                <a:cubicBezTo>
                  <a:pt x="301" y="600"/>
                  <a:pt x="282" y="633"/>
                  <a:pt x="265" y="666"/>
                </a:cubicBezTo>
                <a:cubicBezTo>
                  <a:pt x="81" y="652"/>
                  <a:pt x="81" y="652"/>
                  <a:pt x="81" y="652"/>
                </a:cubicBezTo>
                <a:cubicBezTo>
                  <a:pt x="37" y="780"/>
                  <a:pt x="37" y="780"/>
                  <a:pt x="37" y="780"/>
                </a:cubicBezTo>
                <a:cubicBezTo>
                  <a:pt x="192" y="882"/>
                  <a:pt x="192" y="882"/>
                  <a:pt x="192" y="882"/>
                </a:cubicBezTo>
                <a:cubicBezTo>
                  <a:pt x="183" y="923"/>
                  <a:pt x="178" y="964"/>
                  <a:pt x="175" y="1005"/>
                </a:cubicBezTo>
                <a:cubicBezTo>
                  <a:pt x="0" y="1064"/>
                  <a:pt x="0" y="1064"/>
                  <a:pt x="0" y="1064"/>
                </a:cubicBezTo>
                <a:cubicBezTo>
                  <a:pt x="9" y="1198"/>
                  <a:pt x="9" y="1198"/>
                  <a:pt x="9" y="1198"/>
                </a:cubicBezTo>
                <a:cubicBezTo>
                  <a:pt x="191" y="1233"/>
                  <a:pt x="191" y="1233"/>
                  <a:pt x="191" y="1233"/>
                </a:cubicBezTo>
                <a:cubicBezTo>
                  <a:pt x="199" y="1269"/>
                  <a:pt x="208" y="1306"/>
                  <a:pt x="221" y="1342"/>
                </a:cubicBezTo>
                <a:cubicBezTo>
                  <a:pt x="78" y="1463"/>
                  <a:pt x="78" y="1463"/>
                  <a:pt x="78" y="1463"/>
                </a:cubicBezTo>
                <a:cubicBezTo>
                  <a:pt x="138" y="1584"/>
                  <a:pt x="138" y="1584"/>
                  <a:pt x="138" y="1584"/>
                </a:cubicBezTo>
                <a:cubicBezTo>
                  <a:pt x="321" y="1546"/>
                  <a:pt x="321" y="1546"/>
                  <a:pt x="321" y="1546"/>
                </a:cubicBezTo>
                <a:cubicBezTo>
                  <a:pt x="344" y="1581"/>
                  <a:pt x="369" y="1614"/>
                  <a:pt x="397" y="1645"/>
                </a:cubicBezTo>
                <a:cubicBezTo>
                  <a:pt x="314" y="1811"/>
                  <a:pt x="314" y="1811"/>
                  <a:pt x="314" y="1811"/>
                </a:cubicBezTo>
                <a:cubicBezTo>
                  <a:pt x="416" y="1899"/>
                  <a:pt x="416" y="1899"/>
                  <a:pt x="416" y="1899"/>
                </a:cubicBezTo>
                <a:cubicBezTo>
                  <a:pt x="569" y="1794"/>
                  <a:pt x="569" y="1794"/>
                  <a:pt x="569" y="1794"/>
                </a:cubicBezTo>
                <a:cubicBezTo>
                  <a:pt x="600" y="1815"/>
                  <a:pt x="633" y="1834"/>
                  <a:pt x="667" y="1851"/>
                </a:cubicBezTo>
                <a:cubicBezTo>
                  <a:pt x="653" y="2035"/>
                  <a:pt x="653" y="2035"/>
                  <a:pt x="653" y="2035"/>
                </a:cubicBezTo>
                <a:cubicBezTo>
                  <a:pt x="780" y="2079"/>
                  <a:pt x="780" y="2079"/>
                  <a:pt x="780" y="2079"/>
                </a:cubicBezTo>
                <a:cubicBezTo>
                  <a:pt x="882" y="1925"/>
                  <a:pt x="882" y="1925"/>
                  <a:pt x="882" y="1925"/>
                </a:cubicBezTo>
                <a:cubicBezTo>
                  <a:pt x="923" y="1933"/>
                  <a:pt x="964" y="1938"/>
                  <a:pt x="1005" y="1941"/>
                </a:cubicBezTo>
                <a:cubicBezTo>
                  <a:pt x="1064" y="2116"/>
                  <a:pt x="1064" y="2116"/>
                  <a:pt x="1064" y="2116"/>
                </a:cubicBezTo>
                <a:cubicBezTo>
                  <a:pt x="1199" y="2107"/>
                  <a:pt x="1199" y="2107"/>
                  <a:pt x="1199" y="2107"/>
                </a:cubicBezTo>
                <a:cubicBezTo>
                  <a:pt x="1233" y="1925"/>
                  <a:pt x="1233" y="1925"/>
                  <a:pt x="1233" y="1925"/>
                </a:cubicBezTo>
                <a:cubicBezTo>
                  <a:pt x="1269" y="1918"/>
                  <a:pt x="1306" y="1908"/>
                  <a:pt x="1342" y="1896"/>
                </a:cubicBezTo>
                <a:cubicBezTo>
                  <a:pt x="1464" y="2038"/>
                  <a:pt x="1464" y="2038"/>
                  <a:pt x="1464" y="2038"/>
                </a:cubicBezTo>
                <a:cubicBezTo>
                  <a:pt x="1584" y="1979"/>
                  <a:pt x="1584" y="1979"/>
                  <a:pt x="1584" y="1979"/>
                </a:cubicBezTo>
                <a:cubicBezTo>
                  <a:pt x="1546" y="1795"/>
                  <a:pt x="1546" y="1795"/>
                  <a:pt x="1546" y="1795"/>
                </a:cubicBezTo>
                <a:cubicBezTo>
                  <a:pt x="1581" y="1772"/>
                  <a:pt x="1614" y="1747"/>
                  <a:pt x="1645" y="1719"/>
                </a:cubicBezTo>
                <a:cubicBezTo>
                  <a:pt x="1811" y="1802"/>
                  <a:pt x="1811" y="1802"/>
                  <a:pt x="1811" y="1802"/>
                </a:cubicBezTo>
                <a:cubicBezTo>
                  <a:pt x="1899" y="1700"/>
                  <a:pt x="1899" y="1700"/>
                  <a:pt x="1899" y="1700"/>
                </a:cubicBezTo>
                <a:cubicBezTo>
                  <a:pt x="1795" y="1547"/>
                  <a:pt x="1795" y="1547"/>
                  <a:pt x="1795" y="1547"/>
                </a:cubicBezTo>
                <a:cubicBezTo>
                  <a:pt x="1816" y="1516"/>
                  <a:pt x="1834" y="1483"/>
                  <a:pt x="1851" y="1450"/>
                </a:cubicBezTo>
                <a:cubicBezTo>
                  <a:pt x="2036" y="1463"/>
                  <a:pt x="2036" y="1463"/>
                  <a:pt x="2036" y="1463"/>
                </a:cubicBezTo>
                <a:cubicBezTo>
                  <a:pt x="2079" y="1336"/>
                  <a:pt x="2079" y="1336"/>
                  <a:pt x="2079" y="1336"/>
                </a:cubicBezTo>
                <a:cubicBezTo>
                  <a:pt x="1925" y="1234"/>
                  <a:pt x="1925" y="1234"/>
                  <a:pt x="1925" y="1234"/>
                </a:cubicBezTo>
                <a:cubicBezTo>
                  <a:pt x="1933" y="1193"/>
                  <a:pt x="1938" y="1152"/>
                  <a:pt x="1941" y="1111"/>
                </a:cubicBezTo>
                <a:close/>
                <a:moveTo>
                  <a:pt x="1358" y="1669"/>
                </a:moveTo>
                <a:cubicBezTo>
                  <a:pt x="1020" y="1834"/>
                  <a:pt x="613" y="1695"/>
                  <a:pt x="447" y="1357"/>
                </a:cubicBezTo>
                <a:cubicBezTo>
                  <a:pt x="282" y="1020"/>
                  <a:pt x="421" y="613"/>
                  <a:pt x="759" y="447"/>
                </a:cubicBezTo>
                <a:cubicBezTo>
                  <a:pt x="1096" y="282"/>
                  <a:pt x="1504" y="421"/>
                  <a:pt x="1669" y="759"/>
                </a:cubicBezTo>
                <a:cubicBezTo>
                  <a:pt x="1834" y="1096"/>
                  <a:pt x="1695" y="1503"/>
                  <a:pt x="1358" y="166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" name="Freeform 240"/>
          <p:cNvSpPr>
            <a:spLocks noEditPoints="1"/>
          </p:cNvSpPr>
          <p:nvPr/>
        </p:nvSpPr>
        <p:spPr bwMode="auto">
          <a:xfrm>
            <a:off x="3006712" y="3837254"/>
            <a:ext cx="2319338" cy="2319337"/>
          </a:xfrm>
          <a:custGeom>
            <a:avLst/>
            <a:gdLst>
              <a:gd name="T0" fmla="*/ 1840 w 1840"/>
              <a:gd name="T1" fmla="*/ 964 h 1840"/>
              <a:gd name="T2" fmla="*/ 1682 w 1840"/>
              <a:gd name="T3" fmla="*/ 808 h 1840"/>
              <a:gd name="T4" fmla="*/ 1791 w 1840"/>
              <a:gd name="T5" fmla="*/ 614 h 1840"/>
              <a:gd name="T6" fmla="*/ 1578 w 1840"/>
              <a:gd name="T7" fmla="*/ 521 h 1840"/>
              <a:gd name="T8" fmla="*/ 1602 w 1840"/>
              <a:gd name="T9" fmla="*/ 301 h 1840"/>
              <a:gd name="T10" fmla="*/ 1379 w 1840"/>
              <a:gd name="T11" fmla="*/ 303 h 1840"/>
              <a:gd name="T12" fmla="*/ 1318 w 1840"/>
              <a:gd name="T13" fmla="*/ 90 h 1840"/>
              <a:gd name="T14" fmla="*/ 1103 w 1840"/>
              <a:gd name="T15" fmla="*/ 173 h 1840"/>
              <a:gd name="T16" fmla="*/ 964 w 1840"/>
              <a:gd name="T17" fmla="*/ 0 h 1840"/>
              <a:gd name="T18" fmla="*/ 808 w 1840"/>
              <a:gd name="T19" fmla="*/ 159 h 1840"/>
              <a:gd name="T20" fmla="*/ 613 w 1840"/>
              <a:gd name="T21" fmla="*/ 49 h 1840"/>
              <a:gd name="T22" fmla="*/ 521 w 1840"/>
              <a:gd name="T23" fmla="*/ 262 h 1840"/>
              <a:gd name="T24" fmla="*/ 301 w 1840"/>
              <a:gd name="T25" fmla="*/ 239 h 1840"/>
              <a:gd name="T26" fmla="*/ 303 w 1840"/>
              <a:gd name="T27" fmla="*/ 461 h 1840"/>
              <a:gd name="T28" fmla="*/ 89 w 1840"/>
              <a:gd name="T29" fmla="*/ 522 h 1840"/>
              <a:gd name="T30" fmla="*/ 173 w 1840"/>
              <a:gd name="T31" fmla="*/ 737 h 1840"/>
              <a:gd name="T32" fmla="*/ 0 w 1840"/>
              <a:gd name="T33" fmla="*/ 877 h 1840"/>
              <a:gd name="T34" fmla="*/ 159 w 1840"/>
              <a:gd name="T35" fmla="*/ 1032 h 1840"/>
              <a:gd name="T36" fmla="*/ 49 w 1840"/>
              <a:gd name="T37" fmla="*/ 1227 h 1840"/>
              <a:gd name="T38" fmla="*/ 262 w 1840"/>
              <a:gd name="T39" fmla="*/ 1320 h 1840"/>
              <a:gd name="T40" fmla="*/ 239 w 1840"/>
              <a:gd name="T41" fmla="*/ 1540 h 1840"/>
              <a:gd name="T42" fmla="*/ 461 w 1840"/>
              <a:gd name="T43" fmla="*/ 1538 h 1840"/>
              <a:gd name="T44" fmla="*/ 522 w 1840"/>
              <a:gd name="T45" fmla="*/ 1751 h 1840"/>
              <a:gd name="T46" fmla="*/ 737 w 1840"/>
              <a:gd name="T47" fmla="*/ 1668 h 1840"/>
              <a:gd name="T48" fmla="*/ 876 w 1840"/>
              <a:gd name="T49" fmla="*/ 1840 h 1840"/>
              <a:gd name="T50" fmla="*/ 1032 w 1840"/>
              <a:gd name="T51" fmla="*/ 1682 h 1840"/>
              <a:gd name="T52" fmla="*/ 1227 w 1840"/>
              <a:gd name="T53" fmla="*/ 1791 h 1840"/>
              <a:gd name="T54" fmla="*/ 1319 w 1840"/>
              <a:gd name="T55" fmla="*/ 1579 h 1840"/>
              <a:gd name="T56" fmla="*/ 1540 w 1840"/>
              <a:gd name="T57" fmla="*/ 1602 h 1840"/>
              <a:gd name="T58" fmla="*/ 1538 w 1840"/>
              <a:gd name="T59" fmla="*/ 1380 h 1840"/>
              <a:gd name="T60" fmla="*/ 1751 w 1840"/>
              <a:gd name="T61" fmla="*/ 1318 h 1840"/>
              <a:gd name="T62" fmla="*/ 1668 w 1840"/>
              <a:gd name="T63" fmla="*/ 1104 h 1840"/>
              <a:gd name="T64" fmla="*/ 1081 w 1840"/>
              <a:gd name="T65" fmla="*/ 1490 h 1840"/>
              <a:gd name="T66" fmla="*/ 759 w 1840"/>
              <a:gd name="T67" fmla="*/ 351 h 1840"/>
              <a:gd name="T68" fmla="*/ 1081 w 1840"/>
              <a:gd name="T69" fmla="*/ 1490 h 1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40" h="1840">
                <a:moveTo>
                  <a:pt x="1827" y="1080"/>
                </a:moveTo>
                <a:cubicBezTo>
                  <a:pt x="1840" y="964"/>
                  <a:pt x="1840" y="964"/>
                  <a:pt x="1840" y="964"/>
                </a:cubicBezTo>
                <a:cubicBezTo>
                  <a:pt x="1690" y="906"/>
                  <a:pt x="1690" y="906"/>
                  <a:pt x="1690" y="906"/>
                </a:cubicBezTo>
                <a:cubicBezTo>
                  <a:pt x="1689" y="874"/>
                  <a:pt x="1687" y="841"/>
                  <a:pt x="1682" y="808"/>
                </a:cubicBezTo>
                <a:cubicBezTo>
                  <a:pt x="1823" y="726"/>
                  <a:pt x="1823" y="726"/>
                  <a:pt x="1823" y="726"/>
                </a:cubicBezTo>
                <a:cubicBezTo>
                  <a:pt x="1791" y="614"/>
                  <a:pt x="1791" y="614"/>
                  <a:pt x="1791" y="614"/>
                </a:cubicBezTo>
                <a:cubicBezTo>
                  <a:pt x="1628" y="618"/>
                  <a:pt x="1628" y="618"/>
                  <a:pt x="1628" y="618"/>
                </a:cubicBezTo>
                <a:cubicBezTo>
                  <a:pt x="1614" y="584"/>
                  <a:pt x="1597" y="552"/>
                  <a:pt x="1578" y="521"/>
                </a:cubicBezTo>
                <a:cubicBezTo>
                  <a:pt x="1675" y="392"/>
                  <a:pt x="1675" y="392"/>
                  <a:pt x="1675" y="392"/>
                </a:cubicBezTo>
                <a:cubicBezTo>
                  <a:pt x="1602" y="301"/>
                  <a:pt x="1602" y="301"/>
                  <a:pt x="1602" y="301"/>
                </a:cubicBezTo>
                <a:cubicBezTo>
                  <a:pt x="1455" y="366"/>
                  <a:pt x="1455" y="366"/>
                  <a:pt x="1455" y="366"/>
                </a:cubicBezTo>
                <a:cubicBezTo>
                  <a:pt x="1431" y="344"/>
                  <a:pt x="1406" y="322"/>
                  <a:pt x="1379" y="303"/>
                </a:cubicBezTo>
                <a:cubicBezTo>
                  <a:pt x="1420" y="147"/>
                  <a:pt x="1420" y="147"/>
                  <a:pt x="1420" y="147"/>
                </a:cubicBezTo>
                <a:cubicBezTo>
                  <a:pt x="1318" y="90"/>
                  <a:pt x="1318" y="90"/>
                  <a:pt x="1318" y="90"/>
                </a:cubicBezTo>
                <a:cubicBezTo>
                  <a:pt x="1206" y="206"/>
                  <a:pt x="1206" y="206"/>
                  <a:pt x="1206" y="206"/>
                </a:cubicBezTo>
                <a:cubicBezTo>
                  <a:pt x="1173" y="193"/>
                  <a:pt x="1139" y="181"/>
                  <a:pt x="1103" y="173"/>
                </a:cubicBezTo>
                <a:cubicBezTo>
                  <a:pt x="1080" y="13"/>
                  <a:pt x="1080" y="13"/>
                  <a:pt x="1080" y="13"/>
                </a:cubicBezTo>
                <a:cubicBezTo>
                  <a:pt x="964" y="0"/>
                  <a:pt x="964" y="0"/>
                  <a:pt x="964" y="0"/>
                </a:cubicBezTo>
                <a:cubicBezTo>
                  <a:pt x="906" y="151"/>
                  <a:pt x="906" y="151"/>
                  <a:pt x="906" y="151"/>
                </a:cubicBezTo>
                <a:cubicBezTo>
                  <a:pt x="874" y="151"/>
                  <a:pt x="841" y="154"/>
                  <a:pt x="808" y="159"/>
                </a:cubicBezTo>
                <a:cubicBezTo>
                  <a:pt x="726" y="17"/>
                  <a:pt x="726" y="17"/>
                  <a:pt x="726" y="17"/>
                </a:cubicBezTo>
                <a:cubicBezTo>
                  <a:pt x="613" y="49"/>
                  <a:pt x="613" y="49"/>
                  <a:pt x="613" y="49"/>
                </a:cubicBezTo>
                <a:cubicBezTo>
                  <a:pt x="617" y="213"/>
                  <a:pt x="617" y="213"/>
                  <a:pt x="617" y="213"/>
                </a:cubicBezTo>
                <a:cubicBezTo>
                  <a:pt x="584" y="227"/>
                  <a:pt x="552" y="244"/>
                  <a:pt x="521" y="262"/>
                </a:cubicBezTo>
                <a:cubicBezTo>
                  <a:pt x="392" y="166"/>
                  <a:pt x="392" y="166"/>
                  <a:pt x="392" y="166"/>
                </a:cubicBezTo>
                <a:cubicBezTo>
                  <a:pt x="301" y="239"/>
                  <a:pt x="301" y="239"/>
                  <a:pt x="301" y="239"/>
                </a:cubicBezTo>
                <a:cubicBezTo>
                  <a:pt x="366" y="386"/>
                  <a:pt x="366" y="386"/>
                  <a:pt x="366" y="386"/>
                </a:cubicBezTo>
                <a:cubicBezTo>
                  <a:pt x="343" y="410"/>
                  <a:pt x="322" y="435"/>
                  <a:pt x="303" y="461"/>
                </a:cubicBezTo>
                <a:cubicBezTo>
                  <a:pt x="147" y="420"/>
                  <a:pt x="147" y="420"/>
                  <a:pt x="147" y="420"/>
                </a:cubicBezTo>
                <a:cubicBezTo>
                  <a:pt x="89" y="522"/>
                  <a:pt x="89" y="522"/>
                  <a:pt x="89" y="522"/>
                </a:cubicBezTo>
                <a:cubicBezTo>
                  <a:pt x="206" y="634"/>
                  <a:pt x="206" y="634"/>
                  <a:pt x="206" y="634"/>
                </a:cubicBezTo>
                <a:cubicBezTo>
                  <a:pt x="192" y="668"/>
                  <a:pt x="181" y="702"/>
                  <a:pt x="173" y="737"/>
                </a:cubicBezTo>
                <a:cubicBezTo>
                  <a:pt x="13" y="760"/>
                  <a:pt x="13" y="760"/>
                  <a:pt x="13" y="760"/>
                </a:cubicBezTo>
                <a:cubicBezTo>
                  <a:pt x="0" y="877"/>
                  <a:pt x="0" y="877"/>
                  <a:pt x="0" y="877"/>
                </a:cubicBezTo>
                <a:cubicBezTo>
                  <a:pt x="151" y="934"/>
                  <a:pt x="151" y="934"/>
                  <a:pt x="151" y="934"/>
                </a:cubicBezTo>
                <a:cubicBezTo>
                  <a:pt x="151" y="967"/>
                  <a:pt x="154" y="1000"/>
                  <a:pt x="159" y="1032"/>
                </a:cubicBezTo>
                <a:cubicBezTo>
                  <a:pt x="17" y="1115"/>
                  <a:pt x="17" y="1115"/>
                  <a:pt x="17" y="1115"/>
                </a:cubicBezTo>
                <a:cubicBezTo>
                  <a:pt x="49" y="1227"/>
                  <a:pt x="49" y="1227"/>
                  <a:pt x="49" y="1227"/>
                </a:cubicBezTo>
                <a:cubicBezTo>
                  <a:pt x="212" y="1223"/>
                  <a:pt x="212" y="1223"/>
                  <a:pt x="212" y="1223"/>
                </a:cubicBezTo>
                <a:cubicBezTo>
                  <a:pt x="227" y="1257"/>
                  <a:pt x="243" y="1289"/>
                  <a:pt x="262" y="1320"/>
                </a:cubicBezTo>
                <a:cubicBezTo>
                  <a:pt x="166" y="1449"/>
                  <a:pt x="166" y="1449"/>
                  <a:pt x="166" y="1449"/>
                </a:cubicBezTo>
                <a:cubicBezTo>
                  <a:pt x="239" y="1540"/>
                  <a:pt x="239" y="1540"/>
                  <a:pt x="239" y="1540"/>
                </a:cubicBezTo>
                <a:cubicBezTo>
                  <a:pt x="386" y="1474"/>
                  <a:pt x="386" y="1474"/>
                  <a:pt x="386" y="1474"/>
                </a:cubicBezTo>
                <a:cubicBezTo>
                  <a:pt x="410" y="1497"/>
                  <a:pt x="435" y="1518"/>
                  <a:pt x="461" y="1538"/>
                </a:cubicBezTo>
                <a:cubicBezTo>
                  <a:pt x="420" y="1694"/>
                  <a:pt x="420" y="1694"/>
                  <a:pt x="420" y="1694"/>
                </a:cubicBezTo>
                <a:cubicBezTo>
                  <a:pt x="522" y="1751"/>
                  <a:pt x="522" y="1751"/>
                  <a:pt x="522" y="1751"/>
                </a:cubicBezTo>
                <a:cubicBezTo>
                  <a:pt x="634" y="1635"/>
                  <a:pt x="634" y="1635"/>
                  <a:pt x="634" y="1635"/>
                </a:cubicBezTo>
                <a:cubicBezTo>
                  <a:pt x="667" y="1648"/>
                  <a:pt x="702" y="1659"/>
                  <a:pt x="737" y="1668"/>
                </a:cubicBezTo>
                <a:cubicBezTo>
                  <a:pt x="760" y="1827"/>
                  <a:pt x="760" y="1827"/>
                  <a:pt x="760" y="1827"/>
                </a:cubicBezTo>
                <a:cubicBezTo>
                  <a:pt x="876" y="1840"/>
                  <a:pt x="876" y="1840"/>
                  <a:pt x="876" y="1840"/>
                </a:cubicBezTo>
                <a:cubicBezTo>
                  <a:pt x="934" y="1690"/>
                  <a:pt x="934" y="1690"/>
                  <a:pt x="934" y="1690"/>
                </a:cubicBezTo>
                <a:cubicBezTo>
                  <a:pt x="967" y="1689"/>
                  <a:pt x="1000" y="1687"/>
                  <a:pt x="1032" y="1682"/>
                </a:cubicBezTo>
                <a:cubicBezTo>
                  <a:pt x="1114" y="1823"/>
                  <a:pt x="1114" y="1823"/>
                  <a:pt x="1114" y="1823"/>
                </a:cubicBezTo>
                <a:cubicBezTo>
                  <a:pt x="1227" y="1791"/>
                  <a:pt x="1227" y="1791"/>
                  <a:pt x="1227" y="1791"/>
                </a:cubicBezTo>
                <a:cubicBezTo>
                  <a:pt x="1223" y="1628"/>
                  <a:pt x="1223" y="1628"/>
                  <a:pt x="1223" y="1628"/>
                </a:cubicBezTo>
                <a:cubicBezTo>
                  <a:pt x="1256" y="1614"/>
                  <a:pt x="1289" y="1597"/>
                  <a:pt x="1319" y="1579"/>
                </a:cubicBezTo>
                <a:cubicBezTo>
                  <a:pt x="1448" y="1675"/>
                  <a:pt x="1448" y="1675"/>
                  <a:pt x="1448" y="1675"/>
                </a:cubicBezTo>
                <a:cubicBezTo>
                  <a:pt x="1540" y="1602"/>
                  <a:pt x="1540" y="1602"/>
                  <a:pt x="1540" y="1602"/>
                </a:cubicBezTo>
                <a:cubicBezTo>
                  <a:pt x="1474" y="1455"/>
                  <a:pt x="1474" y="1455"/>
                  <a:pt x="1474" y="1455"/>
                </a:cubicBezTo>
                <a:cubicBezTo>
                  <a:pt x="1497" y="1431"/>
                  <a:pt x="1518" y="1406"/>
                  <a:pt x="1538" y="1380"/>
                </a:cubicBezTo>
                <a:cubicBezTo>
                  <a:pt x="1694" y="1420"/>
                  <a:pt x="1694" y="1420"/>
                  <a:pt x="1694" y="1420"/>
                </a:cubicBezTo>
                <a:cubicBezTo>
                  <a:pt x="1751" y="1318"/>
                  <a:pt x="1751" y="1318"/>
                  <a:pt x="1751" y="1318"/>
                </a:cubicBezTo>
                <a:cubicBezTo>
                  <a:pt x="1635" y="1207"/>
                  <a:pt x="1635" y="1207"/>
                  <a:pt x="1635" y="1207"/>
                </a:cubicBezTo>
                <a:cubicBezTo>
                  <a:pt x="1648" y="1173"/>
                  <a:pt x="1659" y="1139"/>
                  <a:pt x="1668" y="1104"/>
                </a:cubicBezTo>
                <a:lnTo>
                  <a:pt x="1827" y="1080"/>
                </a:lnTo>
                <a:close/>
                <a:moveTo>
                  <a:pt x="1081" y="1490"/>
                </a:moveTo>
                <a:cubicBezTo>
                  <a:pt x="766" y="1579"/>
                  <a:pt x="439" y="1396"/>
                  <a:pt x="350" y="1081"/>
                </a:cubicBezTo>
                <a:cubicBezTo>
                  <a:pt x="262" y="767"/>
                  <a:pt x="445" y="439"/>
                  <a:pt x="759" y="351"/>
                </a:cubicBezTo>
                <a:cubicBezTo>
                  <a:pt x="1074" y="262"/>
                  <a:pt x="1401" y="445"/>
                  <a:pt x="1490" y="760"/>
                </a:cubicBezTo>
                <a:cubicBezTo>
                  <a:pt x="1579" y="1074"/>
                  <a:pt x="1396" y="1401"/>
                  <a:pt x="1081" y="14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Freeform 241"/>
          <p:cNvSpPr>
            <a:spLocks noEditPoints="1"/>
          </p:cNvSpPr>
          <p:nvPr/>
        </p:nvSpPr>
        <p:spPr bwMode="auto">
          <a:xfrm>
            <a:off x="1542069" y="3347419"/>
            <a:ext cx="1682750" cy="1682750"/>
          </a:xfrm>
          <a:custGeom>
            <a:avLst/>
            <a:gdLst>
              <a:gd name="T0" fmla="*/ 1335 w 1335"/>
              <a:gd name="T1" fmla="*/ 699 h 1335"/>
              <a:gd name="T2" fmla="*/ 1220 w 1335"/>
              <a:gd name="T3" fmla="*/ 586 h 1335"/>
              <a:gd name="T4" fmla="*/ 1300 w 1335"/>
              <a:gd name="T5" fmla="*/ 445 h 1335"/>
              <a:gd name="T6" fmla="*/ 1145 w 1335"/>
              <a:gd name="T7" fmla="*/ 378 h 1335"/>
              <a:gd name="T8" fmla="*/ 1162 w 1335"/>
              <a:gd name="T9" fmla="*/ 218 h 1335"/>
              <a:gd name="T10" fmla="*/ 1001 w 1335"/>
              <a:gd name="T11" fmla="*/ 219 h 1335"/>
              <a:gd name="T12" fmla="*/ 956 w 1335"/>
              <a:gd name="T13" fmla="*/ 65 h 1335"/>
              <a:gd name="T14" fmla="*/ 801 w 1335"/>
              <a:gd name="T15" fmla="*/ 125 h 1335"/>
              <a:gd name="T16" fmla="*/ 699 w 1335"/>
              <a:gd name="T17" fmla="*/ 0 h 1335"/>
              <a:gd name="T18" fmla="*/ 586 w 1335"/>
              <a:gd name="T19" fmla="*/ 115 h 1335"/>
              <a:gd name="T20" fmla="*/ 445 w 1335"/>
              <a:gd name="T21" fmla="*/ 35 h 1335"/>
              <a:gd name="T22" fmla="*/ 378 w 1335"/>
              <a:gd name="T23" fmla="*/ 190 h 1335"/>
              <a:gd name="T24" fmla="*/ 218 w 1335"/>
              <a:gd name="T25" fmla="*/ 173 h 1335"/>
              <a:gd name="T26" fmla="*/ 220 w 1335"/>
              <a:gd name="T27" fmla="*/ 334 h 1335"/>
              <a:gd name="T28" fmla="*/ 65 w 1335"/>
              <a:gd name="T29" fmla="*/ 379 h 1335"/>
              <a:gd name="T30" fmla="*/ 125 w 1335"/>
              <a:gd name="T31" fmla="*/ 535 h 1335"/>
              <a:gd name="T32" fmla="*/ 0 w 1335"/>
              <a:gd name="T33" fmla="*/ 636 h 1335"/>
              <a:gd name="T34" fmla="*/ 115 w 1335"/>
              <a:gd name="T35" fmla="*/ 749 h 1335"/>
              <a:gd name="T36" fmla="*/ 35 w 1335"/>
              <a:gd name="T37" fmla="*/ 890 h 1335"/>
              <a:gd name="T38" fmla="*/ 190 w 1335"/>
              <a:gd name="T39" fmla="*/ 957 h 1335"/>
              <a:gd name="T40" fmla="*/ 173 w 1335"/>
              <a:gd name="T41" fmla="*/ 1117 h 1335"/>
              <a:gd name="T42" fmla="*/ 334 w 1335"/>
              <a:gd name="T43" fmla="*/ 1116 h 1335"/>
              <a:gd name="T44" fmla="*/ 379 w 1335"/>
              <a:gd name="T45" fmla="*/ 1270 h 1335"/>
              <a:gd name="T46" fmla="*/ 535 w 1335"/>
              <a:gd name="T47" fmla="*/ 1210 h 1335"/>
              <a:gd name="T48" fmla="*/ 636 w 1335"/>
              <a:gd name="T49" fmla="*/ 1335 h 1335"/>
              <a:gd name="T50" fmla="*/ 749 w 1335"/>
              <a:gd name="T51" fmla="*/ 1220 h 1335"/>
              <a:gd name="T52" fmla="*/ 890 w 1335"/>
              <a:gd name="T53" fmla="*/ 1299 h 1335"/>
              <a:gd name="T54" fmla="*/ 957 w 1335"/>
              <a:gd name="T55" fmla="*/ 1145 h 1335"/>
              <a:gd name="T56" fmla="*/ 1117 w 1335"/>
              <a:gd name="T57" fmla="*/ 1162 h 1335"/>
              <a:gd name="T58" fmla="*/ 1116 w 1335"/>
              <a:gd name="T59" fmla="*/ 1001 h 1335"/>
              <a:gd name="T60" fmla="*/ 1271 w 1335"/>
              <a:gd name="T61" fmla="*/ 956 h 1335"/>
              <a:gd name="T62" fmla="*/ 1210 w 1335"/>
              <a:gd name="T63" fmla="*/ 801 h 1335"/>
              <a:gd name="T64" fmla="*/ 776 w 1335"/>
              <a:gd name="T65" fmla="*/ 1050 h 1335"/>
              <a:gd name="T66" fmla="*/ 560 w 1335"/>
              <a:gd name="T67" fmla="*/ 286 h 1335"/>
              <a:gd name="T68" fmla="*/ 776 w 1335"/>
              <a:gd name="T69" fmla="*/ 1050 h 1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35" h="1335">
                <a:moveTo>
                  <a:pt x="1326" y="784"/>
                </a:moveTo>
                <a:cubicBezTo>
                  <a:pt x="1335" y="699"/>
                  <a:pt x="1335" y="699"/>
                  <a:pt x="1335" y="699"/>
                </a:cubicBezTo>
                <a:cubicBezTo>
                  <a:pt x="1226" y="658"/>
                  <a:pt x="1226" y="658"/>
                  <a:pt x="1226" y="658"/>
                </a:cubicBezTo>
                <a:cubicBezTo>
                  <a:pt x="1226" y="634"/>
                  <a:pt x="1224" y="610"/>
                  <a:pt x="1220" y="586"/>
                </a:cubicBezTo>
                <a:cubicBezTo>
                  <a:pt x="1323" y="527"/>
                  <a:pt x="1323" y="527"/>
                  <a:pt x="1323" y="527"/>
                </a:cubicBezTo>
                <a:cubicBezTo>
                  <a:pt x="1300" y="445"/>
                  <a:pt x="1300" y="445"/>
                  <a:pt x="1300" y="445"/>
                </a:cubicBezTo>
                <a:cubicBezTo>
                  <a:pt x="1181" y="448"/>
                  <a:pt x="1181" y="448"/>
                  <a:pt x="1181" y="448"/>
                </a:cubicBezTo>
                <a:cubicBezTo>
                  <a:pt x="1171" y="424"/>
                  <a:pt x="1159" y="400"/>
                  <a:pt x="1145" y="378"/>
                </a:cubicBezTo>
                <a:cubicBezTo>
                  <a:pt x="1215" y="284"/>
                  <a:pt x="1215" y="284"/>
                  <a:pt x="1215" y="284"/>
                </a:cubicBezTo>
                <a:cubicBezTo>
                  <a:pt x="1162" y="218"/>
                  <a:pt x="1162" y="218"/>
                  <a:pt x="1162" y="218"/>
                </a:cubicBezTo>
                <a:cubicBezTo>
                  <a:pt x="1055" y="266"/>
                  <a:pt x="1055" y="266"/>
                  <a:pt x="1055" y="266"/>
                </a:cubicBezTo>
                <a:cubicBezTo>
                  <a:pt x="1038" y="249"/>
                  <a:pt x="1020" y="234"/>
                  <a:pt x="1001" y="219"/>
                </a:cubicBezTo>
                <a:cubicBezTo>
                  <a:pt x="1031" y="106"/>
                  <a:pt x="1031" y="106"/>
                  <a:pt x="1031" y="106"/>
                </a:cubicBezTo>
                <a:cubicBezTo>
                  <a:pt x="956" y="65"/>
                  <a:pt x="956" y="65"/>
                  <a:pt x="956" y="65"/>
                </a:cubicBezTo>
                <a:cubicBezTo>
                  <a:pt x="875" y="149"/>
                  <a:pt x="875" y="149"/>
                  <a:pt x="875" y="149"/>
                </a:cubicBezTo>
                <a:cubicBezTo>
                  <a:pt x="851" y="139"/>
                  <a:pt x="826" y="131"/>
                  <a:pt x="801" y="125"/>
                </a:cubicBezTo>
                <a:cubicBezTo>
                  <a:pt x="784" y="9"/>
                  <a:pt x="784" y="9"/>
                  <a:pt x="784" y="9"/>
                </a:cubicBezTo>
                <a:cubicBezTo>
                  <a:pt x="699" y="0"/>
                  <a:pt x="699" y="0"/>
                  <a:pt x="699" y="0"/>
                </a:cubicBezTo>
                <a:cubicBezTo>
                  <a:pt x="658" y="109"/>
                  <a:pt x="658" y="109"/>
                  <a:pt x="658" y="109"/>
                </a:cubicBezTo>
                <a:cubicBezTo>
                  <a:pt x="634" y="109"/>
                  <a:pt x="610" y="111"/>
                  <a:pt x="586" y="115"/>
                </a:cubicBezTo>
                <a:cubicBezTo>
                  <a:pt x="527" y="12"/>
                  <a:pt x="527" y="12"/>
                  <a:pt x="527" y="12"/>
                </a:cubicBezTo>
                <a:cubicBezTo>
                  <a:pt x="445" y="35"/>
                  <a:pt x="445" y="35"/>
                  <a:pt x="445" y="35"/>
                </a:cubicBezTo>
                <a:cubicBezTo>
                  <a:pt x="448" y="154"/>
                  <a:pt x="448" y="154"/>
                  <a:pt x="448" y="154"/>
                </a:cubicBezTo>
                <a:cubicBezTo>
                  <a:pt x="424" y="164"/>
                  <a:pt x="400" y="176"/>
                  <a:pt x="378" y="190"/>
                </a:cubicBezTo>
                <a:cubicBezTo>
                  <a:pt x="284" y="120"/>
                  <a:pt x="284" y="120"/>
                  <a:pt x="284" y="120"/>
                </a:cubicBezTo>
                <a:cubicBezTo>
                  <a:pt x="218" y="173"/>
                  <a:pt x="218" y="173"/>
                  <a:pt x="218" y="173"/>
                </a:cubicBezTo>
                <a:cubicBezTo>
                  <a:pt x="266" y="280"/>
                  <a:pt x="266" y="280"/>
                  <a:pt x="266" y="280"/>
                </a:cubicBezTo>
                <a:cubicBezTo>
                  <a:pt x="249" y="297"/>
                  <a:pt x="234" y="315"/>
                  <a:pt x="220" y="334"/>
                </a:cubicBezTo>
                <a:cubicBezTo>
                  <a:pt x="106" y="305"/>
                  <a:pt x="106" y="305"/>
                  <a:pt x="106" y="305"/>
                </a:cubicBezTo>
                <a:cubicBezTo>
                  <a:pt x="65" y="379"/>
                  <a:pt x="65" y="379"/>
                  <a:pt x="65" y="379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39" y="484"/>
                  <a:pt x="131" y="509"/>
                  <a:pt x="125" y="535"/>
                </a:cubicBezTo>
                <a:cubicBezTo>
                  <a:pt x="9" y="551"/>
                  <a:pt x="9" y="551"/>
                  <a:pt x="9" y="551"/>
                </a:cubicBezTo>
                <a:cubicBezTo>
                  <a:pt x="0" y="636"/>
                  <a:pt x="0" y="636"/>
                  <a:pt x="0" y="636"/>
                </a:cubicBezTo>
                <a:cubicBezTo>
                  <a:pt x="109" y="678"/>
                  <a:pt x="109" y="678"/>
                  <a:pt x="109" y="678"/>
                </a:cubicBezTo>
                <a:cubicBezTo>
                  <a:pt x="110" y="701"/>
                  <a:pt x="111" y="725"/>
                  <a:pt x="115" y="749"/>
                </a:cubicBezTo>
                <a:cubicBezTo>
                  <a:pt x="12" y="809"/>
                  <a:pt x="12" y="809"/>
                  <a:pt x="12" y="809"/>
                </a:cubicBezTo>
                <a:cubicBezTo>
                  <a:pt x="35" y="890"/>
                  <a:pt x="35" y="890"/>
                  <a:pt x="35" y="890"/>
                </a:cubicBezTo>
                <a:cubicBezTo>
                  <a:pt x="154" y="887"/>
                  <a:pt x="154" y="887"/>
                  <a:pt x="154" y="887"/>
                </a:cubicBezTo>
                <a:cubicBezTo>
                  <a:pt x="164" y="912"/>
                  <a:pt x="177" y="935"/>
                  <a:pt x="190" y="957"/>
                </a:cubicBezTo>
                <a:cubicBezTo>
                  <a:pt x="120" y="1051"/>
                  <a:pt x="120" y="1051"/>
                  <a:pt x="120" y="1051"/>
                </a:cubicBezTo>
                <a:cubicBezTo>
                  <a:pt x="173" y="1117"/>
                  <a:pt x="173" y="1117"/>
                  <a:pt x="173" y="1117"/>
                </a:cubicBezTo>
                <a:cubicBezTo>
                  <a:pt x="280" y="1070"/>
                  <a:pt x="280" y="1070"/>
                  <a:pt x="280" y="1070"/>
                </a:cubicBezTo>
                <a:cubicBezTo>
                  <a:pt x="297" y="1086"/>
                  <a:pt x="315" y="1102"/>
                  <a:pt x="334" y="1116"/>
                </a:cubicBezTo>
                <a:cubicBezTo>
                  <a:pt x="305" y="1229"/>
                  <a:pt x="305" y="1229"/>
                  <a:pt x="305" y="1229"/>
                </a:cubicBezTo>
                <a:cubicBezTo>
                  <a:pt x="379" y="1270"/>
                  <a:pt x="379" y="1270"/>
                  <a:pt x="379" y="1270"/>
                </a:cubicBezTo>
                <a:cubicBezTo>
                  <a:pt x="460" y="1186"/>
                  <a:pt x="460" y="1186"/>
                  <a:pt x="460" y="1186"/>
                </a:cubicBezTo>
                <a:cubicBezTo>
                  <a:pt x="484" y="1196"/>
                  <a:pt x="509" y="1204"/>
                  <a:pt x="535" y="1210"/>
                </a:cubicBezTo>
                <a:cubicBezTo>
                  <a:pt x="551" y="1326"/>
                  <a:pt x="551" y="1326"/>
                  <a:pt x="551" y="1326"/>
                </a:cubicBezTo>
                <a:cubicBezTo>
                  <a:pt x="636" y="1335"/>
                  <a:pt x="636" y="1335"/>
                  <a:pt x="636" y="1335"/>
                </a:cubicBezTo>
                <a:cubicBezTo>
                  <a:pt x="678" y="1226"/>
                  <a:pt x="678" y="1226"/>
                  <a:pt x="678" y="1226"/>
                </a:cubicBezTo>
                <a:cubicBezTo>
                  <a:pt x="701" y="1226"/>
                  <a:pt x="725" y="1224"/>
                  <a:pt x="749" y="1220"/>
                </a:cubicBezTo>
                <a:cubicBezTo>
                  <a:pt x="808" y="1323"/>
                  <a:pt x="808" y="1323"/>
                  <a:pt x="808" y="1323"/>
                </a:cubicBezTo>
                <a:cubicBezTo>
                  <a:pt x="890" y="1299"/>
                  <a:pt x="890" y="1299"/>
                  <a:pt x="890" y="1299"/>
                </a:cubicBezTo>
                <a:cubicBezTo>
                  <a:pt x="887" y="1181"/>
                  <a:pt x="887" y="1181"/>
                  <a:pt x="887" y="1181"/>
                </a:cubicBezTo>
                <a:cubicBezTo>
                  <a:pt x="912" y="1171"/>
                  <a:pt x="935" y="1159"/>
                  <a:pt x="957" y="1145"/>
                </a:cubicBezTo>
                <a:cubicBezTo>
                  <a:pt x="1051" y="1215"/>
                  <a:pt x="1051" y="1215"/>
                  <a:pt x="1051" y="1215"/>
                </a:cubicBezTo>
                <a:cubicBezTo>
                  <a:pt x="1117" y="1162"/>
                  <a:pt x="1117" y="1162"/>
                  <a:pt x="1117" y="1162"/>
                </a:cubicBezTo>
                <a:cubicBezTo>
                  <a:pt x="1070" y="1055"/>
                  <a:pt x="1070" y="1055"/>
                  <a:pt x="1070" y="1055"/>
                </a:cubicBezTo>
                <a:cubicBezTo>
                  <a:pt x="1086" y="1038"/>
                  <a:pt x="1102" y="1020"/>
                  <a:pt x="1116" y="1001"/>
                </a:cubicBezTo>
                <a:cubicBezTo>
                  <a:pt x="1229" y="1031"/>
                  <a:pt x="1229" y="1031"/>
                  <a:pt x="1229" y="1031"/>
                </a:cubicBezTo>
                <a:cubicBezTo>
                  <a:pt x="1271" y="956"/>
                  <a:pt x="1271" y="956"/>
                  <a:pt x="1271" y="956"/>
                </a:cubicBezTo>
                <a:cubicBezTo>
                  <a:pt x="1186" y="875"/>
                  <a:pt x="1186" y="875"/>
                  <a:pt x="1186" y="875"/>
                </a:cubicBezTo>
                <a:cubicBezTo>
                  <a:pt x="1196" y="851"/>
                  <a:pt x="1204" y="826"/>
                  <a:pt x="1210" y="801"/>
                </a:cubicBezTo>
                <a:lnTo>
                  <a:pt x="1326" y="784"/>
                </a:lnTo>
                <a:close/>
                <a:moveTo>
                  <a:pt x="776" y="1050"/>
                </a:moveTo>
                <a:cubicBezTo>
                  <a:pt x="565" y="1109"/>
                  <a:pt x="345" y="986"/>
                  <a:pt x="286" y="775"/>
                </a:cubicBezTo>
                <a:cubicBezTo>
                  <a:pt x="226" y="564"/>
                  <a:pt x="349" y="345"/>
                  <a:pt x="560" y="286"/>
                </a:cubicBezTo>
                <a:cubicBezTo>
                  <a:pt x="771" y="226"/>
                  <a:pt x="990" y="349"/>
                  <a:pt x="1050" y="560"/>
                </a:cubicBezTo>
                <a:cubicBezTo>
                  <a:pt x="1109" y="771"/>
                  <a:pt x="987" y="990"/>
                  <a:pt x="776" y="1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Freeform 247"/>
          <p:cNvSpPr>
            <a:spLocks noEditPoints="1"/>
          </p:cNvSpPr>
          <p:nvPr/>
        </p:nvSpPr>
        <p:spPr bwMode="auto">
          <a:xfrm>
            <a:off x="3851262" y="4683392"/>
            <a:ext cx="630238" cy="628650"/>
          </a:xfrm>
          <a:custGeom>
            <a:avLst/>
            <a:gdLst>
              <a:gd name="T0" fmla="*/ 250 w 500"/>
              <a:gd name="T1" fmla="*/ 499 h 499"/>
              <a:gd name="T2" fmla="*/ 0 w 500"/>
              <a:gd name="T3" fmla="*/ 249 h 499"/>
              <a:gd name="T4" fmla="*/ 250 w 500"/>
              <a:gd name="T5" fmla="*/ 0 h 499"/>
              <a:gd name="T6" fmla="*/ 500 w 500"/>
              <a:gd name="T7" fmla="*/ 249 h 499"/>
              <a:gd name="T8" fmla="*/ 250 w 500"/>
              <a:gd name="T9" fmla="*/ 499 h 499"/>
              <a:gd name="T10" fmla="*/ 250 w 500"/>
              <a:gd name="T11" fmla="*/ 140 h 499"/>
              <a:gd name="T12" fmla="*/ 140 w 500"/>
              <a:gd name="T13" fmla="*/ 249 h 499"/>
              <a:gd name="T14" fmla="*/ 250 w 500"/>
              <a:gd name="T15" fmla="*/ 359 h 499"/>
              <a:gd name="T16" fmla="*/ 360 w 500"/>
              <a:gd name="T17" fmla="*/ 249 h 499"/>
              <a:gd name="T18" fmla="*/ 250 w 500"/>
              <a:gd name="T19" fmla="*/ 14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0" h="499">
                <a:moveTo>
                  <a:pt x="250" y="499"/>
                </a:moveTo>
                <a:cubicBezTo>
                  <a:pt x="112" y="499"/>
                  <a:pt x="0" y="387"/>
                  <a:pt x="0" y="249"/>
                </a:cubicBezTo>
                <a:cubicBezTo>
                  <a:pt x="0" y="112"/>
                  <a:pt x="112" y="0"/>
                  <a:pt x="250" y="0"/>
                </a:cubicBezTo>
                <a:cubicBezTo>
                  <a:pt x="388" y="0"/>
                  <a:pt x="500" y="112"/>
                  <a:pt x="500" y="249"/>
                </a:cubicBezTo>
                <a:cubicBezTo>
                  <a:pt x="500" y="387"/>
                  <a:pt x="388" y="499"/>
                  <a:pt x="250" y="499"/>
                </a:cubicBezTo>
                <a:close/>
                <a:moveTo>
                  <a:pt x="250" y="140"/>
                </a:moveTo>
                <a:cubicBezTo>
                  <a:pt x="190" y="140"/>
                  <a:pt x="140" y="189"/>
                  <a:pt x="140" y="249"/>
                </a:cubicBezTo>
                <a:cubicBezTo>
                  <a:pt x="140" y="310"/>
                  <a:pt x="190" y="359"/>
                  <a:pt x="250" y="359"/>
                </a:cubicBezTo>
                <a:cubicBezTo>
                  <a:pt x="311" y="359"/>
                  <a:pt x="360" y="310"/>
                  <a:pt x="360" y="249"/>
                </a:cubicBezTo>
                <a:cubicBezTo>
                  <a:pt x="360" y="189"/>
                  <a:pt x="311" y="140"/>
                  <a:pt x="250" y="1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Freeform 248"/>
          <p:cNvSpPr>
            <a:spLocks noEditPoints="1"/>
          </p:cNvSpPr>
          <p:nvPr/>
        </p:nvSpPr>
        <p:spPr bwMode="auto">
          <a:xfrm>
            <a:off x="5948349" y="3562392"/>
            <a:ext cx="722313" cy="725487"/>
          </a:xfrm>
          <a:custGeom>
            <a:avLst/>
            <a:gdLst>
              <a:gd name="T0" fmla="*/ 287 w 574"/>
              <a:gd name="T1" fmla="*/ 575 h 575"/>
              <a:gd name="T2" fmla="*/ 0 w 574"/>
              <a:gd name="T3" fmla="*/ 287 h 575"/>
              <a:gd name="T4" fmla="*/ 287 w 574"/>
              <a:gd name="T5" fmla="*/ 0 h 575"/>
              <a:gd name="T6" fmla="*/ 574 w 574"/>
              <a:gd name="T7" fmla="*/ 287 h 575"/>
              <a:gd name="T8" fmla="*/ 287 w 574"/>
              <a:gd name="T9" fmla="*/ 575 h 575"/>
              <a:gd name="T10" fmla="*/ 287 w 574"/>
              <a:gd name="T11" fmla="*/ 160 h 575"/>
              <a:gd name="T12" fmla="*/ 160 w 574"/>
              <a:gd name="T13" fmla="*/ 287 h 575"/>
              <a:gd name="T14" fmla="*/ 287 w 574"/>
              <a:gd name="T15" fmla="*/ 415 h 575"/>
              <a:gd name="T16" fmla="*/ 414 w 574"/>
              <a:gd name="T17" fmla="*/ 287 h 575"/>
              <a:gd name="T18" fmla="*/ 287 w 574"/>
              <a:gd name="T19" fmla="*/ 160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4" h="575">
                <a:moveTo>
                  <a:pt x="287" y="575"/>
                </a:moveTo>
                <a:cubicBezTo>
                  <a:pt x="129" y="575"/>
                  <a:pt x="0" y="446"/>
                  <a:pt x="0" y="287"/>
                </a:cubicBezTo>
                <a:cubicBezTo>
                  <a:pt x="0" y="129"/>
                  <a:pt x="129" y="0"/>
                  <a:pt x="287" y="0"/>
                </a:cubicBezTo>
                <a:cubicBezTo>
                  <a:pt x="446" y="0"/>
                  <a:pt x="574" y="129"/>
                  <a:pt x="574" y="287"/>
                </a:cubicBezTo>
                <a:cubicBezTo>
                  <a:pt x="574" y="446"/>
                  <a:pt x="446" y="575"/>
                  <a:pt x="287" y="575"/>
                </a:cubicBezTo>
                <a:close/>
                <a:moveTo>
                  <a:pt x="287" y="160"/>
                </a:moveTo>
                <a:cubicBezTo>
                  <a:pt x="217" y="160"/>
                  <a:pt x="160" y="217"/>
                  <a:pt x="160" y="287"/>
                </a:cubicBezTo>
                <a:cubicBezTo>
                  <a:pt x="160" y="358"/>
                  <a:pt x="217" y="415"/>
                  <a:pt x="287" y="415"/>
                </a:cubicBezTo>
                <a:cubicBezTo>
                  <a:pt x="357" y="415"/>
                  <a:pt x="414" y="358"/>
                  <a:pt x="414" y="287"/>
                </a:cubicBezTo>
                <a:cubicBezTo>
                  <a:pt x="414" y="217"/>
                  <a:pt x="357" y="160"/>
                  <a:pt x="287" y="16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Freeform 249"/>
          <p:cNvSpPr>
            <a:spLocks noEditPoints="1"/>
          </p:cNvSpPr>
          <p:nvPr/>
        </p:nvSpPr>
        <p:spPr bwMode="auto">
          <a:xfrm>
            <a:off x="2156432" y="3963368"/>
            <a:ext cx="457200" cy="457200"/>
          </a:xfrm>
          <a:custGeom>
            <a:avLst/>
            <a:gdLst>
              <a:gd name="T0" fmla="*/ 181 w 363"/>
              <a:gd name="T1" fmla="*/ 363 h 363"/>
              <a:gd name="T2" fmla="*/ 0 w 363"/>
              <a:gd name="T3" fmla="*/ 181 h 363"/>
              <a:gd name="T4" fmla="*/ 181 w 363"/>
              <a:gd name="T5" fmla="*/ 0 h 363"/>
              <a:gd name="T6" fmla="*/ 363 w 363"/>
              <a:gd name="T7" fmla="*/ 181 h 363"/>
              <a:gd name="T8" fmla="*/ 181 w 363"/>
              <a:gd name="T9" fmla="*/ 363 h 363"/>
              <a:gd name="T10" fmla="*/ 181 w 363"/>
              <a:gd name="T11" fmla="*/ 120 h 363"/>
              <a:gd name="T12" fmla="*/ 120 w 363"/>
              <a:gd name="T13" fmla="*/ 181 h 363"/>
              <a:gd name="T14" fmla="*/ 181 w 363"/>
              <a:gd name="T15" fmla="*/ 243 h 363"/>
              <a:gd name="T16" fmla="*/ 243 w 363"/>
              <a:gd name="T17" fmla="*/ 181 h 363"/>
              <a:gd name="T18" fmla="*/ 181 w 363"/>
              <a:gd name="T19" fmla="*/ 12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3" h="363">
                <a:moveTo>
                  <a:pt x="181" y="363"/>
                </a:moveTo>
                <a:cubicBezTo>
                  <a:pt x="81" y="363"/>
                  <a:pt x="0" y="282"/>
                  <a:pt x="0" y="181"/>
                </a:cubicBezTo>
                <a:cubicBezTo>
                  <a:pt x="0" y="81"/>
                  <a:pt x="81" y="0"/>
                  <a:pt x="181" y="0"/>
                </a:cubicBezTo>
                <a:cubicBezTo>
                  <a:pt x="281" y="0"/>
                  <a:pt x="363" y="81"/>
                  <a:pt x="363" y="181"/>
                </a:cubicBezTo>
                <a:cubicBezTo>
                  <a:pt x="363" y="282"/>
                  <a:pt x="281" y="363"/>
                  <a:pt x="181" y="363"/>
                </a:cubicBezTo>
                <a:close/>
                <a:moveTo>
                  <a:pt x="181" y="120"/>
                </a:moveTo>
                <a:cubicBezTo>
                  <a:pt x="147" y="120"/>
                  <a:pt x="120" y="147"/>
                  <a:pt x="120" y="181"/>
                </a:cubicBezTo>
                <a:cubicBezTo>
                  <a:pt x="120" y="215"/>
                  <a:pt x="147" y="243"/>
                  <a:pt x="181" y="243"/>
                </a:cubicBezTo>
                <a:cubicBezTo>
                  <a:pt x="215" y="243"/>
                  <a:pt x="243" y="215"/>
                  <a:pt x="243" y="181"/>
                </a:cubicBezTo>
                <a:cubicBezTo>
                  <a:pt x="243" y="147"/>
                  <a:pt x="215" y="120"/>
                  <a:pt x="181" y="1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8" name="Group 17"/>
          <p:cNvGrpSpPr/>
          <p:nvPr/>
        </p:nvGrpSpPr>
        <p:grpSpPr>
          <a:xfrm>
            <a:off x="8019852" y="2424948"/>
            <a:ext cx="2694701" cy="1931922"/>
            <a:chOff x="8198838" y="2976912"/>
            <a:chExt cx="2694701" cy="1931922"/>
          </a:xfrm>
        </p:grpSpPr>
        <p:sp>
          <p:nvSpPr>
            <p:cNvPr id="19" name="TextBox 18"/>
            <p:cNvSpPr txBox="1"/>
            <p:nvPr/>
          </p:nvSpPr>
          <p:spPr>
            <a:xfrm>
              <a:off x="8198838" y="2976912"/>
              <a:ext cx="20505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 this Demo…</a:t>
              </a:r>
              <a:endParaRPr lang="id-ID" sz="2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198838" y="3362257"/>
              <a:ext cx="2694701" cy="1546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Bring in additional tooling with </a:t>
              </a:r>
              <a:r>
                <a:rPr lang="en-US" sz="1050" dirty="0" err="1" smtClean="0">
                  <a:solidFill>
                    <a:schemeClr val="bg1">
                      <a:lumMod val="65000"/>
                    </a:schemeClr>
                  </a:solidFill>
                </a:rPr>
                <a:t>npm</a:t>
              </a:r>
              <a:endParaRPr lang="en-US" sz="105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Add additional front-end packages with bower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Modify and create some new gulp tasks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Take a tour of the Task Runner Explorer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The new NuGet “Dialog”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88054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8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50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227" y="1417488"/>
            <a:ext cx="304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Configure your front-end build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72639" y="680759"/>
            <a:ext cx="2646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Hands On</a:t>
            </a:r>
            <a:endParaRPr lang="en-US" sz="48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180430" y="5869754"/>
            <a:ext cx="930275" cy="930275"/>
            <a:chOff x="9180430" y="5869754"/>
            <a:chExt cx="930275" cy="930275"/>
          </a:xfrm>
        </p:grpSpPr>
        <p:sp>
          <p:nvSpPr>
            <p:cNvPr id="511" name="Freeform 243"/>
            <p:cNvSpPr>
              <a:spLocks/>
            </p:cNvSpPr>
            <p:nvPr/>
          </p:nvSpPr>
          <p:spPr bwMode="auto">
            <a:xfrm>
              <a:off x="9515392" y="6214241"/>
              <a:ext cx="254000" cy="236537"/>
            </a:xfrm>
            <a:custGeom>
              <a:avLst/>
              <a:gdLst>
                <a:gd name="T0" fmla="*/ 127 w 202"/>
                <a:gd name="T1" fmla="*/ 3 h 188"/>
                <a:gd name="T2" fmla="*/ 104 w 202"/>
                <a:gd name="T3" fmla="*/ 0 h 188"/>
                <a:gd name="T4" fmla="*/ 12 w 202"/>
                <a:gd name="T5" fmla="*/ 72 h 188"/>
                <a:gd name="T6" fmla="*/ 81 w 202"/>
                <a:gd name="T7" fmla="*/ 186 h 188"/>
                <a:gd name="T8" fmla="*/ 104 w 202"/>
                <a:gd name="T9" fmla="*/ 188 h 188"/>
                <a:gd name="T10" fmla="*/ 104 w 202"/>
                <a:gd name="T11" fmla="*/ 188 h 188"/>
                <a:gd name="T12" fmla="*/ 196 w 202"/>
                <a:gd name="T13" fmla="*/ 117 h 188"/>
                <a:gd name="T14" fmla="*/ 185 w 202"/>
                <a:gd name="T15" fmla="*/ 46 h 188"/>
                <a:gd name="T16" fmla="*/ 127 w 202"/>
                <a:gd name="T17" fmla="*/ 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8">
                  <a:moveTo>
                    <a:pt x="127" y="3"/>
                  </a:moveTo>
                  <a:cubicBezTo>
                    <a:pt x="119" y="1"/>
                    <a:pt x="112" y="0"/>
                    <a:pt x="104" y="0"/>
                  </a:cubicBezTo>
                  <a:cubicBezTo>
                    <a:pt x="60" y="0"/>
                    <a:pt x="23" y="30"/>
                    <a:pt x="12" y="72"/>
                  </a:cubicBezTo>
                  <a:cubicBezTo>
                    <a:pt x="0" y="122"/>
                    <a:pt x="30" y="173"/>
                    <a:pt x="81" y="186"/>
                  </a:cubicBezTo>
                  <a:cubicBezTo>
                    <a:pt x="89" y="188"/>
                    <a:pt x="96" y="188"/>
                    <a:pt x="104" y="188"/>
                  </a:cubicBezTo>
                  <a:cubicBezTo>
                    <a:pt x="104" y="188"/>
                    <a:pt x="104" y="188"/>
                    <a:pt x="104" y="188"/>
                  </a:cubicBezTo>
                  <a:cubicBezTo>
                    <a:pt x="147" y="188"/>
                    <a:pt x="185" y="159"/>
                    <a:pt x="196" y="117"/>
                  </a:cubicBezTo>
                  <a:cubicBezTo>
                    <a:pt x="202" y="93"/>
                    <a:pt x="198" y="68"/>
                    <a:pt x="185" y="46"/>
                  </a:cubicBezTo>
                  <a:cubicBezTo>
                    <a:pt x="172" y="24"/>
                    <a:pt x="151" y="9"/>
                    <a:pt x="127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2" name="Freeform 244"/>
            <p:cNvSpPr>
              <a:spLocks noEditPoints="1"/>
            </p:cNvSpPr>
            <p:nvPr/>
          </p:nvSpPr>
          <p:spPr bwMode="auto">
            <a:xfrm>
              <a:off x="9180430" y="5869754"/>
              <a:ext cx="930275" cy="930275"/>
            </a:xfrm>
            <a:custGeom>
              <a:avLst/>
              <a:gdLst>
                <a:gd name="T0" fmla="*/ 730 w 738"/>
                <a:gd name="T1" fmla="*/ 444 h 738"/>
                <a:gd name="T2" fmla="*/ 738 w 738"/>
                <a:gd name="T3" fmla="*/ 357 h 738"/>
                <a:gd name="T4" fmla="*/ 646 w 738"/>
                <a:gd name="T5" fmla="*/ 318 h 738"/>
                <a:gd name="T6" fmla="*/ 624 w 738"/>
                <a:gd name="T7" fmla="*/ 249 h 738"/>
                <a:gd name="T8" fmla="*/ 677 w 738"/>
                <a:gd name="T9" fmla="*/ 167 h 738"/>
                <a:gd name="T10" fmla="*/ 621 w 738"/>
                <a:gd name="T11" fmla="*/ 99 h 738"/>
                <a:gd name="T12" fmla="*/ 530 w 738"/>
                <a:gd name="T13" fmla="*/ 137 h 738"/>
                <a:gd name="T14" fmla="*/ 468 w 738"/>
                <a:gd name="T15" fmla="*/ 104 h 738"/>
                <a:gd name="T16" fmla="*/ 447 w 738"/>
                <a:gd name="T17" fmla="*/ 8 h 738"/>
                <a:gd name="T18" fmla="*/ 360 w 738"/>
                <a:gd name="T19" fmla="*/ 0 h 738"/>
                <a:gd name="T20" fmla="*/ 322 w 738"/>
                <a:gd name="T21" fmla="*/ 90 h 738"/>
                <a:gd name="T22" fmla="*/ 252 w 738"/>
                <a:gd name="T23" fmla="*/ 112 h 738"/>
                <a:gd name="T24" fmla="*/ 169 w 738"/>
                <a:gd name="T25" fmla="*/ 58 h 738"/>
                <a:gd name="T26" fmla="*/ 102 w 738"/>
                <a:gd name="T27" fmla="*/ 114 h 738"/>
                <a:gd name="T28" fmla="*/ 139 w 738"/>
                <a:gd name="T29" fmla="*/ 205 h 738"/>
                <a:gd name="T30" fmla="*/ 105 w 738"/>
                <a:gd name="T31" fmla="*/ 270 h 738"/>
                <a:gd name="T32" fmla="*/ 8 w 738"/>
                <a:gd name="T33" fmla="*/ 291 h 738"/>
                <a:gd name="T34" fmla="*/ 0 w 738"/>
                <a:gd name="T35" fmla="*/ 379 h 738"/>
                <a:gd name="T36" fmla="*/ 92 w 738"/>
                <a:gd name="T37" fmla="*/ 417 h 738"/>
                <a:gd name="T38" fmla="*/ 113 w 738"/>
                <a:gd name="T39" fmla="*/ 485 h 738"/>
                <a:gd name="T40" fmla="*/ 59 w 738"/>
                <a:gd name="T41" fmla="*/ 569 h 738"/>
                <a:gd name="T42" fmla="*/ 115 w 738"/>
                <a:gd name="T43" fmla="*/ 637 h 738"/>
                <a:gd name="T44" fmla="*/ 208 w 738"/>
                <a:gd name="T45" fmla="*/ 599 h 738"/>
                <a:gd name="T46" fmla="*/ 269 w 738"/>
                <a:gd name="T47" fmla="*/ 631 h 738"/>
                <a:gd name="T48" fmla="*/ 290 w 738"/>
                <a:gd name="T49" fmla="*/ 729 h 738"/>
                <a:gd name="T50" fmla="*/ 378 w 738"/>
                <a:gd name="T51" fmla="*/ 738 h 738"/>
                <a:gd name="T52" fmla="*/ 417 w 738"/>
                <a:gd name="T53" fmla="*/ 645 h 738"/>
                <a:gd name="T54" fmla="*/ 484 w 738"/>
                <a:gd name="T55" fmla="*/ 625 h 738"/>
                <a:gd name="T56" fmla="*/ 568 w 738"/>
                <a:gd name="T57" fmla="*/ 679 h 738"/>
                <a:gd name="T58" fmla="*/ 636 w 738"/>
                <a:gd name="T59" fmla="*/ 623 h 738"/>
                <a:gd name="T60" fmla="*/ 599 w 738"/>
                <a:gd name="T61" fmla="*/ 531 h 738"/>
                <a:gd name="T62" fmla="*/ 633 w 738"/>
                <a:gd name="T63" fmla="*/ 465 h 738"/>
                <a:gd name="T64" fmla="*/ 730 w 738"/>
                <a:gd name="T65" fmla="*/ 444 h 738"/>
                <a:gd name="T66" fmla="*/ 503 w 738"/>
                <a:gd name="T67" fmla="*/ 401 h 738"/>
                <a:gd name="T68" fmla="*/ 369 w 738"/>
                <a:gd name="T69" fmla="*/ 505 h 738"/>
                <a:gd name="T70" fmla="*/ 369 w 738"/>
                <a:gd name="T71" fmla="*/ 505 h 738"/>
                <a:gd name="T72" fmla="*/ 335 w 738"/>
                <a:gd name="T73" fmla="*/ 502 h 738"/>
                <a:gd name="T74" fmla="*/ 234 w 738"/>
                <a:gd name="T75" fmla="*/ 334 h 738"/>
                <a:gd name="T76" fmla="*/ 369 w 738"/>
                <a:gd name="T77" fmla="*/ 229 h 738"/>
                <a:gd name="T78" fmla="*/ 403 w 738"/>
                <a:gd name="T79" fmla="*/ 233 h 738"/>
                <a:gd name="T80" fmla="*/ 488 w 738"/>
                <a:gd name="T81" fmla="*/ 297 h 738"/>
                <a:gd name="T82" fmla="*/ 503 w 738"/>
                <a:gd name="T83" fmla="*/ 401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38" h="738">
                  <a:moveTo>
                    <a:pt x="730" y="444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6" y="318"/>
                    <a:pt x="646" y="318"/>
                    <a:pt x="646" y="318"/>
                  </a:cubicBezTo>
                  <a:cubicBezTo>
                    <a:pt x="642" y="294"/>
                    <a:pt x="635" y="271"/>
                    <a:pt x="624" y="249"/>
                  </a:cubicBezTo>
                  <a:cubicBezTo>
                    <a:pt x="677" y="167"/>
                    <a:pt x="677" y="167"/>
                    <a:pt x="677" y="167"/>
                  </a:cubicBezTo>
                  <a:cubicBezTo>
                    <a:pt x="621" y="99"/>
                    <a:pt x="621" y="99"/>
                    <a:pt x="621" y="99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1" y="124"/>
                    <a:pt x="490" y="113"/>
                    <a:pt x="468" y="104"/>
                  </a:cubicBezTo>
                  <a:cubicBezTo>
                    <a:pt x="447" y="8"/>
                    <a:pt x="447" y="8"/>
                    <a:pt x="447" y="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0"/>
                    <a:pt x="322" y="90"/>
                    <a:pt x="322" y="90"/>
                  </a:cubicBezTo>
                  <a:cubicBezTo>
                    <a:pt x="298" y="94"/>
                    <a:pt x="274" y="102"/>
                    <a:pt x="252" y="112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39" y="205"/>
                    <a:pt x="139" y="205"/>
                    <a:pt x="139" y="205"/>
                  </a:cubicBezTo>
                  <a:cubicBezTo>
                    <a:pt x="125" y="225"/>
                    <a:pt x="113" y="247"/>
                    <a:pt x="105" y="270"/>
                  </a:cubicBezTo>
                  <a:cubicBezTo>
                    <a:pt x="8" y="291"/>
                    <a:pt x="8" y="291"/>
                    <a:pt x="8" y="291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7"/>
                    <a:pt x="92" y="417"/>
                    <a:pt x="92" y="417"/>
                  </a:cubicBezTo>
                  <a:cubicBezTo>
                    <a:pt x="96" y="441"/>
                    <a:pt x="103" y="464"/>
                    <a:pt x="113" y="485"/>
                  </a:cubicBezTo>
                  <a:cubicBezTo>
                    <a:pt x="59" y="569"/>
                    <a:pt x="59" y="569"/>
                    <a:pt x="59" y="569"/>
                  </a:cubicBezTo>
                  <a:cubicBezTo>
                    <a:pt x="115" y="637"/>
                    <a:pt x="115" y="637"/>
                    <a:pt x="115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6" y="612"/>
                    <a:pt x="247" y="623"/>
                    <a:pt x="269" y="631"/>
                  </a:cubicBezTo>
                  <a:cubicBezTo>
                    <a:pt x="290" y="729"/>
                    <a:pt x="290" y="729"/>
                    <a:pt x="290" y="729"/>
                  </a:cubicBezTo>
                  <a:cubicBezTo>
                    <a:pt x="378" y="738"/>
                    <a:pt x="378" y="738"/>
                    <a:pt x="378" y="738"/>
                  </a:cubicBezTo>
                  <a:cubicBezTo>
                    <a:pt x="417" y="645"/>
                    <a:pt x="417" y="645"/>
                    <a:pt x="417" y="645"/>
                  </a:cubicBezTo>
                  <a:cubicBezTo>
                    <a:pt x="440" y="641"/>
                    <a:pt x="463" y="634"/>
                    <a:pt x="484" y="625"/>
                  </a:cubicBezTo>
                  <a:cubicBezTo>
                    <a:pt x="568" y="679"/>
                    <a:pt x="568" y="679"/>
                    <a:pt x="568" y="679"/>
                  </a:cubicBezTo>
                  <a:cubicBezTo>
                    <a:pt x="636" y="623"/>
                    <a:pt x="636" y="623"/>
                    <a:pt x="636" y="623"/>
                  </a:cubicBezTo>
                  <a:cubicBezTo>
                    <a:pt x="599" y="531"/>
                    <a:pt x="599" y="531"/>
                    <a:pt x="599" y="531"/>
                  </a:cubicBezTo>
                  <a:cubicBezTo>
                    <a:pt x="613" y="511"/>
                    <a:pt x="624" y="489"/>
                    <a:pt x="633" y="465"/>
                  </a:cubicBezTo>
                  <a:lnTo>
                    <a:pt x="730" y="444"/>
                  </a:lnTo>
                  <a:close/>
                  <a:moveTo>
                    <a:pt x="503" y="401"/>
                  </a:moveTo>
                  <a:cubicBezTo>
                    <a:pt x="488" y="463"/>
                    <a:pt x="433" y="505"/>
                    <a:pt x="369" y="505"/>
                  </a:cubicBezTo>
                  <a:cubicBezTo>
                    <a:pt x="369" y="505"/>
                    <a:pt x="369" y="505"/>
                    <a:pt x="369" y="505"/>
                  </a:cubicBezTo>
                  <a:cubicBezTo>
                    <a:pt x="358" y="505"/>
                    <a:pt x="346" y="504"/>
                    <a:pt x="335" y="502"/>
                  </a:cubicBezTo>
                  <a:cubicBezTo>
                    <a:pt x="261" y="483"/>
                    <a:pt x="216" y="408"/>
                    <a:pt x="234" y="334"/>
                  </a:cubicBezTo>
                  <a:cubicBezTo>
                    <a:pt x="250" y="272"/>
                    <a:pt x="305" y="229"/>
                    <a:pt x="369" y="229"/>
                  </a:cubicBezTo>
                  <a:cubicBezTo>
                    <a:pt x="380" y="229"/>
                    <a:pt x="392" y="231"/>
                    <a:pt x="403" y="233"/>
                  </a:cubicBezTo>
                  <a:cubicBezTo>
                    <a:pt x="439" y="242"/>
                    <a:pt x="469" y="265"/>
                    <a:pt x="488" y="297"/>
                  </a:cubicBezTo>
                  <a:cubicBezTo>
                    <a:pt x="507" y="328"/>
                    <a:pt x="512" y="365"/>
                    <a:pt x="503" y="4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874515" y="2395387"/>
            <a:ext cx="930275" cy="930275"/>
            <a:chOff x="10874515" y="2395387"/>
            <a:chExt cx="930275" cy="930275"/>
          </a:xfrm>
        </p:grpSpPr>
        <p:sp>
          <p:nvSpPr>
            <p:cNvPr id="531" name="Freeform 245"/>
            <p:cNvSpPr>
              <a:spLocks/>
            </p:cNvSpPr>
            <p:nvPr/>
          </p:nvSpPr>
          <p:spPr bwMode="auto">
            <a:xfrm>
              <a:off x="11209477" y="2741462"/>
              <a:ext cx="254000" cy="238125"/>
            </a:xfrm>
            <a:custGeom>
              <a:avLst/>
              <a:gdLst>
                <a:gd name="T0" fmla="*/ 128 w 202"/>
                <a:gd name="T1" fmla="*/ 3 h 189"/>
                <a:gd name="T2" fmla="*/ 104 w 202"/>
                <a:gd name="T3" fmla="*/ 0 h 189"/>
                <a:gd name="T4" fmla="*/ 13 w 202"/>
                <a:gd name="T5" fmla="*/ 71 h 189"/>
                <a:gd name="T6" fmla="*/ 82 w 202"/>
                <a:gd name="T7" fmla="*/ 186 h 189"/>
                <a:gd name="T8" fmla="*/ 105 w 202"/>
                <a:gd name="T9" fmla="*/ 189 h 189"/>
                <a:gd name="T10" fmla="*/ 196 w 202"/>
                <a:gd name="T11" fmla="*/ 117 h 189"/>
                <a:gd name="T12" fmla="*/ 186 w 202"/>
                <a:gd name="T13" fmla="*/ 46 h 189"/>
                <a:gd name="T14" fmla="*/ 128 w 202"/>
                <a:gd name="T15" fmla="*/ 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189">
                  <a:moveTo>
                    <a:pt x="128" y="3"/>
                  </a:moveTo>
                  <a:cubicBezTo>
                    <a:pt x="120" y="1"/>
                    <a:pt x="112" y="0"/>
                    <a:pt x="104" y="0"/>
                  </a:cubicBezTo>
                  <a:cubicBezTo>
                    <a:pt x="61" y="0"/>
                    <a:pt x="23" y="29"/>
                    <a:pt x="13" y="71"/>
                  </a:cubicBezTo>
                  <a:cubicBezTo>
                    <a:pt x="0" y="122"/>
                    <a:pt x="31" y="173"/>
                    <a:pt x="82" y="186"/>
                  </a:cubicBezTo>
                  <a:cubicBezTo>
                    <a:pt x="89" y="188"/>
                    <a:pt x="97" y="189"/>
                    <a:pt x="105" y="189"/>
                  </a:cubicBezTo>
                  <a:cubicBezTo>
                    <a:pt x="148" y="189"/>
                    <a:pt x="186" y="160"/>
                    <a:pt x="196" y="117"/>
                  </a:cubicBezTo>
                  <a:cubicBezTo>
                    <a:pt x="202" y="93"/>
                    <a:pt x="199" y="67"/>
                    <a:pt x="186" y="46"/>
                  </a:cubicBezTo>
                  <a:cubicBezTo>
                    <a:pt x="173" y="24"/>
                    <a:pt x="152" y="9"/>
                    <a:pt x="128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2" name="Freeform 246"/>
            <p:cNvSpPr>
              <a:spLocks noEditPoints="1"/>
            </p:cNvSpPr>
            <p:nvPr/>
          </p:nvSpPr>
          <p:spPr bwMode="auto">
            <a:xfrm>
              <a:off x="10874515" y="2395387"/>
              <a:ext cx="930275" cy="930275"/>
            </a:xfrm>
            <a:custGeom>
              <a:avLst/>
              <a:gdLst>
                <a:gd name="T0" fmla="*/ 730 w 738"/>
                <a:gd name="T1" fmla="*/ 445 h 738"/>
                <a:gd name="T2" fmla="*/ 738 w 738"/>
                <a:gd name="T3" fmla="*/ 357 h 738"/>
                <a:gd name="T4" fmla="*/ 647 w 738"/>
                <a:gd name="T5" fmla="*/ 319 h 738"/>
                <a:gd name="T6" fmla="*/ 625 w 738"/>
                <a:gd name="T7" fmla="*/ 250 h 738"/>
                <a:gd name="T8" fmla="*/ 678 w 738"/>
                <a:gd name="T9" fmla="*/ 168 h 738"/>
                <a:gd name="T10" fmla="*/ 622 w 738"/>
                <a:gd name="T11" fmla="*/ 100 h 738"/>
                <a:gd name="T12" fmla="*/ 530 w 738"/>
                <a:gd name="T13" fmla="*/ 137 h 738"/>
                <a:gd name="T14" fmla="*/ 469 w 738"/>
                <a:gd name="T15" fmla="*/ 105 h 738"/>
                <a:gd name="T16" fmla="*/ 448 w 738"/>
                <a:gd name="T17" fmla="*/ 9 h 738"/>
                <a:gd name="T18" fmla="*/ 360 w 738"/>
                <a:gd name="T19" fmla="*/ 0 h 738"/>
                <a:gd name="T20" fmla="*/ 322 w 738"/>
                <a:gd name="T21" fmla="*/ 91 h 738"/>
                <a:gd name="T22" fmla="*/ 253 w 738"/>
                <a:gd name="T23" fmla="*/ 112 h 738"/>
                <a:gd name="T24" fmla="*/ 170 w 738"/>
                <a:gd name="T25" fmla="*/ 59 h 738"/>
                <a:gd name="T26" fmla="*/ 102 w 738"/>
                <a:gd name="T27" fmla="*/ 115 h 738"/>
                <a:gd name="T28" fmla="*/ 139 w 738"/>
                <a:gd name="T29" fmla="*/ 206 h 738"/>
                <a:gd name="T30" fmla="*/ 105 w 738"/>
                <a:gd name="T31" fmla="*/ 271 h 738"/>
                <a:gd name="T32" fmla="*/ 8 w 738"/>
                <a:gd name="T33" fmla="*/ 292 h 738"/>
                <a:gd name="T34" fmla="*/ 0 w 738"/>
                <a:gd name="T35" fmla="*/ 379 h 738"/>
                <a:gd name="T36" fmla="*/ 92 w 738"/>
                <a:gd name="T37" fmla="*/ 418 h 738"/>
                <a:gd name="T38" fmla="*/ 113 w 738"/>
                <a:gd name="T39" fmla="*/ 486 h 738"/>
                <a:gd name="T40" fmla="*/ 59 w 738"/>
                <a:gd name="T41" fmla="*/ 570 h 738"/>
                <a:gd name="T42" fmla="*/ 116 w 738"/>
                <a:gd name="T43" fmla="*/ 637 h 738"/>
                <a:gd name="T44" fmla="*/ 208 w 738"/>
                <a:gd name="T45" fmla="*/ 599 h 738"/>
                <a:gd name="T46" fmla="*/ 270 w 738"/>
                <a:gd name="T47" fmla="*/ 632 h 738"/>
                <a:gd name="T48" fmla="*/ 291 w 738"/>
                <a:gd name="T49" fmla="*/ 730 h 738"/>
                <a:gd name="T50" fmla="*/ 379 w 738"/>
                <a:gd name="T51" fmla="*/ 738 h 738"/>
                <a:gd name="T52" fmla="*/ 417 w 738"/>
                <a:gd name="T53" fmla="*/ 646 h 738"/>
                <a:gd name="T54" fmla="*/ 485 w 738"/>
                <a:gd name="T55" fmla="*/ 625 h 738"/>
                <a:gd name="T56" fmla="*/ 569 w 738"/>
                <a:gd name="T57" fmla="*/ 680 h 738"/>
                <a:gd name="T58" fmla="*/ 637 w 738"/>
                <a:gd name="T59" fmla="*/ 623 h 738"/>
                <a:gd name="T60" fmla="*/ 599 w 738"/>
                <a:gd name="T61" fmla="*/ 532 h 738"/>
                <a:gd name="T62" fmla="*/ 634 w 738"/>
                <a:gd name="T63" fmla="*/ 466 h 738"/>
                <a:gd name="T64" fmla="*/ 730 w 738"/>
                <a:gd name="T65" fmla="*/ 445 h 738"/>
                <a:gd name="T66" fmla="*/ 504 w 738"/>
                <a:gd name="T67" fmla="*/ 402 h 738"/>
                <a:gd name="T68" fmla="*/ 370 w 738"/>
                <a:gd name="T69" fmla="*/ 507 h 738"/>
                <a:gd name="T70" fmla="*/ 336 w 738"/>
                <a:gd name="T71" fmla="*/ 503 h 738"/>
                <a:gd name="T72" fmla="*/ 235 w 738"/>
                <a:gd name="T73" fmla="*/ 335 h 738"/>
                <a:gd name="T74" fmla="*/ 369 w 738"/>
                <a:gd name="T75" fmla="*/ 230 h 738"/>
                <a:gd name="T76" fmla="*/ 403 w 738"/>
                <a:gd name="T77" fmla="*/ 234 h 738"/>
                <a:gd name="T78" fmla="*/ 488 w 738"/>
                <a:gd name="T79" fmla="*/ 297 h 738"/>
                <a:gd name="T80" fmla="*/ 504 w 738"/>
                <a:gd name="T81" fmla="*/ 402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8" h="738">
                  <a:moveTo>
                    <a:pt x="730" y="445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7" y="319"/>
                    <a:pt x="647" y="319"/>
                    <a:pt x="647" y="319"/>
                  </a:cubicBezTo>
                  <a:cubicBezTo>
                    <a:pt x="643" y="295"/>
                    <a:pt x="635" y="272"/>
                    <a:pt x="625" y="250"/>
                  </a:cubicBezTo>
                  <a:cubicBezTo>
                    <a:pt x="678" y="168"/>
                    <a:pt x="678" y="168"/>
                    <a:pt x="678" y="168"/>
                  </a:cubicBezTo>
                  <a:cubicBezTo>
                    <a:pt x="622" y="100"/>
                    <a:pt x="622" y="100"/>
                    <a:pt x="622" y="100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2" y="124"/>
                    <a:pt x="491" y="113"/>
                    <a:pt x="469" y="105"/>
                  </a:cubicBezTo>
                  <a:cubicBezTo>
                    <a:pt x="448" y="9"/>
                    <a:pt x="448" y="9"/>
                    <a:pt x="448" y="9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1"/>
                    <a:pt x="322" y="91"/>
                    <a:pt x="322" y="91"/>
                  </a:cubicBezTo>
                  <a:cubicBezTo>
                    <a:pt x="298" y="95"/>
                    <a:pt x="275" y="102"/>
                    <a:pt x="253" y="112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39" y="206"/>
                    <a:pt x="139" y="206"/>
                    <a:pt x="139" y="206"/>
                  </a:cubicBezTo>
                  <a:cubicBezTo>
                    <a:pt x="125" y="226"/>
                    <a:pt x="114" y="247"/>
                    <a:pt x="105" y="271"/>
                  </a:cubicBezTo>
                  <a:cubicBezTo>
                    <a:pt x="8" y="292"/>
                    <a:pt x="8" y="292"/>
                    <a:pt x="8" y="292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8"/>
                    <a:pt x="92" y="418"/>
                    <a:pt x="92" y="418"/>
                  </a:cubicBezTo>
                  <a:cubicBezTo>
                    <a:pt x="97" y="441"/>
                    <a:pt x="104" y="464"/>
                    <a:pt x="113" y="486"/>
                  </a:cubicBezTo>
                  <a:cubicBezTo>
                    <a:pt x="59" y="570"/>
                    <a:pt x="59" y="570"/>
                    <a:pt x="59" y="570"/>
                  </a:cubicBezTo>
                  <a:cubicBezTo>
                    <a:pt x="116" y="637"/>
                    <a:pt x="116" y="637"/>
                    <a:pt x="116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7" y="612"/>
                    <a:pt x="248" y="623"/>
                    <a:pt x="270" y="632"/>
                  </a:cubicBezTo>
                  <a:cubicBezTo>
                    <a:pt x="291" y="730"/>
                    <a:pt x="291" y="730"/>
                    <a:pt x="291" y="730"/>
                  </a:cubicBezTo>
                  <a:cubicBezTo>
                    <a:pt x="379" y="738"/>
                    <a:pt x="379" y="738"/>
                    <a:pt x="379" y="738"/>
                  </a:cubicBezTo>
                  <a:cubicBezTo>
                    <a:pt x="417" y="646"/>
                    <a:pt x="417" y="646"/>
                    <a:pt x="417" y="646"/>
                  </a:cubicBezTo>
                  <a:cubicBezTo>
                    <a:pt x="441" y="642"/>
                    <a:pt x="463" y="635"/>
                    <a:pt x="485" y="625"/>
                  </a:cubicBezTo>
                  <a:cubicBezTo>
                    <a:pt x="569" y="680"/>
                    <a:pt x="569" y="680"/>
                    <a:pt x="569" y="680"/>
                  </a:cubicBezTo>
                  <a:cubicBezTo>
                    <a:pt x="637" y="623"/>
                    <a:pt x="637" y="623"/>
                    <a:pt x="637" y="623"/>
                  </a:cubicBezTo>
                  <a:cubicBezTo>
                    <a:pt x="599" y="532"/>
                    <a:pt x="599" y="532"/>
                    <a:pt x="599" y="532"/>
                  </a:cubicBezTo>
                  <a:cubicBezTo>
                    <a:pt x="613" y="512"/>
                    <a:pt x="625" y="490"/>
                    <a:pt x="634" y="466"/>
                  </a:cubicBezTo>
                  <a:lnTo>
                    <a:pt x="730" y="445"/>
                  </a:lnTo>
                  <a:close/>
                  <a:moveTo>
                    <a:pt x="504" y="402"/>
                  </a:moveTo>
                  <a:cubicBezTo>
                    <a:pt x="489" y="464"/>
                    <a:pt x="433" y="507"/>
                    <a:pt x="370" y="507"/>
                  </a:cubicBezTo>
                  <a:cubicBezTo>
                    <a:pt x="358" y="507"/>
                    <a:pt x="347" y="506"/>
                    <a:pt x="336" y="503"/>
                  </a:cubicBezTo>
                  <a:cubicBezTo>
                    <a:pt x="262" y="484"/>
                    <a:pt x="217" y="409"/>
                    <a:pt x="235" y="335"/>
                  </a:cubicBezTo>
                  <a:cubicBezTo>
                    <a:pt x="251" y="273"/>
                    <a:pt x="306" y="230"/>
                    <a:pt x="369" y="230"/>
                  </a:cubicBezTo>
                  <a:cubicBezTo>
                    <a:pt x="381" y="230"/>
                    <a:pt x="392" y="231"/>
                    <a:pt x="403" y="234"/>
                  </a:cubicBezTo>
                  <a:cubicBezTo>
                    <a:pt x="439" y="243"/>
                    <a:pt x="469" y="265"/>
                    <a:pt x="488" y="297"/>
                  </a:cubicBezTo>
                  <a:cubicBezTo>
                    <a:pt x="508" y="329"/>
                    <a:pt x="513" y="366"/>
                    <a:pt x="504" y="4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88377" y="2179487"/>
            <a:ext cx="2319338" cy="2319337"/>
            <a:chOff x="7488377" y="2179487"/>
            <a:chExt cx="2319338" cy="2319337"/>
          </a:xfrm>
        </p:grpSpPr>
        <p:sp>
          <p:nvSpPr>
            <p:cNvPr id="508" name="Freeform 240"/>
            <p:cNvSpPr>
              <a:spLocks noEditPoints="1"/>
            </p:cNvSpPr>
            <p:nvPr/>
          </p:nvSpPr>
          <p:spPr bwMode="auto">
            <a:xfrm>
              <a:off x="7488377" y="2179487"/>
              <a:ext cx="2319338" cy="2319337"/>
            </a:xfrm>
            <a:custGeom>
              <a:avLst/>
              <a:gdLst>
                <a:gd name="T0" fmla="*/ 1840 w 1840"/>
                <a:gd name="T1" fmla="*/ 964 h 1840"/>
                <a:gd name="T2" fmla="*/ 1682 w 1840"/>
                <a:gd name="T3" fmla="*/ 808 h 1840"/>
                <a:gd name="T4" fmla="*/ 1791 w 1840"/>
                <a:gd name="T5" fmla="*/ 614 h 1840"/>
                <a:gd name="T6" fmla="*/ 1578 w 1840"/>
                <a:gd name="T7" fmla="*/ 521 h 1840"/>
                <a:gd name="T8" fmla="*/ 1602 w 1840"/>
                <a:gd name="T9" fmla="*/ 301 h 1840"/>
                <a:gd name="T10" fmla="*/ 1379 w 1840"/>
                <a:gd name="T11" fmla="*/ 303 h 1840"/>
                <a:gd name="T12" fmla="*/ 1318 w 1840"/>
                <a:gd name="T13" fmla="*/ 90 h 1840"/>
                <a:gd name="T14" fmla="*/ 1103 w 1840"/>
                <a:gd name="T15" fmla="*/ 173 h 1840"/>
                <a:gd name="T16" fmla="*/ 964 w 1840"/>
                <a:gd name="T17" fmla="*/ 0 h 1840"/>
                <a:gd name="T18" fmla="*/ 808 w 1840"/>
                <a:gd name="T19" fmla="*/ 159 h 1840"/>
                <a:gd name="T20" fmla="*/ 613 w 1840"/>
                <a:gd name="T21" fmla="*/ 49 h 1840"/>
                <a:gd name="T22" fmla="*/ 521 w 1840"/>
                <a:gd name="T23" fmla="*/ 262 h 1840"/>
                <a:gd name="T24" fmla="*/ 301 w 1840"/>
                <a:gd name="T25" fmla="*/ 239 h 1840"/>
                <a:gd name="T26" fmla="*/ 303 w 1840"/>
                <a:gd name="T27" fmla="*/ 461 h 1840"/>
                <a:gd name="T28" fmla="*/ 89 w 1840"/>
                <a:gd name="T29" fmla="*/ 522 h 1840"/>
                <a:gd name="T30" fmla="*/ 173 w 1840"/>
                <a:gd name="T31" fmla="*/ 737 h 1840"/>
                <a:gd name="T32" fmla="*/ 0 w 1840"/>
                <a:gd name="T33" fmla="*/ 877 h 1840"/>
                <a:gd name="T34" fmla="*/ 159 w 1840"/>
                <a:gd name="T35" fmla="*/ 1032 h 1840"/>
                <a:gd name="T36" fmla="*/ 49 w 1840"/>
                <a:gd name="T37" fmla="*/ 1227 h 1840"/>
                <a:gd name="T38" fmla="*/ 262 w 1840"/>
                <a:gd name="T39" fmla="*/ 1320 h 1840"/>
                <a:gd name="T40" fmla="*/ 239 w 1840"/>
                <a:gd name="T41" fmla="*/ 1540 h 1840"/>
                <a:gd name="T42" fmla="*/ 461 w 1840"/>
                <a:gd name="T43" fmla="*/ 1538 h 1840"/>
                <a:gd name="T44" fmla="*/ 522 w 1840"/>
                <a:gd name="T45" fmla="*/ 1751 h 1840"/>
                <a:gd name="T46" fmla="*/ 737 w 1840"/>
                <a:gd name="T47" fmla="*/ 1668 h 1840"/>
                <a:gd name="T48" fmla="*/ 876 w 1840"/>
                <a:gd name="T49" fmla="*/ 1840 h 1840"/>
                <a:gd name="T50" fmla="*/ 1032 w 1840"/>
                <a:gd name="T51" fmla="*/ 1682 h 1840"/>
                <a:gd name="T52" fmla="*/ 1227 w 1840"/>
                <a:gd name="T53" fmla="*/ 1791 h 1840"/>
                <a:gd name="T54" fmla="*/ 1319 w 1840"/>
                <a:gd name="T55" fmla="*/ 1579 h 1840"/>
                <a:gd name="T56" fmla="*/ 1540 w 1840"/>
                <a:gd name="T57" fmla="*/ 1602 h 1840"/>
                <a:gd name="T58" fmla="*/ 1538 w 1840"/>
                <a:gd name="T59" fmla="*/ 1380 h 1840"/>
                <a:gd name="T60" fmla="*/ 1751 w 1840"/>
                <a:gd name="T61" fmla="*/ 1318 h 1840"/>
                <a:gd name="T62" fmla="*/ 1668 w 1840"/>
                <a:gd name="T63" fmla="*/ 1104 h 1840"/>
                <a:gd name="T64" fmla="*/ 1081 w 1840"/>
                <a:gd name="T65" fmla="*/ 1490 h 1840"/>
                <a:gd name="T66" fmla="*/ 759 w 1840"/>
                <a:gd name="T67" fmla="*/ 351 h 1840"/>
                <a:gd name="T68" fmla="*/ 1081 w 1840"/>
                <a:gd name="T69" fmla="*/ 1490 h 1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0" h="1840">
                  <a:moveTo>
                    <a:pt x="1827" y="1080"/>
                  </a:moveTo>
                  <a:cubicBezTo>
                    <a:pt x="1840" y="964"/>
                    <a:pt x="1840" y="964"/>
                    <a:pt x="1840" y="964"/>
                  </a:cubicBezTo>
                  <a:cubicBezTo>
                    <a:pt x="1690" y="906"/>
                    <a:pt x="1690" y="906"/>
                    <a:pt x="1690" y="906"/>
                  </a:cubicBezTo>
                  <a:cubicBezTo>
                    <a:pt x="1689" y="874"/>
                    <a:pt x="1687" y="841"/>
                    <a:pt x="1682" y="808"/>
                  </a:cubicBezTo>
                  <a:cubicBezTo>
                    <a:pt x="1823" y="726"/>
                    <a:pt x="1823" y="726"/>
                    <a:pt x="1823" y="726"/>
                  </a:cubicBezTo>
                  <a:cubicBezTo>
                    <a:pt x="1791" y="614"/>
                    <a:pt x="1791" y="614"/>
                    <a:pt x="1791" y="614"/>
                  </a:cubicBezTo>
                  <a:cubicBezTo>
                    <a:pt x="1628" y="618"/>
                    <a:pt x="1628" y="618"/>
                    <a:pt x="1628" y="618"/>
                  </a:cubicBezTo>
                  <a:cubicBezTo>
                    <a:pt x="1614" y="584"/>
                    <a:pt x="1597" y="552"/>
                    <a:pt x="1578" y="521"/>
                  </a:cubicBezTo>
                  <a:cubicBezTo>
                    <a:pt x="1675" y="392"/>
                    <a:pt x="1675" y="392"/>
                    <a:pt x="1675" y="392"/>
                  </a:cubicBezTo>
                  <a:cubicBezTo>
                    <a:pt x="1602" y="301"/>
                    <a:pt x="1602" y="301"/>
                    <a:pt x="1602" y="301"/>
                  </a:cubicBezTo>
                  <a:cubicBezTo>
                    <a:pt x="1455" y="366"/>
                    <a:pt x="1455" y="366"/>
                    <a:pt x="1455" y="366"/>
                  </a:cubicBezTo>
                  <a:cubicBezTo>
                    <a:pt x="1431" y="344"/>
                    <a:pt x="1406" y="322"/>
                    <a:pt x="1379" y="303"/>
                  </a:cubicBezTo>
                  <a:cubicBezTo>
                    <a:pt x="1420" y="147"/>
                    <a:pt x="1420" y="147"/>
                    <a:pt x="1420" y="147"/>
                  </a:cubicBezTo>
                  <a:cubicBezTo>
                    <a:pt x="1318" y="90"/>
                    <a:pt x="1318" y="90"/>
                    <a:pt x="1318" y="90"/>
                  </a:cubicBezTo>
                  <a:cubicBezTo>
                    <a:pt x="1206" y="206"/>
                    <a:pt x="1206" y="206"/>
                    <a:pt x="1206" y="206"/>
                  </a:cubicBezTo>
                  <a:cubicBezTo>
                    <a:pt x="1173" y="193"/>
                    <a:pt x="1139" y="181"/>
                    <a:pt x="1103" y="173"/>
                  </a:cubicBezTo>
                  <a:cubicBezTo>
                    <a:pt x="1080" y="13"/>
                    <a:pt x="1080" y="13"/>
                    <a:pt x="1080" y="13"/>
                  </a:cubicBezTo>
                  <a:cubicBezTo>
                    <a:pt x="964" y="0"/>
                    <a:pt x="964" y="0"/>
                    <a:pt x="964" y="0"/>
                  </a:cubicBezTo>
                  <a:cubicBezTo>
                    <a:pt x="906" y="151"/>
                    <a:pt x="906" y="151"/>
                    <a:pt x="906" y="151"/>
                  </a:cubicBezTo>
                  <a:cubicBezTo>
                    <a:pt x="874" y="151"/>
                    <a:pt x="841" y="154"/>
                    <a:pt x="808" y="159"/>
                  </a:cubicBezTo>
                  <a:cubicBezTo>
                    <a:pt x="726" y="17"/>
                    <a:pt x="726" y="17"/>
                    <a:pt x="726" y="17"/>
                  </a:cubicBezTo>
                  <a:cubicBezTo>
                    <a:pt x="613" y="49"/>
                    <a:pt x="613" y="49"/>
                    <a:pt x="613" y="49"/>
                  </a:cubicBezTo>
                  <a:cubicBezTo>
                    <a:pt x="617" y="213"/>
                    <a:pt x="617" y="213"/>
                    <a:pt x="617" y="213"/>
                  </a:cubicBezTo>
                  <a:cubicBezTo>
                    <a:pt x="584" y="227"/>
                    <a:pt x="552" y="244"/>
                    <a:pt x="521" y="262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01" y="239"/>
                    <a:pt x="301" y="239"/>
                    <a:pt x="301" y="239"/>
                  </a:cubicBezTo>
                  <a:cubicBezTo>
                    <a:pt x="366" y="386"/>
                    <a:pt x="366" y="386"/>
                    <a:pt x="366" y="386"/>
                  </a:cubicBezTo>
                  <a:cubicBezTo>
                    <a:pt x="343" y="410"/>
                    <a:pt x="322" y="435"/>
                    <a:pt x="303" y="461"/>
                  </a:cubicBezTo>
                  <a:cubicBezTo>
                    <a:pt x="147" y="420"/>
                    <a:pt x="147" y="420"/>
                    <a:pt x="147" y="420"/>
                  </a:cubicBezTo>
                  <a:cubicBezTo>
                    <a:pt x="89" y="522"/>
                    <a:pt x="89" y="522"/>
                    <a:pt x="89" y="522"/>
                  </a:cubicBezTo>
                  <a:cubicBezTo>
                    <a:pt x="206" y="634"/>
                    <a:pt x="206" y="634"/>
                    <a:pt x="206" y="634"/>
                  </a:cubicBezTo>
                  <a:cubicBezTo>
                    <a:pt x="192" y="668"/>
                    <a:pt x="181" y="702"/>
                    <a:pt x="173" y="737"/>
                  </a:cubicBezTo>
                  <a:cubicBezTo>
                    <a:pt x="13" y="760"/>
                    <a:pt x="13" y="760"/>
                    <a:pt x="13" y="760"/>
                  </a:cubicBezTo>
                  <a:cubicBezTo>
                    <a:pt x="0" y="877"/>
                    <a:pt x="0" y="877"/>
                    <a:pt x="0" y="877"/>
                  </a:cubicBezTo>
                  <a:cubicBezTo>
                    <a:pt x="151" y="934"/>
                    <a:pt x="151" y="934"/>
                    <a:pt x="151" y="934"/>
                  </a:cubicBezTo>
                  <a:cubicBezTo>
                    <a:pt x="151" y="967"/>
                    <a:pt x="154" y="1000"/>
                    <a:pt x="159" y="1032"/>
                  </a:cubicBezTo>
                  <a:cubicBezTo>
                    <a:pt x="17" y="1115"/>
                    <a:pt x="17" y="1115"/>
                    <a:pt x="17" y="1115"/>
                  </a:cubicBezTo>
                  <a:cubicBezTo>
                    <a:pt x="49" y="1227"/>
                    <a:pt x="49" y="1227"/>
                    <a:pt x="49" y="1227"/>
                  </a:cubicBezTo>
                  <a:cubicBezTo>
                    <a:pt x="212" y="1223"/>
                    <a:pt x="212" y="1223"/>
                    <a:pt x="212" y="1223"/>
                  </a:cubicBezTo>
                  <a:cubicBezTo>
                    <a:pt x="227" y="1257"/>
                    <a:pt x="243" y="1289"/>
                    <a:pt x="262" y="1320"/>
                  </a:cubicBezTo>
                  <a:cubicBezTo>
                    <a:pt x="166" y="1449"/>
                    <a:pt x="166" y="1449"/>
                    <a:pt x="166" y="1449"/>
                  </a:cubicBezTo>
                  <a:cubicBezTo>
                    <a:pt x="239" y="1540"/>
                    <a:pt x="239" y="1540"/>
                    <a:pt x="239" y="1540"/>
                  </a:cubicBezTo>
                  <a:cubicBezTo>
                    <a:pt x="386" y="1474"/>
                    <a:pt x="386" y="1474"/>
                    <a:pt x="386" y="1474"/>
                  </a:cubicBezTo>
                  <a:cubicBezTo>
                    <a:pt x="410" y="1497"/>
                    <a:pt x="435" y="1518"/>
                    <a:pt x="461" y="1538"/>
                  </a:cubicBezTo>
                  <a:cubicBezTo>
                    <a:pt x="420" y="1694"/>
                    <a:pt x="420" y="1694"/>
                    <a:pt x="420" y="1694"/>
                  </a:cubicBezTo>
                  <a:cubicBezTo>
                    <a:pt x="522" y="1751"/>
                    <a:pt x="522" y="1751"/>
                    <a:pt x="522" y="1751"/>
                  </a:cubicBezTo>
                  <a:cubicBezTo>
                    <a:pt x="634" y="1635"/>
                    <a:pt x="634" y="1635"/>
                    <a:pt x="634" y="1635"/>
                  </a:cubicBezTo>
                  <a:cubicBezTo>
                    <a:pt x="667" y="1648"/>
                    <a:pt x="702" y="1659"/>
                    <a:pt x="737" y="1668"/>
                  </a:cubicBezTo>
                  <a:cubicBezTo>
                    <a:pt x="760" y="1827"/>
                    <a:pt x="760" y="1827"/>
                    <a:pt x="760" y="1827"/>
                  </a:cubicBezTo>
                  <a:cubicBezTo>
                    <a:pt x="876" y="1840"/>
                    <a:pt x="876" y="1840"/>
                    <a:pt x="876" y="1840"/>
                  </a:cubicBezTo>
                  <a:cubicBezTo>
                    <a:pt x="934" y="1690"/>
                    <a:pt x="934" y="1690"/>
                    <a:pt x="934" y="1690"/>
                  </a:cubicBezTo>
                  <a:cubicBezTo>
                    <a:pt x="967" y="1689"/>
                    <a:pt x="1000" y="1687"/>
                    <a:pt x="1032" y="1682"/>
                  </a:cubicBezTo>
                  <a:cubicBezTo>
                    <a:pt x="1114" y="1823"/>
                    <a:pt x="1114" y="1823"/>
                    <a:pt x="1114" y="1823"/>
                  </a:cubicBezTo>
                  <a:cubicBezTo>
                    <a:pt x="1227" y="1791"/>
                    <a:pt x="1227" y="1791"/>
                    <a:pt x="1227" y="1791"/>
                  </a:cubicBezTo>
                  <a:cubicBezTo>
                    <a:pt x="1223" y="1628"/>
                    <a:pt x="1223" y="1628"/>
                    <a:pt x="1223" y="1628"/>
                  </a:cubicBezTo>
                  <a:cubicBezTo>
                    <a:pt x="1256" y="1614"/>
                    <a:pt x="1289" y="1597"/>
                    <a:pt x="1319" y="1579"/>
                  </a:cubicBezTo>
                  <a:cubicBezTo>
                    <a:pt x="1448" y="1675"/>
                    <a:pt x="1448" y="1675"/>
                    <a:pt x="1448" y="1675"/>
                  </a:cubicBezTo>
                  <a:cubicBezTo>
                    <a:pt x="1540" y="1602"/>
                    <a:pt x="1540" y="1602"/>
                    <a:pt x="1540" y="1602"/>
                  </a:cubicBezTo>
                  <a:cubicBezTo>
                    <a:pt x="1474" y="1455"/>
                    <a:pt x="1474" y="1455"/>
                    <a:pt x="1474" y="1455"/>
                  </a:cubicBezTo>
                  <a:cubicBezTo>
                    <a:pt x="1497" y="1431"/>
                    <a:pt x="1518" y="1406"/>
                    <a:pt x="1538" y="1380"/>
                  </a:cubicBezTo>
                  <a:cubicBezTo>
                    <a:pt x="1694" y="1420"/>
                    <a:pt x="1694" y="1420"/>
                    <a:pt x="1694" y="1420"/>
                  </a:cubicBezTo>
                  <a:cubicBezTo>
                    <a:pt x="1751" y="1318"/>
                    <a:pt x="1751" y="1318"/>
                    <a:pt x="1751" y="1318"/>
                  </a:cubicBezTo>
                  <a:cubicBezTo>
                    <a:pt x="1635" y="1207"/>
                    <a:pt x="1635" y="1207"/>
                    <a:pt x="1635" y="1207"/>
                  </a:cubicBezTo>
                  <a:cubicBezTo>
                    <a:pt x="1648" y="1173"/>
                    <a:pt x="1659" y="1139"/>
                    <a:pt x="1668" y="1104"/>
                  </a:cubicBezTo>
                  <a:lnTo>
                    <a:pt x="1827" y="1080"/>
                  </a:lnTo>
                  <a:close/>
                  <a:moveTo>
                    <a:pt x="1081" y="1490"/>
                  </a:moveTo>
                  <a:cubicBezTo>
                    <a:pt x="766" y="1579"/>
                    <a:pt x="439" y="1396"/>
                    <a:pt x="350" y="1081"/>
                  </a:cubicBezTo>
                  <a:cubicBezTo>
                    <a:pt x="262" y="767"/>
                    <a:pt x="445" y="439"/>
                    <a:pt x="759" y="351"/>
                  </a:cubicBezTo>
                  <a:cubicBezTo>
                    <a:pt x="1074" y="262"/>
                    <a:pt x="1401" y="445"/>
                    <a:pt x="1490" y="760"/>
                  </a:cubicBezTo>
                  <a:cubicBezTo>
                    <a:pt x="1579" y="1074"/>
                    <a:pt x="1396" y="1401"/>
                    <a:pt x="1081" y="14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3" name="Freeform 247"/>
            <p:cNvSpPr>
              <a:spLocks noEditPoints="1"/>
            </p:cNvSpPr>
            <p:nvPr/>
          </p:nvSpPr>
          <p:spPr bwMode="auto">
            <a:xfrm>
              <a:off x="8332927" y="3025625"/>
              <a:ext cx="630238" cy="628650"/>
            </a:xfrm>
            <a:custGeom>
              <a:avLst/>
              <a:gdLst>
                <a:gd name="T0" fmla="*/ 250 w 500"/>
                <a:gd name="T1" fmla="*/ 499 h 499"/>
                <a:gd name="T2" fmla="*/ 0 w 500"/>
                <a:gd name="T3" fmla="*/ 249 h 499"/>
                <a:gd name="T4" fmla="*/ 250 w 500"/>
                <a:gd name="T5" fmla="*/ 0 h 499"/>
                <a:gd name="T6" fmla="*/ 500 w 500"/>
                <a:gd name="T7" fmla="*/ 249 h 499"/>
                <a:gd name="T8" fmla="*/ 250 w 500"/>
                <a:gd name="T9" fmla="*/ 499 h 499"/>
                <a:gd name="T10" fmla="*/ 250 w 500"/>
                <a:gd name="T11" fmla="*/ 140 h 499"/>
                <a:gd name="T12" fmla="*/ 140 w 500"/>
                <a:gd name="T13" fmla="*/ 249 h 499"/>
                <a:gd name="T14" fmla="*/ 250 w 500"/>
                <a:gd name="T15" fmla="*/ 359 h 499"/>
                <a:gd name="T16" fmla="*/ 360 w 500"/>
                <a:gd name="T17" fmla="*/ 249 h 499"/>
                <a:gd name="T18" fmla="*/ 250 w 500"/>
                <a:gd name="T19" fmla="*/ 14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0" h="499">
                  <a:moveTo>
                    <a:pt x="250" y="499"/>
                  </a:moveTo>
                  <a:cubicBezTo>
                    <a:pt x="112" y="499"/>
                    <a:pt x="0" y="387"/>
                    <a:pt x="0" y="249"/>
                  </a:cubicBezTo>
                  <a:cubicBezTo>
                    <a:pt x="0" y="112"/>
                    <a:pt x="112" y="0"/>
                    <a:pt x="250" y="0"/>
                  </a:cubicBezTo>
                  <a:cubicBezTo>
                    <a:pt x="388" y="0"/>
                    <a:pt x="500" y="112"/>
                    <a:pt x="500" y="249"/>
                  </a:cubicBezTo>
                  <a:cubicBezTo>
                    <a:pt x="500" y="387"/>
                    <a:pt x="388" y="499"/>
                    <a:pt x="250" y="499"/>
                  </a:cubicBezTo>
                  <a:close/>
                  <a:moveTo>
                    <a:pt x="250" y="140"/>
                  </a:moveTo>
                  <a:cubicBezTo>
                    <a:pt x="190" y="140"/>
                    <a:pt x="140" y="189"/>
                    <a:pt x="140" y="249"/>
                  </a:cubicBezTo>
                  <a:cubicBezTo>
                    <a:pt x="140" y="310"/>
                    <a:pt x="190" y="359"/>
                    <a:pt x="250" y="359"/>
                  </a:cubicBezTo>
                  <a:cubicBezTo>
                    <a:pt x="311" y="359"/>
                    <a:pt x="360" y="310"/>
                    <a:pt x="360" y="249"/>
                  </a:cubicBezTo>
                  <a:cubicBezTo>
                    <a:pt x="360" y="189"/>
                    <a:pt x="311" y="140"/>
                    <a:pt x="250" y="1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67977" y="3165325"/>
            <a:ext cx="2667000" cy="2667000"/>
            <a:chOff x="9367977" y="3165325"/>
            <a:chExt cx="2667000" cy="2667000"/>
          </a:xfrm>
        </p:grpSpPr>
        <p:sp>
          <p:nvSpPr>
            <p:cNvPr id="507" name="Freeform 239"/>
            <p:cNvSpPr>
              <a:spLocks noEditPoints="1"/>
            </p:cNvSpPr>
            <p:nvPr/>
          </p:nvSpPr>
          <p:spPr bwMode="auto">
            <a:xfrm>
              <a:off x="9367977" y="3165325"/>
              <a:ext cx="2667000" cy="2667000"/>
            </a:xfrm>
            <a:custGeom>
              <a:avLst/>
              <a:gdLst>
                <a:gd name="T0" fmla="*/ 2116 w 2116"/>
                <a:gd name="T1" fmla="*/ 1052 h 2116"/>
                <a:gd name="T2" fmla="*/ 1925 w 2116"/>
                <a:gd name="T3" fmla="*/ 883 h 2116"/>
                <a:gd name="T4" fmla="*/ 2038 w 2116"/>
                <a:gd name="T5" fmla="*/ 652 h 2116"/>
                <a:gd name="T6" fmla="*/ 1795 w 2116"/>
                <a:gd name="T7" fmla="*/ 570 h 2116"/>
                <a:gd name="T8" fmla="*/ 1802 w 2116"/>
                <a:gd name="T9" fmla="*/ 305 h 2116"/>
                <a:gd name="T10" fmla="*/ 1548 w 2116"/>
                <a:gd name="T11" fmla="*/ 321 h 2116"/>
                <a:gd name="T12" fmla="*/ 1464 w 2116"/>
                <a:gd name="T13" fmla="*/ 80 h 2116"/>
                <a:gd name="T14" fmla="*/ 1234 w 2116"/>
                <a:gd name="T15" fmla="*/ 191 h 2116"/>
                <a:gd name="T16" fmla="*/ 1052 w 2116"/>
                <a:gd name="T17" fmla="*/ 0 h 2116"/>
                <a:gd name="T18" fmla="*/ 884 w 2116"/>
                <a:gd name="T19" fmla="*/ 191 h 2116"/>
                <a:gd name="T20" fmla="*/ 653 w 2116"/>
                <a:gd name="T21" fmla="*/ 78 h 2116"/>
                <a:gd name="T22" fmla="*/ 570 w 2116"/>
                <a:gd name="T23" fmla="*/ 321 h 2116"/>
                <a:gd name="T24" fmla="*/ 305 w 2116"/>
                <a:gd name="T25" fmla="*/ 314 h 2116"/>
                <a:gd name="T26" fmla="*/ 322 w 2116"/>
                <a:gd name="T27" fmla="*/ 568 h 2116"/>
                <a:gd name="T28" fmla="*/ 81 w 2116"/>
                <a:gd name="T29" fmla="*/ 652 h 2116"/>
                <a:gd name="T30" fmla="*/ 192 w 2116"/>
                <a:gd name="T31" fmla="*/ 882 h 2116"/>
                <a:gd name="T32" fmla="*/ 0 w 2116"/>
                <a:gd name="T33" fmla="*/ 1064 h 2116"/>
                <a:gd name="T34" fmla="*/ 191 w 2116"/>
                <a:gd name="T35" fmla="*/ 1233 h 2116"/>
                <a:gd name="T36" fmla="*/ 78 w 2116"/>
                <a:gd name="T37" fmla="*/ 1463 h 2116"/>
                <a:gd name="T38" fmla="*/ 321 w 2116"/>
                <a:gd name="T39" fmla="*/ 1546 h 2116"/>
                <a:gd name="T40" fmla="*/ 314 w 2116"/>
                <a:gd name="T41" fmla="*/ 1811 h 2116"/>
                <a:gd name="T42" fmla="*/ 569 w 2116"/>
                <a:gd name="T43" fmla="*/ 1794 h 2116"/>
                <a:gd name="T44" fmla="*/ 653 w 2116"/>
                <a:gd name="T45" fmla="*/ 2035 h 2116"/>
                <a:gd name="T46" fmla="*/ 882 w 2116"/>
                <a:gd name="T47" fmla="*/ 1925 h 2116"/>
                <a:gd name="T48" fmla="*/ 1064 w 2116"/>
                <a:gd name="T49" fmla="*/ 2116 h 2116"/>
                <a:gd name="T50" fmla="*/ 1233 w 2116"/>
                <a:gd name="T51" fmla="*/ 1925 h 2116"/>
                <a:gd name="T52" fmla="*/ 1464 w 2116"/>
                <a:gd name="T53" fmla="*/ 2038 h 2116"/>
                <a:gd name="T54" fmla="*/ 1546 w 2116"/>
                <a:gd name="T55" fmla="*/ 1795 h 2116"/>
                <a:gd name="T56" fmla="*/ 1811 w 2116"/>
                <a:gd name="T57" fmla="*/ 1802 h 2116"/>
                <a:gd name="T58" fmla="*/ 1795 w 2116"/>
                <a:gd name="T59" fmla="*/ 1547 h 2116"/>
                <a:gd name="T60" fmla="*/ 2036 w 2116"/>
                <a:gd name="T61" fmla="*/ 1463 h 2116"/>
                <a:gd name="T62" fmla="*/ 1925 w 2116"/>
                <a:gd name="T63" fmla="*/ 1234 h 2116"/>
                <a:gd name="T64" fmla="*/ 1358 w 2116"/>
                <a:gd name="T65" fmla="*/ 1669 h 2116"/>
                <a:gd name="T66" fmla="*/ 759 w 2116"/>
                <a:gd name="T67" fmla="*/ 447 h 2116"/>
                <a:gd name="T68" fmla="*/ 1358 w 2116"/>
                <a:gd name="T69" fmla="*/ 1669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6" h="2116">
                  <a:moveTo>
                    <a:pt x="1941" y="1111"/>
                  </a:moveTo>
                  <a:cubicBezTo>
                    <a:pt x="2116" y="1052"/>
                    <a:pt x="2116" y="1052"/>
                    <a:pt x="2116" y="1052"/>
                  </a:cubicBezTo>
                  <a:cubicBezTo>
                    <a:pt x="2107" y="917"/>
                    <a:pt x="2107" y="917"/>
                    <a:pt x="2107" y="917"/>
                  </a:cubicBezTo>
                  <a:cubicBezTo>
                    <a:pt x="1925" y="883"/>
                    <a:pt x="1925" y="883"/>
                    <a:pt x="1925" y="883"/>
                  </a:cubicBezTo>
                  <a:cubicBezTo>
                    <a:pt x="1918" y="847"/>
                    <a:pt x="1908" y="810"/>
                    <a:pt x="1896" y="774"/>
                  </a:cubicBezTo>
                  <a:cubicBezTo>
                    <a:pt x="2038" y="652"/>
                    <a:pt x="2038" y="652"/>
                    <a:pt x="2038" y="652"/>
                  </a:cubicBezTo>
                  <a:cubicBezTo>
                    <a:pt x="1979" y="532"/>
                    <a:pt x="1979" y="532"/>
                    <a:pt x="1979" y="532"/>
                  </a:cubicBezTo>
                  <a:cubicBezTo>
                    <a:pt x="1795" y="570"/>
                    <a:pt x="1795" y="570"/>
                    <a:pt x="1795" y="570"/>
                  </a:cubicBezTo>
                  <a:cubicBezTo>
                    <a:pt x="1772" y="535"/>
                    <a:pt x="1747" y="502"/>
                    <a:pt x="1720" y="471"/>
                  </a:cubicBezTo>
                  <a:cubicBezTo>
                    <a:pt x="1802" y="305"/>
                    <a:pt x="1802" y="305"/>
                    <a:pt x="1802" y="305"/>
                  </a:cubicBezTo>
                  <a:cubicBezTo>
                    <a:pt x="1700" y="217"/>
                    <a:pt x="1700" y="217"/>
                    <a:pt x="1700" y="217"/>
                  </a:cubicBezTo>
                  <a:cubicBezTo>
                    <a:pt x="1548" y="321"/>
                    <a:pt x="1548" y="321"/>
                    <a:pt x="1548" y="321"/>
                  </a:cubicBezTo>
                  <a:cubicBezTo>
                    <a:pt x="1516" y="301"/>
                    <a:pt x="1483" y="282"/>
                    <a:pt x="1450" y="265"/>
                  </a:cubicBezTo>
                  <a:cubicBezTo>
                    <a:pt x="1464" y="80"/>
                    <a:pt x="1464" y="80"/>
                    <a:pt x="1464" y="80"/>
                  </a:cubicBezTo>
                  <a:cubicBezTo>
                    <a:pt x="1336" y="37"/>
                    <a:pt x="1336" y="37"/>
                    <a:pt x="1336" y="37"/>
                  </a:cubicBezTo>
                  <a:cubicBezTo>
                    <a:pt x="1234" y="191"/>
                    <a:pt x="1234" y="191"/>
                    <a:pt x="1234" y="191"/>
                  </a:cubicBezTo>
                  <a:cubicBezTo>
                    <a:pt x="1194" y="183"/>
                    <a:pt x="1152" y="178"/>
                    <a:pt x="1111" y="175"/>
                  </a:cubicBezTo>
                  <a:cubicBezTo>
                    <a:pt x="1052" y="0"/>
                    <a:pt x="1052" y="0"/>
                    <a:pt x="1052" y="0"/>
                  </a:cubicBezTo>
                  <a:cubicBezTo>
                    <a:pt x="918" y="9"/>
                    <a:pt x="918" y="9"/>
                    <a:pt x="918" y="9"/>
                  </a:cubicBezTo>
                  <a:cubicBezTo>
                    <a:pt x="884" y="191"/>
                    <a:pt x="884" y="191"/>
                    <a:pt x="884" y="191"/>
                  </a:cubicBezTo>
                  <a:cubicBezTo>
                    <a:pt x="847" y="198"/>
                    <a:pt x="810" y="208"/>
                    <a:pt x="774" y="220"/>
                  </a:cubicBezTo>
                  <a:cubicBezTo>
                    <a:pt x="653" y="78"/>
                    <a:pt x="653" y="78"/>
                    <a:pt x="653" y="78"/>
                  </a:cubicBezTo>
                  <a:cubicBezTo>
                    <a:pt x="532" y="137"/>
                    <a:pt x="532" y="137"/>
                    <a:pt x="532" y="137"/>
                  </a:cubicBezTo>
                  <a:cubicBezTo>
                    <a:pt x="570" y="321"/>
                    <a:pt x="570" y="321"/>
                    <a:pt x="570" y="321"/>
                  </a:cubicBezTo>
                  <a:cubicBezTo>
                    <a:pt x="535" y="344"/>
                    <a:pt x="502" y="369"/>
                    <a:pt x="471" y="396"/>
                  </a:cubicBezTo>
                  <a:cubicBezTo>
                    <a:pt x="305" y="314"/>
                    <a:pt x="305" y="314"/>
                    <a:pt x="305" y="314"/>
                  </a:cubicBezTo>
                  <a:cubicBezTo>
                    <a:pt x="217" y="416"/>
                    <a:pt x="217" y="416"/>
                    <a:pt x="217" y="416"/>
                  </a:cubicBezTo>
                  <a:cubicBezTo>
                    <a:pt x="322" y="568"/>
                    <a:pt x="322" y="568"/>
                    <a:pt x="322" y="568"/>
                  </a:cubicBezTo>
                  <a:cubicBezTo>
                    <a:pt x="301" y="600"/>
                    <a:pt x="282" y="633"/>
                    <a:pt x="265" y="666"/>
                  </a:cubicBezTo>
                  <a:cubicBezTo>
                    <a:pt x="81" y="652"/>
                    <a:pt x="81" y="652"/>
                    <a:pt x="81" y="652"/>
                  </a:cubicBezTo>
                  <a:cubicBezTo>
                    <a:pt x="37" y="780"/>
                    <a:pt x="37" y="780"/>
                    <a:pt x="37" y="780"/>
                  </a:cubicBezTo>
                  <a:cubicBezTo>
                    <a:pt x="192" y="882"/>
                    <a:pt x="192" y="882"/>
                    <a:pt x="192" y="882"/>
                  </a:cubicBezTo>
                  <a:cubicBezTo>
                    <a:pt x="183" y="923"/>
                    <a:pt x="178" y="964"/>
                    <a:pt x="175" y="1005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9" y="1198"/>
                    <a:pt x="9" y="1198"/>
                    <a:pt x="9" y="1198"/>
                  </a:cubicBezTo>
                  <a:cubicBezTo>
                    <a:pt x="191" y="1233"/>
                    <a:pt x="191" y="1233"/>
                    <a:pt x="191" y="1233"/>
                  </a:cubicBezTo>
                  <a:cubicBezTo>
                    <a:pt x="199" y="1269"/>
                    <a:pt x="208" y="1306"/>
                    <a:pt x="221" y="1342"/>
                  </a:cubicBezTo>
                  <a:cubicBezTo>
                    <a:pt x="78" y="1463"/>
                    <a:pt x="78" y="1463"/>
                    <a:pt x="78" y="1463"/>
                  </a:cubicBezTo>
                  <a:cubicBezTo>
                    <a:pt x="138" y="1584"/>
                    <a:pt x="138" y="1584"/>
                    <a:pt x="138" y="1584"/>
                  </a:cubicBezTo>
                  <a:cubicBezTo>
                    <a:pt x="321" y="1546"/>
                    <a:pt x="321" y="1546"/>
                    <a:pt x="321" y="1546"/>
                  </a:cubicBezTo>
                  <a:cubicBezTo>
                    <a:pt x="344" y="1581"/>
                    <a:pt x="369" y="1614"/>
                    <a:pt x="397" y="1645"/>
                  </a:cubicBezTo>
                  <a:cubicBezTo>
                    <a:pt x="314" y="1811"/>
                    <a:pt x="314" y="1811"/>
                    <a:pt x="314" y="1811"/>
                  </a:cubicBezTo>
                  <a:cubicBezTo>
                    <a:pt x="416" y="1899"/>
                    <a:pt x="416" y="1899"/>
                    <a:pt x="416" y="1899"/>
                  </a:cubicBezTo>
                  <a:cubicBezTo>
                    <a:pt x="569" y="1794"/>
                    <a:pt x="569" y="1794"/>
                    <a:pt x="569" y="1794"/>
                  </a:cubicBezTo>
                  <a:cubicBezTo>
                    <a:pt x="600" y="1815"/>
                    <a:pt x="633" y="1834"/>
                    <a:pt x="667" y="1851"/>
                  </a:cubicBezTo>
                  <a:cubicBezTo>
                    <a:pt x="653" y="2035"/>
                    <a:pt x="653" y="2035"/>
                    <a:pt x="653" y="2035"/>
                  </a:cubicBezTo>
                  <a:cubicBezTo>
                    <a:pt x="780" y="2079"/>
                    <a:pt x="780" y="2079"/>
                    <a:pt x="780" y="2079"/>
                  </a:cubicBezTo>
                  <a:cubicBezTo>
                    <a:pt x="882" y="1925"/>
                    <a:pt x="882" y="1925"/>
                    <a:pt x="882" y="1925"/>
                  </a:cubicBezTo>
                  <a:cubicBezTo>
                    <a:pt x="923" y="1933"/>
                    <a:pt x="964" y="1938"/>
                    <a:pt x="1005" y="1941"/>
                  </a:cubicBezTo>
                  <a:cubicBezTo>
                    <a:pt x="1064" y="2116"/>
                    <a:pt x="1064" y="2116"/>
                    <a:pt x="1064" y="2116"/>
                  </a:cubicBezTo>
                  <a:cubicBezTo>
                    <a:pt x="1199" y="2107"/>
                    <a:pt x="1199" y="2107"/>
                    <a:pt x="1199" y="2107"/>
                  </a:cubicBezTo>
                  <a:cubicBezTo>
                    <a:pt x="1233" y="1925"/>
                    <a:pt x="1233" y="1925"/>
                    <a:pt x="1233" y="1925"/>
                  </a:cubicBezTo>
                  <a:cubicBezTo>
                    <a:pt x="1269" y="1918"/>
                    <a:pt x="1306" y="1908"/>
                    <a:pt x="1342" y="1896"/>
                  </a:cubicBezTo>
                  <a:cubicBezTo>
                    <a:pt x="1464" y="2038"/>
                    <a:pt x="1464" y="2038"/>
                    <a:pt x="1464" y="2038"/>
                  </a:cubicBezTo>
                  <a:cubicBezTo>
                    <a:pt x="1584" y="1979"/>
                    <a:pt x="1584" y="1979"/>
                    <a:pt x="1584" y="1979"/>
                  </a:cubicBezTo>
                  <a:cubicBezTo>
                    <a:pt x="1546" y="1795"/>
                    <a:pt x="1546" y="1795"/>
                    <a:pt x="1546" y="1795"/>
                  </a:cubicBezTo>
                  <a:cubicBezTo>
                    <a:pt x="1581" y="1772"/>
                    <a:pt x="1614" y="1747"/>
                    <a:pt x="1645" y="1719"/>
                  </a:cubicBezTo>
                  <a:cubicBezTo>
                    <a:pt x="1811" y="1802"/>
                    <a:pt x="1811" y="1802"/>
                    <a:pt x="1811" y="1802"/>
                  </a:cubicBezTo>
                  <a:cubicBezTo>
                    <a:pt x="1899" y="1700"/>
                    <a:pt x="1899" y="1700"/>
                    <a:pt x="1899" y="1700"/>
                  </a:cubicBezTo>
                  <a:cubicBezTo>
                    <a:pt x="1795" y="1547"/>
                    <a:pt x="1795" y="1547"/>
                    <a:pt x="1795" y="1547"/>
                  </a:cubicBezTo>
                  <a:cubicBezTo>
                    <a:pt x="1816" y="1516"/>
                    <a:pt x="1834" y="1483"/>
                    <a:pt x="1851" y="1450"/>
                  </a:cubicBezTo>
                  <a:cubicBezTo>
                    <a:pt x="2036" y="1463"/>
                    <a:pt x="2036" y="1463"/>
                    <a:pt x="2036" y="1463"/>
                  </a:cubicBezTo>
                  <a:cubicBezTo>
                    <a:pt x="2079" y="1336"/>
                    <a:pt x="2079" y="1336"/>
                    <a:pt x="2079" y="1336"/>
                  </a:cubicBezTo>
                  <a:cubicBezTo>
                    <a:pt x="1925" y="1234"/>
                    <a:pt x="1925" y="1234"/>
                    <a:pt x="1925" y="1234"/>
                  </a:cubicBezTo>
                  <a:cubicBezTo>
                    <a:pt x="1933" y="1193"/>
                    <a:pt x="1938" y="1152"/>
                    <a:pt x="1941" y="1111"/>
                  </a:cubicBezTo>
                  <a:close/>
                  <a:moveTo>
                    <a:pt x="1358" y="1669"/>
                  </a:moveTo>
                  <a:cubicBezTo>
                    <a:pt x="1020" y="1834"/>
                    <a:pt x="613" y="1695"/>
                    <a:pt x="447" y="1357"/>
                  </a:cubicBezTo>
                  <a:cubicBezTo>
                    <a:pt x="282" y="1020"/>
                    <a:pt x="421" y="613"/>
                    <a:pt x="759" y="447"/>
                  </a:cubicBezTo>
                  <a:cubicBezTo>
                    <a:pt x="1096" y="282"/>
                    <a:pt x="1504" y="421"/>
                    <a:pt x="1669" y="759"/>
                  </a:cubicBezTo>
                  <a:cubicBezTo>
                    <a:pt x="1834" y="1096"/>
                    <a:pt x="1695" y="1503"/>
                    <a:pt x="1358" y="16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4" name="Freeform 248"/>
            <p:cNvSpPr>
              <a:spLocks noEditPoints="1"/>
            </p:cNvSpPr>
            <p:nvPr/>
          </p:nvSpPr>
          <p:spPr bwMode="auto">
            <a:xfrm>
              <a:off x="10353815" y="4136875"/>
              <a:ext cx="722313" cy="725487"/>
            </a:xfrm>
            <a:custGeom>
              <a:avLst/>
              <a:gdLst>
                <a:gd name="T0" fmla="*/ 287 w 574"/>
                <a:gd name="T1" fmla="*/ 575 h 575"/>
                <a:gd name="T2" fmla="*/ 0 w 574"/>
                <a:gd name="T3" fmla="*/ 287 h 575"/>
                <a:gd name="T4" fmla="*/ 287 w 574"/>
                <a:gd name="T5" fmla="*/ 0 h 575"/>
                <a:gd name="T6" fmla="*/ 574 w 574"/>
                <a:gd name="T7" fmla="*/ 287 h 575"/>
                <a:gd name="T8" fmla="*/ 287 w 574"/>
                <a:gd name="T9" fmla="*/ 575 h 575"/>
                <a:gd name="T10" fmla="*/ 287 w 574"/>
                <a:gd name="T11" fmla="*/ 160 h 575"/>
                <a:gd name="T12" fmla="*/ 160 w 574"/>
                <a:gd name="T13" fmla="*/ 287 h 575"/>
                <a:gd name="T14" fmla="*/ 287 w 574"/>
                <a:gd name="T15" fmla="*/ 415 h 575"/>
                <a:gd name="T16" fmla="*/ 414 w 574"/>
                <a:gd name="T17" fmla="*/ 287 h 575"/>
                <a:gd name="T18" fmla="*/ 287 w 574"/>
                <a:gd name="T19" fmla="*/ 16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4" h="575">
                  <a:moveTo>
                    <a:pt x="287" y="575"/>
                  </a:moveTo>
                  <a:cubicBezTo>
                    <a:pt x="129" y="575"/>
                    <a:pt x="0" y="446"/>
                    <a:pt x="0" y="287"/>
                  </a:cubicBezTo>
                  <a:cubicBezTo>
                    <a:pt x="0" y="129"/>
                    <a:pt x="129" y="0"/>
                    <a:pt x="287" y="0"/>
                  </a:cubicBezTo>
                  <a:cubicBezTo>
                    <a:pt x="446" y="0"/>
                    <a:pt x="574" y="129"/>
                    <a:pt x="574" y="287"/>
                  </a:cubicBezTo>
                  <a:cubicBezTo>
                    <a:pt x="574" y="446"/>
                    <a:pt x="446" y="575"/>
                    <a:pt x="287" y="575"/>
                  </a:cubicBezTo>
                  <a:close/>
                  <a:moveTo>
                    <a:pt x="287" y="160"/>
                  </a:moveTo>
                  <a:cubicBezTo>
                    <a:pt x="217" y="160"/>
                    <a:pt x="160" y="217"/>
                    <a:pt x="160" y="287"/>
                  </a:cubicBezTo>
                  <a:cubicBezTo>
                    <a:pt x="160" y="358"/>
                    <a:pt x="217" y="415"/>
                    <a:pt x="287" y="415"/>
                  </a:cubicBezTo>
                  <a:cubicBezTo>
                    <a:pt x="357" y="415"/>
                    <a:pt x="414" y="358"/>
                    <a:pt x="414" y="287"/>
                  </a:cubicBezTo>
                  <a:cubicBezTo>
                    <a:pt x="414" y="217"/>
                    <a:pt x="357" y="160"/>
                    <a:pt x="287" y="1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18777" y="1417488"/>
            <a:ext cx="1682750" cy="1682750"/>
            <a:chOff x="9418777" y="1417488"/>
            <a:chExt cx="1682750" cy="1682750"/>
          </a:xfrm>
        </p:grpSpPr>
        <p:sp>
          <p:nvSpPr>
            <p:cNvPr id="509" name="Freeform 241"/>
            <p:cNvSpPr>
              <a:spLocks noEditPoints="1"/>
            </p:cNvSpPr>
            <p:nvPr/>
          </p:nvSpPr>
          <p:spPr bwMode="auto">
            <a:xfrm>
              <a:off x="9418777" y="1417488"/>
              <a:ext cx="1682750" cy="1682750"/>
            </a:xfrm>
            <a:custGeom>
              <a:avLst/>
              <a:gdLst>
                <a:gd name="T0" fmla="*/ 1335 w 1335"/>
                <a:gd name="T1" fmla="*/ 699 h 1335"/>
                <a:gd name="T2" fmla="*/ 1220 w 1335"/>
                <a:gd name="T3" fmla="*/ 586 h 1335"/>
                <a:gd name="T4" fmla="*/ 1300 w 1335"/>
                <a:gd name="T5" fmla="*/ 445 h 1335"/>
                <a:gd name="T6" fmla="*/ 1145 w 1335"/>
                <a:gd name="T7" fmla="*/ 378 h 1335"/>
                <a:gd name="T8" fmla="*/ 1162 w 1335"/>
                <a:gd name="T9" fmla="*/ 218 h 1335"/>
                <a:gd name="T10" fmla="*/ 1001 w 1335"/>
                <a:gd name="T11" fmla="*/ 219 h 1335"/>
                <a:gd name="T12" fmla="*/ 956 w 1335"/>
                <a:gd name="T13" fmla="*/ 65 h 1335"/>
                <a:gd name="T14" fmla="*/ 801 w 1335"/>
                <a:gd name="T15" fmla="*/ 125 h 1335"/>
                <a:gd name="T16" fmla="*/ 699 w 1335"/>
                <a:gd name="T17" fmla="*/ 0 h 1335"/>
                <a:gd name="T18" fmla="*/ 586 w 1335"/>
                <a:gd name="T19" fmla="*/ 115 h 1335"/>
                <a:gd name="T20" fmla="*/ 445 w 1335"/>
                <a:gd name="T21" fmla="*/ 35 h 1335"/>
                <a:gd name="T22" fmla="*/ 378 w 1335"/>
                <a:gd name="T23" fmla="*/ 190 h 1335"/>
                <a:gd name="T24" fmla="*/ 218 w 1335"/>
                <a:gd name="T25" fmla="*/ 173 h 1335"/>
                <a:gd name="T26" fmla="*/ 220 w 1335"/>
                <a:gd name="T27" fmla="*/ 334 h 1335"/>
                <a:gd name="T28" fmla="*/ 65 w 1335"/>
                <a:gd name="T29" fmla="*/ 379 h 1335"/>
                <a:gd name="T30" fmla="*/ 125 w 1335"/>
                <a:gd name="T31" fmla="*/ 535 h 1335"/>
                <a:gd name="T32" fmla="*/ 0 w 1335"/>
                <a:gd name="T33" fmla="*/ 636 h 1335"/>
                <a:gd name="T34" fmla="*/ 115 w 1335"/>
                <a:gd name="T35" fmla="*/ 749 h 1335"/>
                <a:gd name="T36" fmla="*/ 35 w 1335"/>
                <a:gd name="T37" fmla="*/ 890 h 1335"/>
                <a:gd name="T38" fmla="*/ 190 w 1335"/>
                <a:gd name="T39" fmla="*/ 957 h 1335"/>
                <a:gd name="T40" fmla="*/ 173 w 1335"/>
                <a:gd name="T41" fmla="*/ 1117 h 1335"/>
                <a:gd name="T42" fmla="*/ 334 w 1335"/>
                <a:gd name="T43" fmla="*/ 1116 h 1335"/>
                <a:gd name="T44" fmla="*/ 379 w 1335"/>
                <a:gd name="T45" fmla="*/ 1270 h 1335"/>
                <a:gd name="T46" fmla="*/ 535 w 1335"/>
                <a:gd name="T47" fmla="*/ 1210 h 1335"/>
                <a:gd name="T48" fmla="*/ 636 w 1335"/>
                <a:gd name="T49" fmla="*/ 1335 h 1335"/>
                <a:gd name="T50" fmla="*/ 749 w 1335"/>
                <a:gd name="T51" fmla="*/ 1220 h 1335"/>
                <a:gd name="T52" fmla="*/ 890 w 1335"/>
                <a:gd name="T53" fmla="*/ 1299 h 1335"/>
                <a:gd name="T54" fmla="*/ 957 w 1335"/>
                <a:gd name="T55" fmla="*/ 1145 h 1335"/>
                <a:gd name="T56" fmla="*/ 1117 w 1335"/>
                <a:gd name="T57" fmla="*/ 1162 h 1335"/>
                <a:gd name="T58" fmla="*/ 1116 w 1335"/>
                <a:gd name="T59" fmla="*/ 1001 h 1335"/>
                <a:gd name="T60" fmla="*/ 1271 w 1335"/>
                <a:gd name="T61" fmla="*/ 956 h 1335"/>
                <a:gd name="T62" fmla="*/ 1210 w 1335"/>
                <a:gd name="T63" fmla="*/ 801 h 1335"/>
                <a:gd name="T64" fmla="*/ 776 w 1335"/>
                <a:gd name="T65" fmla="*/ 1050 h 1335"/>
                <a:gd name="T66" fmla="*/ 560 w 1335"/>
                <a:gd name="T67" fmla="*/ 286 h 1335"/>
                <a:gd name="T68" fmla="*/ 776 w 1335"/>
                <a:gd name="T69" fmla="*/ 1050 h 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5" h="1335">
                  <a:moveTo>
                    <a:pt x="1326" y="784"/>
                  </a:moveTo>
                  <a:cubicBezTo>
                    <a:pt x="1335" y="699"/>
                    <a:pt x="1335" y="699"/>
                    <a:pt x="1335" y="699"/>
                  </a:cubicBezTo>
                  <a:cubicBezTo>
                    <a:pt x="1226" y="658"/>
                    <a:pt x="1226" y="658"/>
                    <a:pt x="1226" y="658"/>
                  </a:cubicBezTo>
                  <a:cubicBezTo>
                    <a:pt x="1226" y="634"/>
                    <a:pt x="1224" y="610"/>
                    <a:pt x="1220" y="586"/>
                  </a:cubicBezTo>
                  <a:cubicBezTo>
                    <a:pt x="1323" y="527"/>
                    <a:pt x="1323" y="527"/>
                    <a:pt x="1323" y="527"/>
                  </a:cubicBezTo>
                  <a:cubicBezTo>
                    <a:pt x="1300" y="445"/>
                    <a:pt x="1300" y="445"/>
                    <a:pt x="1300" y="445"/>
                  </a:cubicBezTo>
                  <a:cubicBezTo>
                    <a:pt x="1181" y="448"/>
                    <a:pt x="1181" y="448"/>
                    <a:pt x="1181" y="448"/>
                  </a:cubicBezTo>
                  <a:cubicBezTo>
                    <a:pt x="1171" y="424"/>
                    <a:pt x="1159" y="400"/>
                    <a:pt x="1145" y="378"/>
                  </a:cubicBezTo>
                  <a:cubicBezTo>
                    <a:pt x="1215" y="284"/>
                    <a:pt x="1215" y="284"/>
                    <a:pt x="1215" y="284"/>
                  </a:cubicBezTo>
                  <a:cubicBezTo>
                    <a:pt x="1162" y="218"/>
                    <a:pt x="1162" y="218"/>
                    <a:pt x="1162" y="218"/>
                  </a:cubicBezTo>
                  <a:cubicBezTo>
                    <a:pt x="1055" y="266"/>
                    <a:pt x="1055" y="266"/>
                    <a:pt x="1055" y="266"/>
                  </a:cubicBezTo>
                  <a:cubicBezTo>
                    <a:pt x="1038" y="249"/>
                    <a:pt x="1020" y="234"/>
                    <a:pt x="1001" y="219"/>
                  </a:cubicBezTo>
                  <a:cubicBezTo>
                    <a:pt x="1031" y="106"/>
                    <a:pt x="1031" y="106"/>
                    <a:pt x="1031" y="106"/>
                  </a:cubicBezTo>
                  <a:cubicBezTo>
                    <a:pt x="956" y="65"/>
                    <a:pt x="956" y="65"/>
                    <a:pt x="956" y="65"/>
                  </a:cubicBezTo>
                  <a:cubicBezTo>
                    <a:pt x="875" y="149"/>
                    <a:pt x="875" y="149"/>
                    <a:pt x="875" y="149"/>
                  </a:cubicBezTo>
                  <a:cubicBezTo>
                    <a:pt x="851" y="139"/>
                    <a:pt x="826" y="131"/>
                    <a:pt x="801" y="125"/>
                  </a:cubicBezTo>
                  <a:cubicBezTo>
                    <a:pt x="784" y="9"/>
                    <a:pt x="784" y="9"/>
                    <a:pt x="784" y="9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658" y="109"/>
                    <a:pt x="658" y="109"/>
                    <a:pt x="658" y="109"/>
                  </a:cubicBezTo>
                  <a:cubicBezTo>
                    <a:pt x="634" y="109"/>
                    <a:pt x="610" y="111"/>
                    <a:pt x="586" y="115"/>
                  </a:cubicBezTo>
                  <a:cubicBezTo>
                    <a:pt x="527" y="12"/>
                    <a:pt x="527" y="12"/>
                    <a:pt x="527" y="12"/>
                  </a:cubicBezTo>
                  <a:cubicBezTo>
                    <a:pt x="445" y="35"/>
                    <a:pt x="445" y="35"/>
                    <a:pt x="445" y="35"/>
                  </a:cubicBezTo>
                  <a:cubicBezTo>
                    <a:pt x="448" y="154"/>
                    <a:pt x="448" y="154"/>
                    <a:pt x="448" y="154"/>
                  </a:cubicBezTo>
                  <a:cubicBezTo>
                    <a:pt x="424" y="164"/>
                    <a:pt x="400" y="176"/>
                    <a:pt x="378" y="190"/>
                  </a:cubicBezTo>
                  <a:cubicBezTo>
                    <a:pt x="284" y="120"/>
                    <a:pt x="284" y="120"/>
                    <a:pt x="284" y="120"/>
                  </a:cubicBezTo>
                  <a:cubicBezTo>
                    <a:pt x="218" y="173"/>
                    <a:pt x="218" y="173"/>
                    <a:pt x="218" y="173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49" y="297"/>
                    <a:pt x="234" y="315"/>
                    <a:pt x="220" y="334"/>
                  </a:cubicBezTo>
                  <a:cubicBezTo>
                    <a:pt x="106" y="305"/>
                    <a:pt x="106" y="305"/>
                    <a:pt x="106" y="305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149" y="460"/>
                    <a:pt x="149" y="460"/>
                    <a:pt x="149" y="460"/>
                  </a:cubicBezTo>
                  <a:cubicBezTo>
                    <a:pt x="139" y="484"/>
                    <a:pt x="131" y="509"/>
                    <a:pt x="125" y="535"/>
                  </a:cubicBezTo>
                  <a:cubicBezTo>
                    <a:pt x="9" y="551"/>
                    <a:pt x="9" y="551"/>
                    <a:pt x="9" y="551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109" y="678"/>
                    <a:pt x="109" y="678"/>
                    <a:pt x="109" y="678"/>
                  </a:cubicBezTo>
                  <a:cubicBezTo>
                    <a:pt x="110" y="701"/>
                    <a:pt x="111" y="725"/>
                    <a:pt x="115" y="749"/>
                  </a:cubicBezTo>
                  <a:cubicBezTo>
                    <a:pt x="12" y="809"/>
                    <a:pt x="12" y="809"/>
                    <a:pt x="12" y="809"/>
                  </a:cubicBezTo>
                  <a:cubicBezTo>
                    <a:pt x="35" y="890"/>
                    <a:pt x="35" y="890"/>
                    <a:pt x="35" y="890"/>
                  </a:cubicBezTo>
                  <a:cubicBezTo>
                    <a:pt x="154" y="887"/>
                    <a:pt x="154" y="887"/>
                    <a:pt x="154" y="887"/>
                  </a:cubicBezTo>
                  <a:cubicBezTo>
                    <a:pt x="164" y="912"/>
                    <a:pt x="177" y="935"/>
                    <a:pt x="190" y="957"/>
                  </a:cubicBezTo>
                  <a:cubicBezTo>
                    <a:pt x="120" y="1051"/>
                    <a:pt x="120" y="1051"/>
                    <a:pt x="120" y="1051"/>
                  </a:cubicBezTo>
                  <a:cubicBezTo>
                    <a:pt x="173" y="1117"/>
                    <a:pt x="173" y="1117"/>
                    <a:pt x="173" y="1117"/>
                  </a:cubicBezTo>
                  <a:cubicBezTo>
                    <a:pt x="280" y="1070"/>
                    <a:pt x="280" y="1070"/>
                    <a:pt x="280" y="1070"/>
                  </a:cubicBezTo>
                  <a:cubicBezTo>
                    <a:pt x="297" y="1086"/>
                    <a:pt x="315" y="1102"/>
                    <a:pt x="334" y="1116"/>
                  </a:cubicBezTo>
                  <a:cubicBezTo>
                    <a:pt x="305" y="1229"/>
                    <a:pt x="305" y="1229"/>
                    <a:pt x="305" y="1229"/>
                  </a:cubicBezTo>
                  <a:cubicBezTo>
                    <a:pt x="379" y="1270"/>
                    <a:pt x="379" y="1270"/>
                    <a:pt x="379" y="1270"/>
                  </a:cubicBezTo>
                  <a:cubicBezTo>
                    <a:pt x="460" y="1186"/>
                    <a:pt x="460" y="1186"/>
                    <a:pt x="460" y="1186"/>
                  </a:cubicBezTo>
                  <a:cubicBezTo>
                    <a:pt x="484" y="1196"/>
                    <a:pt x="509" y="1204"/>
                    <a:pt x="535" y="1210"/>
                  </a:cubicBezTo>
                  <a:cubicBezTo>
                    <a:pt x="551" y="1326"/>
                    <a:pt x="551" y="1326"/>
                    <a:pt x="551" y="1326"/>
                  </a:cubicBezTo>
                  <a:cubicBezTo>
                    <a:pt x="636" y="1335"/>
                    <a:pt x="636" y="1335"/>
                    <a:pt x="636" y="1335"/>
                  </a:cubicBezTo>
                  <a:cubicBezTo>
                    <a:pt x="678" y="1226"/>
                    <a:pt x="678" y="1226"/>
                    <a:pt x="678" y="1226"/>
                  </a:cubicBezTo>
                  <a:cubicBezTo>
                    <a:pt x="701" y="1226"/>
                    <a:pt x="725" y="1224"/>
                    <a:pt x="749" y="1220"/>
                  </a:cubicBezTo>
                  <a:cubicBezTo>
                    <a:pt x="808" y="1323"/>
                    <a:pt x="808" y="1323"/>
                    <a:pt x="808" y="1323"/>
                  </a:cubicBezTo>
                  <a:cubicBezTo>
                    <a:pt x="890" y="1299"/>
                    <a:pt x="890" y="1299"/>
                    <a:pt x="890" y="1299"/>
                  </a:cubicBezTo>
                  <a:cubicBezTo>
                    <a:pt x="887" y="1181"/>
                    <a:pt x="887" y="1181"/>
                    <a:pt x="887" y="1181"/>
                  </a:cubicBezTo>
                  <a:cubicBezTo>
                    <a:pt x="912" y="1171"/>
                    <a:pt x="935" y="1159"/>
                    <a:pt x="957" y="1145"/>
                  </a:cubicBezTo>
                  <a:cubicBezTo>
                    <a:pt x="1051" y="1215"/>
                    <a:pt x="1051" y="1215"/>
                    <a:pt x="1051" y="1215"/>
                  </a:cubicBezTo>
                  <a:cubicBezTo>
                    <a:pt x="1117" y="1162"/>
                    <a:pt x="1117" y="1162"/>
                    <a:pt x="1117" y="1162"/>
                  </a:cubicBezTo>
                  <a:cubicBezTo>
                    <a:pt x="1070" y="1055"/>
                    <a:pt x="1070" y="1055"/>
                    <a:pt x="1070" y="1055"/>
                  </a:cubicBezTo>
                  <a:cubicBezTo>
                    <a:pt x="1086" y="1038"/>
                    <a:pt x="1102" y="1020"/>
                    <a:pt x="1116" y="1001"/>
                  </a:cubicBezTo>
                  <a:cubicBezTo>
                    <a:pt x="1229" y="1031"/>
                    <a:pt x="1229" y="1031"/>
                    <a:pt x="1229" y="1031"/>
                  </a:cubicBezTo>
                  <a:cubicBezTo>
                    <a:pt x="1271" y="956"/>
                    <a:pt x="1271" y="956"/>
                    <a:pt x="1271" y="956"/>
                  </a:cubicBezTo>
                  <a:cubicBezTo>
                    <a:pt x="1186" y="875"/>
                    <a:pt x="1186" y="875"/>
                    <a:pt x="1186" y="875"/>
                  </a:cubicBezTo>
                  <a:cubicBezTo>
                    <a:pt x="1196" y="851"/>
                    <a:pt x="1204" y="826"/>
                    <a:pt x="1210" y="801"/>
                  </a:cubicBezTo>
                  <a:lnTo>
                    <a:pt x="1326" y="784"/>
                  </a:lnTo>
                  <a:close/>
                  <a:moveTo>
                    <a:pt x="776" y="1050"/>
                  </a:moveTo>
                  <a:cubicBezTo>
                    <a:pt x="565" y="1109"/>
                    <a:pt x="345" y="986"/>
                    <a:pt x="286" y="775"/>
                  </a:cubicBezTo>
                  <a:cubicBezTo>
                    <a:pt x="226" y="564"/>
                    <a:pt x="349" y="345"/>
                    <a:pt x="560" y="286"/>
                  </a:cubicBezTo>
                  <a:cubicBezTo>
                    <a:pt x="771" y="226"/>
                    <a:pt x="990" y="349"/>
                    <a:pt x="1050" y="560"/>
                  </a:cubicBezTo>
                  <a:cubicBezTo>
                    <a:pt x="1109" y="771"/>
                    <a:pt x="987" y="990"/>
                    <a:pt x="776" y="10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5" name="Freeform 249"/>
            <p:cNvSpPr>
              <a:spLocks noEditPoints="1"/>
            </p:cNvSpPr>
            <p:nvPr/>
          </p:nvSpPr>
          <p:spPr bwMode="auto">
            <a:xfrm>
              <a:off x="10033140" y="2033437"/>
              <a:ext cx="457200" cy="457200"/>
            </a:xfrm>
            <a:custGeom>
              <a:avLst/>
              <a:gdLst>
                <a:gd name="T0" fmla="*/ 181 w 363"/>
                <a:gd name="T1" fmla="*/ 363 h 363"/>
                <a:gd name="T2" fmla="*/ 0 w 363"/>
                <a:gd name="T3" fmla="*/ 181 h 363"/>
                <a:gd name="T4" fmla="*/ 181 w 363"/>
                <a:gd name="T5" fmla="*/ 0 h 363"/>
                <a:gd name="T6" fmla="*/ 363 w 363"/>
                <a:gd name="T7" fmla="*/ 181 h 363"/>
                <a:gd name="T8" fmla="*/ 181 w 363"/>
                <a:gd name="T9" fmla="*/ 363 h 363"/>
                <a:gd name="T10" fmla="*/ 181 w 363"/>
                <a:gd name="T11" fmla="*/ 120 h 363"/>
                <a:gd name="T12" fmla="*/ 120 w 363"/>
                <a:gd name="T13" fmla="*/ 181 h 363"/>
                <a:gd name="T14" fmla="*/ 181 w 363"/>
                <a:gd name="T15" fmla="*/ 243 h 363"/>
                <a:gd name="T16" fmla="*/ 243 w 363"/>
                <a:gd name="T17" fmla="*/ 181 h 363"/>
                <a:gd name="T18" fmla="*/ 181 w 363"/>
                <a:gd name="T19" fmla="*/ 12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" h="363">
                  <a:moveTo>
                    <a:pt x="181" y="363"/>
                  </a:moveTo>
                  <a:cubicBezTo>
                    <a:pt x="81" y="363"/>
                    <a:pt x="0" y="282"/>
                    <a:pt x="0" y="181"/>
                  </a:cubicBezTo>
                  <a:cubicBezTo>
                    <a:pt x="0" y="81"/>
                    <a:pt x="81" y="0"/>
                    <a:pt x="181" y="0"/>
                  </a:cubicBezTo>
                  <a:cubicBezTo>
                    <a:pt x="281" y="0"/>
                    <a:pt x="363" y="81"/>
                    <a:pt x="363" y="181"/>
                  </a:cubicBezTo>
                  <a:cubicBezTo>
                    <a:pt x="363" y="282"/>
                    <a:pt x="281" y="363"/>
                    <a:pt x="181" y="363"/>
                  </a:cubicBezTo>
                  <a:close/>
                  <a:moveTo>
                    <a:pt x="181" y="120"/>
                  </a:moveTo>
                  <a:cubicBezTo>
                    <a:pt x="147" y="120"/>
                    <a:pt x="120" y="147"/>
                    <a:pt x="120" y="181"/>
                  </a:cubicBezTo>
                  <a:cubicBezTo>
                    <a:pt x="120" y="215"/>
                    <a:pt x="147" y="243"/>
                    <a:pt x="181" y="243"/>
                  </a:cubicBezTo>
                  <a:cubicBezTo>
                    <a:pt x="215" y="243"/>
                    <a:pt x="243" y="215"/>
                    <a:pt x="243" y="181"/>
                  </a:cubicBezTo>
                  <a:cubicBezTo>
                    <a:pt x="243" y="147"/>
                    <a:pt x="215" y="120"/>
                    <a:pt x="181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266030" y="4782316"/>
            <a:ext cx="1430338" cy="1428750"/>
            <a:chOff x="8266030" y="4782316"/>
            <a:chExt cx="1430338" cy="1428750"/>
          </a:xfrm>
        </p:grpSpPr>
        <p:sp>
          <p:nvSpPr>
            <p:cNvPr id="510" name="Freeform 242"/>
            <p:cNvSpPr>
              <a:spLocks noEditPoints="1"/>
            </p:cNvSpPr>
            <p:nvPr/>
          </p:nvSpPr>
          <p:spPr bwMode="auto">
            <a:xfrm>
              <a:off x="8266030" y="4782316"/>
              <a:ext cx="1430338" cy="1428750"/>
            </a:xfrm>
            <a:custGeom>
              <a:avLst/>
              <a:gdLst>
                <a:gd name="T0" fmla="*/ 1013 w 1135"/>
                <a:gd name="T1" fmla="*/ 544 h 1134"/>
                <a:gd name="T2" fmla="*/ 1135 w 1135"/>
                <a:gd name="T3" fmla="*/ 472 h 1134"/>
                <a:gd name="T4" fmla="*/ 1107 w 1135"/>
                <a:gd name="T5" fmla="*/ 367 h 1134"/>
                <a:gd name="T6" fmla="*/ 965 w 1135"/>
                <a:gd name="T7" fmla="*/ 366 h 1134"/>
                <a:gd name="T8" fmla="*/ 866 w 1135"/>
                <a:gd name="T9" fmla="*/ 237 h 1134"/>
                <a:gd name="T10" fmla="*/ 901 w 1135"/>
                <a:gd name="T11" fmla="*/ 99 h 1134"/>
                <a:gd name="T12" fmla="*/ 808 w 1135"/>
                <a:gd name="T13" fmla="*/ 45 h 1134"/>
                <a:gd name="T14" fmla="*/ 706 w 1135"/>
                <a:gd name="T15" fmla="*/ 144 h 1134"/>
                <a:gd name="T16" fmla="*/ 544 w 1135"/>
                <a:gd name="T17" fmla="*/ 123 h 1134"/>
                <a:gd name="T18" fmla="*/ 472 w 1135"/>
                <a:gd name="T19" fmla="*/ 0 h 1134"/>
                <a:gd name="T20" fmla="*/ 367 w 1135"/>
                <a:gd name="T21" fmla="*/ 28 h 1134"/>
                <a:gd name="T22" fmla="*/ 365 w 1135"/>
                <a:gd name="T23" fmla="*/ 170 h 1134"/>
                <a:gd name="T24" fmla="*/ 237 w 1135"/>
                <a:gd name="T25" fmla="*/ 269 h 1134"/>
                <a:gd name="T26" fmla="*/ 99 w 1135"/>
                <a:gd name="T27" fmla="*/ 234 h 1134"/>
                <a:gd name="T28" fmla="*/ 45 w 1135"/>
                <a:gd name="T29" fmla="*/ 327 h 1134"/>
                <a:gd name="T30" fmla="*/ 144 w 1135"/>
                <a:gd name="T31" fmla="*/ 429 h 1134"/>
                <a:gd name="T32" fmla="*/ 123 w 1135"/>
                <a:gd name="T33" fmla="*/ 590 h 1134"/>
                <a:gd name="T34" fmla="*/ 0 w 1135"/>
                <a:gd name="T35" fmla="*/ 663 h 1134"/>
                <a:gd name="T36" fmla="*/ 28 w 1135"/>
                <a:gd name="T37" fmla="*/ 767 h 1134"/>
                <a:gd name="T38" fmla="*/ 171 w 1135"/>
                <a:gd name="T39" fmla="*/ 769 h 1134"/>
                <a:gd name="T40" fmla="*/ 269 w 1135"/>
                <a:gd name="T41" fmla="*/ 898 h 1134"/>
                <a:gd name="T42" fmla="*/ 234 w 1135"/>
                <a:gd name="T43" fmla="*/ 1036 h 1134"/>
                <a:gd name="T44" fmla="*/ 328 w 1135"/>
                <a:gd name="T45" fmla="*/ 1090 h 1134"/>
                <a:gd name="T46" fmla="*/ 429 w 1135"/>
                <a:gd name="T47" fmla="*/ 991 h 1134"/>
                <a:gd name="T48" fmla="*/ 591 w 1135"/>
                <a:gd name="T49" fmla="*/ 1012 h 1134"/>
                <a:gd name="T50" fmla="*/ 664 w 1135"/>
                <a:gd name="T51" fmla="*/ 1134 h 1134"/>
                <a:gd name="T52" fmla="*/ 768 w 1135"/>
                <a:gd name="T53" fmla="*/ 1106 h 1134"/>
                <a:gd name="T54" fmla="*/ 770 w 1135"/>
                <a:gd name="T55" fmla="*/ 964 h 1134"/>
                <a:gd name="T56" fmla="*/ 899 w 1135"/>
                <a:gd name="T57" fmla="*/ 865 h 1134"/>
                <a:gd name="T58" fmla="*/ 1036 w 1135"/>
                <a:gd name="T59" fmla="*/ 900 h 1134"/>
                <a:gd name="T60" fmla="*/ 1090 w 1135"/>
                <a:gd name="T61" fmla="*/ 807 h 1134"/>
                <a:gd name="T62" fmla="*/ 992 w 1135"/>
                <a:gd name="T63" fmla="*/ 705 h 1134"/>
                <a:gd name="T64" fmla="*/ 1013 w 1135"/>
                <a:gd name="T65" fmla="*/ 544 h 1134"/>
                <a:gd name="T66" fmla="*/ 593 w 1135"/>
                <a:gd name="T67" fmla="*/ 879 h 1134"/>
                <a:gd name="T68" fmla="*/ 256 w 1135"/>
                <a:gd name="T69" fmla="*/ 593 h 1134"/>
                <a:gd name="T70" fmla="*/ 543 w 1135"/>
                <a:gd name="T71" fmla="*/ 256 h 1134"/>
                <a:gd name="T72" fmla="*/ 879 w 1135"/>
                <a:gd name="T73" fmla="*/ 542 h 1134"/>
                <a:gd name="T74" fmla="*/ 593 w 1135"/>
                <a:gd name="T75" fmla="*/ 8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5" h="1134">
                  <a:moveTo>
                    <a:pt x="1013" y="544"/>
                  </a:moveTo>
                  <a:cubicBezTo>
                    <a:pt x="1135" y="472"/>
                    <a:pt x="1135" y="472"/>
                    <a:pt x="1135" y="472"/>
                  </a:cubicBezTo>
                  <a:cubicBezTo>
                    <a:pt x="1107" y="367"/>
                    <a:pt x="1107" y="367"/>
                    <a:pt x="1107" y="367"/>
                  </a:cubicBezTo>
                  <a:cubicBezTo>
                    <a:pt x="965" y="366"/>
                    <a:pt x="965" y="366"/>
                    <a:pt x="965" y="366"/>
                  </a:cubicBezTo>
                  <a:cubicBezTo>
                    <a:pt x="940" y="317"/>
                    <a:pt x="906" y="273"/>
                    <a:pt x="866" y="237"/>
                  </a:cubicBezTo>
                  <a:cubicBezTo>
                    <a:pt x="901" y="99"/>
                    <a:pt x="901" y="99"/>
                    <a:pt x="901" y="99"/>
                  </a:cubicBezTo>
                  <a:cubicBezTo>
                    <a:pt x="808" y="45"/>
                    <a:pt x="808" y="45"/>
                    <a:pt x="808" y="45"/>
                  </a:cubicBezTo>
                  <a:cubicBezTo>
                    <a:pt x="706" y="144"/>
                    <a:pt x="706" y="144"/>
                    <a:pt x="706" y="144"/>
                  </a:cubicBezTo>
                  <a:cubicBezTo>
                    <a:pt x="655" y="127"/>
                    <a:pt x="601" y="120"/>
                    <a:pt x="544" y="123"/>
                  </a:cubicBezTo>
                  <a:cubicBezTo>
                    <a:pt x="472" y="0"/>
                    <a:pt x="472" y="0"/>
                    <a:pt x="472" y="0"/>
                  </a:cubicBezTo>
                  <a:cubicBezTo>
                    <a:pt x="367" y="28"/>
                    <a:pt x="367" y="28"/>
                    <a:pt x="367" y="28"/>
                  </a:cubicBezTo>
                  <a:cubicBezTo>
                    <a:pt x="365" y="170"/>
                    <a:pt x="365" y="170"/>
                    <a:pt x="365" y="170"/>
                  </a:cubicBezTo>
                  <a:cubicBezTo>
                    <a:pt x="317" y="195"/>
                    <a:pt x="273" y="229"/>
                    <a:pt x="237" y="269"/>
                  </a:cubicBezTo>
                  <a:cubicBezTo>
                    <a:pt x="99" y="234"/>
                    <a:pt x="99" y="234"/>
                    <a:pt x="99" y="234"/>
                  </a:cubicBezTo>
                  <a:cubicBezTo>
                    <a:pt x="45" y="327"/>
                    <a:pt x="45" y="327"/>
                    <a:pt x="45" y="327"/>
                  </a:cubicBezTo>
                  <a:cubicBezTo>
                    <a:pt x="144" y="429"/>
                    <a:pt x="144" y="429"/>
                    <a:pt x="144" y="429"/>
                  </a:cubicBezTo>
                  <a:cubicBezTo>
                    <a:pt x="128" y="480"/>
                    <a:pt x="120" y="534"/>
                    <a:pt x="123" y="590"/>
                  </a:cubicBezTo>
                  <a:cubicBezTo>
                    <a:pt x="0" y="663"/>
                    <a:pt x="0" y="663"/>
                    <a:pt x="0" y="663"/>
                  </a:cubicBezTo>
                  <a:cubicBezTo>
                    <a:pt x="28" y="767"/>
                    <a:pt x="28" y="767"/>
                    <a:pt x="28" y="767"/>
                  </a:cubicBezTo>
                  <a:cubicBezTo>
                    <a:pt x="171" y="769"/>
                    <a:pt x="171" y="769"/>
                    <a:pt x="171" y="769"/>
                  </a:cubicBezTo>
                  <a:cubicBezTo>
                    <a:pt x="195" y="818"/>
                    <a:pt x="229" y="862"/>
                    <a:pt x="269" y="898"/>
                  </a:cubicBezTo>
                  <a:cubicBezTo>
                    <a:pt x="234" y="1036"/>
                    <a:pt x="234" y="1036"/>
                    <a:pt x="234" y="1036"/>
                  </a:cubicBezTo>
                  <a:cubicBezTo>
                    <a:pt x="328" y="1090"/>
                    <a:pt x="328" y="1090"/>
                    <a:pt x="328" y="1090"/>
                  </a:cubicBezTo>
                  <a:cubicBezTo>
                    <a:pt x="429" y="991"/>
                    <a:pt x="429" y="991"/>
                    <a:pt x="429" y="991"/>
                  </a:cubicBezTo>
                  <a:cubicBezTo>
                    <a:pt x="480" y="1008"/>
                    <a:pt x="535" y="1015"/>
                    <a:pt x="591" y="1012"/>
                  </a:cubicBezTo>
                  <a:cubicBezTo>
                    <a:pt x="664" y="1134"/>
                    <a:pt x="664" y="1134"/>
                    <a:pt x="664" y="1134"/>
                  </a:cubicBezTo>
                  <a:cubicBezTo>
                    <a:pt x="768" y="1106"/>
                    <a:pt x="768" y="1106"/>
                    <a:pt x="768" y="1106"/>
                  </a:cubicBezTo>
                  <a:cubicBezTo>
                    <a:pt x="770" y="964"/>
                    <a:pt x="770" y="964"/>
                    <a:pt x="770" y="964"/>
                  </a:cubicBezTo>
                  <a:cubicBezTo>
                    <a:pt x="819" y="939"/>
                    <a:pt x="863" y="906"/>
                    <a:pt x="899" y="865"/>
                  </a:cubicBezTo>
                  <a:cubicBezTo>
                    <a:pt x="1036" y="900"/>
                    <a:pt x="1036" y="900"/>
                    <a:pt x="1036" y="900"/>
                  </a:cubicBezTo>
                  <a:cubicBezTo>
                    <a:pt x="1090" y="807"/>
                    <a:pt x="1090" y="807"/>
                    <a:pt x="1090" y="807"/>
                  </a:cubicBezTo>
                  <a:cubicBezTo>
                    <a:pt x="992" y="705"/>
                    <a:pt x="992" y="705"/>
                    <a:pt x="992" y="705"/>
                  </a:cubicBezTo>
                  <a:cubicBezTo>
                    <a:pt x="1008" y="654"/>
                    <a:pt x="1015" y="600"/>
                    <a:pt x="1013" y="544"/>
                  </a:cubicBezTo>
                  <a:close/>
                  <a:moveTo>
                    <a:pt x="593" y="879"/>
                  </a:moveTo>
                  <a:cubicBezTo>
                    <a:pt x="421" y="893"/>
                    <a:pt x="270" y="764"/>
                    <a:pt x="256" y="593"/>
                  </a:cubicBezTo>
                  <a:cubicBezTo>
                    <a:pt x="243" y="421"/>
                    <a:pt x="371" y="270"/>
                    <a:pt x="543" y="256"/>
                  </a:cubicBezTo>
                  <a:cubicBezTo>
                    <a:pt x="714" y="242"/>
                    <a:pt x="865" y="370"/>
                    <a:pt x="879" y="542"/>
                  </a:cubicBezTo>
                  <a:cubicBezTo>
                    <a:pt x="893" y="714"/>
                    <a:pt x="765" y="865"/>
                    <a:pt x="593" y="8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6" name="Freeform 250"/>
            <p:cNvSpPr>
              <a:spLocks noEditPoints="1"/>
            </p:cNvSpPr>
            <p:nvPr/>
          </p:nvSpPr>
          <p:spPr bwMode="auto">
            <a:xfrm>
              <a:off x="8764505" y="5282379"/>
              <a:ext cx="431800" cy="433387"/>
            </a:xfrm>
            <a:custGeom>
              <a:avLst/>
              <a:gdLst>
                <a:gd name="T0" fmla="*/ 171 w 343"/>
                <a:gd name="T1" fmla="*/ 343 h 343"/>
                <a:gd name="T2" fmla="*/ 0 w 343"/>
                <a:gd name="T3" fmla="*/ 171 h 343"/>
                <a:gd name="T4" fmla="*/ 171 w 343"/>
                <a:gd name="T5" fmla="*/ 0 h 343"/>
                <a:gd name="T6" fmla="*/ 343 w 343"/>
                <a:gd name="T7" fmla="*/ 171 h 343"/>
                <a:gd name="T8" fmla="*/ 171 w 343"/>
                <a:gd name="T9" fmla="*/ 343 h 343"/>
                <a:gd name="T10" fmla="*/ 171 w 343"/>
                <a:gd name="T11" fmla="*/ 100 h 343"/>
                <a:gd name="T12" fmla="*/ 100 w 343"/>
                <a:gd name="T13" fmla="*/ 171 h 343"/>
                <a:gd name="T14" fmla="*/ 171 w 343"/>
                <a:gd name="T15" fmla="*/ 243 h 343"/>
                <a:gd name="T16" fmla="*/ 243 w 343"/>
                <a:gd name="T17" fmla="*/ 171 h 343"/>
                <a:gd name="T18" fmla="*/ 171 w 343"/>
                <a:gd name="T19" fmla="*/ 10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3" h="343">
                  <a:moveTo>
                    <a:pt x="171" y="343"/>
                  </a:moveTo>
                  <a:cubicBezTo>
                    <a:pt x="77" y="343"/>
                    <a:pt x="0" y="266"/>
                    <a:pt x="0" y="171"/>
                  </a:cubicBezTo>
                  <a:cubicBezTo>
                    <a:pt x="0" y="77"/>
                    <a:pt x="77" y="0"/>
                    <a:pt x="171" y="0"/>
                  </a:cubicBezTo>
                  <a:cubicBezTo>
                    <a:pt x="266" y="0"/>
                    <a:pt x="343" y="77"/>
                    <a:pt x="343" y="171"/>
                  </a:cubicBezTo>
                  <a:cubicBezTo>
                    <a:pt x="343" y="266"/>
                    <a:pt x="266" y="343"/>
                    <a:pt x="171" y="343"/>
                  </a:cubicBezTo>
                  <a:close/>
                  <a:moveTo>
                    <a:pt x="171" y="100"/>
                  </a:moveTo>
                  <a:cubicBezTo>
                    <a:pt x="132" y="100"/>
                    <a:pt x="100" y="132"/>
                    <a:pt x="100" y="171"/>
                  </a:cubicBezTo>
                  <a:cubicBezTo>
                    <a:pt x="100" y="211"/>
                    <a:pt x="132" y="243"/>
                    <a:pt x="171" y="243"/>
                  </a:cubicBezTo>
                  <a:cubicBezTo>
                    <a:pt x="211" y="243"/>
                    <a:pt x="243" y="211"/>
                    <a:pt x="243" y="171"/>
                  </a:cubicBezTo>
                  <a:cubicBezTo>
                    <a:pt x="243" y="132"/>
                    <a:pt x="211" y="100"/>
                    <a:pt x="171" y="1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1" name="Group 20"/>
          <p:cNvGrpSpPr/>
          <p:nvPr/>
        </p:nvGrpSpPr>
        <p:grpSpPr>
          <a:xfrm flipH="1">
            <a:off x="6507397" y="4121221"/>
            <a:ext cx="1474828" cy="2876809"/>
            <a:chOff x="6598421" y="4121221"/>
            <a:chExt cx="1474828" cy="2876809"/>
          </a:xfrm>
        </p:grpSpPr>
        <p:sp>
          <p:nvSpPr>
            <p:cNvPr id="537" name="Freeform 254"/>
            <p:cNvSpPr>
              <a:spLocks/>
            </p:cNvSpPr>
            <p:nvPr/>
          </p:nvSpPr>
          <p:spPr bwMode="auto">
            <a:xfrm flipH="1">
              <a:off x="7112037" y="4121221"/>
              <a:ext cx="735013" cy="352425"/>
            </a:xfrm>
            <a:custGeom>
              <a:avLst/>
              <a:gdLst>
                <a:gd name="T0" fmla="*/ 630 w 651"/>
                <a:gd name="T1" fmla="*/ 273 h 313"/>
                <a:gd name="T2" fmla="*/ 589 w 651"/>
                <a:gd name="T3" fmla="*/ 273 h 313"/>
                <a:gd name="T4" fmla="*/ 304 w 651"/>
                <a:gd name="T5" fmla="*/ 0 h 313"/>
                <a:gd name="T6" fmla="*/ 19 w 651"/>
                <a:gd name="T7" fmla="*/ 271 h 313"/>
                <a:gd name="T8" fmla="*/ 0 w 651"/>
                <a:gd name="T9" fmla="*/ 292 h 313"/>
                <a:gd name="T10" fmla="*/ 21 w 651"/>
                <a:gd name="T11" fmla="*/ 313 h 313"/>
                <a:gd name="T12" fmla="*/ 630 w 651"/>
                <a:gd name="T13" fmla="*/ 313 h 313"/>
                <a:gd name="T14" fmla="*/ 651 w 651"/>
                <a:gd name="T15" fmla="*/ 293 h 313"/>
                <a:gd name="T16" fmla="*/ 630 w 651"/>
                <a:gd name="T17" fmla="*/ 27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1" h="313">
                  <a:moveTo>
                    <a:pt x="630" y="273"/>
                  </a:moveTo>
                  <a:cubicBezTo>
                    <a:pt x="589" y="273"/>
                    <a:pt x="589" y="273"/>
                    <a:pt x="589" y="273"/>
                  </a:cubicBezTo>
                  <a:cubicBezTo>
                    <a:pt x="578" y="113"/>
                    <a:pt x="454" y="0"/>
                    <a:pt x="304" y="0"/>
                  </a:cubicBezTo>
                  <a:cubicBezTo>
                    <a:pt x="153" y="0"/>
                    <a:pt x="30" y="116"/>
                    <a:pt x="19" y="271"/>
                  </a:cubicBezTo>
                  <a:cubicBezTo>
                    <a:pt x="9" y="272"/>
                    <a:pt x="0" y="281"/>
                    <a:pt x="0" y="292"/>
                  </a:cubicBezTo>
                  <a:cubicBezTo>
                    <a:pt x="0" y="303"/>
                    <a:pt x="10" y="313"/>
                    <a:pt x="21" y="313"/>
                  </a:cubicBezTo>
                  <a:cubicBezTo>
                    <a:pt x="630" y="313"/>
                    <a:pt x="630" y="313"/>
                    <a:pt x="630" y="313"/>
                  </a:cubicBezTo>
                  <a:cubicBezTo>
                    <a:pt x="642" y="313"/>
                    <a:pt x="651" y="304"/>
                    <a:pt x="651" y="293"/>
                  </a:cubicBezTo>
                  <a:cubicBezTo>
                    <a:pt x="651" y="282"/>
                    <a:pt x="642" y="273"/>
                    <a:pt x="630" y="2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8" name="Freeform 255"/>
            <p:cNvSpPr>
              <a:spLocks/>
            </p:cNvSpPr>
            <p:nvPr/>
          </p:nvSpPr>
          <p:spPr bwMode="auto">
            <a:xfrm flipH="1">
              <a:off x="6598421" y="4170929"/>
              <a:ext cx="1474828" cy="2827101"/>
            </a:xfrm>
            <a:custGeom>
              <a:avLst/>
              <a:gdLst>
                <a:gd name="T0" fmla="*/ 835 w 1488"/>
                <a:gd name="T1" fmla="*/ 717 h 2854"/>
                <a:gd name="T2" fmla="*/ 851 w 1488"/>
                <a:gd name="T3" fmla="*/ 708 h 2854"/>
                <a:gd name="T4" fmla="*/ 1249 w 1488"/>
                <a:gd name="T5" fmla="*/ 68 h 2854"/>
                <a:gd name="T6" fmla="*/ 1417 w 1488"/>
                <a:gd name="T7" fmla="*/ 36 h 2854"/>
                <a:gd name="T8" fmla="*/ 1451 w 1488"/>
                <a:gd name="T9" fmla="*/ 199 h 2854"/>
                <a:gd name="T10" fmla="*/ 890 w 1488"/>
                <a:gd name="T11" fmla="*/ 1074 h 2854"/>
                <a:gd name="T12" fmla="*/ 887 w 1488"/>
                <a:gd name="T13" fmla="*/ 1085 h 2854"/>
                <a:gd name="T14" fmla="*/ 887 w 1488"/>
                <a:gd name="T15" fmla="*/ 1839 h 2854"/>
                <a:gd name="T16" fmla="*/ 887 w 1488"/>
                <a:gd name="T17" fmla="*/ 1906 h 2854"/>
                <a:gd name="T18" fmla="*/ 887 w 1488"/>
                <a:gd name="T19" fmla="*/ 2723 h 2854"/>
                <a:gd name="T20" fmla="*/ 751 w 1488"/>
                <a:gd name="T21" fmla="*/ 2854 h 2854"/>
                <a:gd name="T22" fmla="*/ 749 w 1488"/>
                <a:gd name="T23" fmla="*/ 2854 h 2854"/>
                <a:gd name="T24" fmla="*/ 614 w 1488"/>
                <a:gd name="T25" fmla="*/ 2723 h 2854"/>
                <a:gd name="T26" fmla="*/ 614 w 1488"/>
                <a:gd name="T27" fmla="*/ 1925 h 2854"/>
                <a:gd name="T28" fmla="*/ 595 w 1488"/>
                <a:gd name="T29" fmla="*/ 1906 h 2854"/>
                <a:gd name="T30" fmla="*/ 576 w 1488"/>
                <a:gd name="T31" fmla="*/ 1906 h 2854"/>
                <a:gd name="T32" fmla="*/ 557 w 1488"/>
                <a:gd name="T33" fmla="*/ 1925 h 2854"/>
                <a:gd name="T34" fmla="*/ 557 w 1488"/>
                <a:gd name="T35" fmla="*/ 2723 h 2854"/>
                <a:gd name="T36" fmla="*/ 421 w 1488"/>
                <a:gd name="T37" fmla="*/ 2854 h 2854"/>
                <a:gd name="T38" fmla="*/ 419 w 1488"/>
                <a:gd name="T39" fmla="*/ 2854 h 2854"/>
                <a:gd name="T40" fmla="*/ 283 w 1488"/>
                <a:gd name="T41" fmla="*/ 2723 h 2854"/>
                <a:gd name="T42" fmla="*/ 283 w 1488"/>
                <a:gd name="T43" fmla="*/ 1906 h 2854"/>
                <a:gd name="T44" fmla="*/ 283 w 1488"/>
                <a:gd name="T45" fmla="*/ 1839 h 2854"/>
                <a:gd name="T46" fmla="*/ 283 w 1488"/>
                <a:gd name="T47" fmla="*/ 1103 h 2854"/>
                <a:gd name="T48" fmla="*/ 263 w 1488"/>
                <a:gd name="T49" fmla="*/ 1085 h 2854"/>
                <a:gd name="T50" fmla="*/ 263 w 1488"/>
                <a:gd name="T51" fmla="*/ 1085 h 2854"/>
                <a:gd name="T52" fmla="*/ 246 w 1488"/>
                <a:gd name="T53" fmla="*/ 1103 h 2854"/>
                <a:gd name="T54" fmla="*/ 246 w 1488"/>
                <a:gd name="T55" fmla="*/ 1712 h 2854"/>
                <a:gd name="T56" fmla="*/ 123 w 1488"/>
                <a:gd name="T57" fmla="*/ 1830 h 2854"/>
                <a:gd name="T58" fmla="*/ 0 w 1488"/>
                <a:gd name="T59" fmla="*/ 1712 h 2854"/>
                <a:gd name="T60" fmla="*/ 0 w 1488"/>
                <a:gd name="T61" fmla="*/ 1170 h 2854"/>
                <a:gd name="T62" fmla="*/ 0 w 1488"/>
                <a:gd name="T63" fmla="*/ 1024 h 2854"/>
                <a:gd name="T64" fmla="*/ 0 w 1488"/>
                <a:gd name="T65" fmla="*/ 736 h 2854"/>
                <a:gd name="T66" fmla="*/ 19 w 1488"/>
                <a:gd name="T67" fmla="*/ 717 h 2854"/>
                <a:gd name="T68" fmla="*/ 835 w 1488"/>
                <a:gd name="T69" fmla="*/ 717 h 2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88" h="2854">
                  <a:moveTo>
                    <a:pt x="835" y="717"/>
                  </a:moveTo>
                  <a:cubicBezTo>
                    <a:pt x="841" y="717"/>
                    <a:pt x="847" y="714"/>
                    <a:pt x="851" y="708"/>
                  </a:cubicBezTo>
                  <a:cubicBezTo>
                    <a:pt x="1249" y="68"/>
                    <a:pt x="1249" y="68"/>
                    <a:pt x="1249" y="68"/>
                  </a:cubicBezTo>
                  <a:cubicBezTo>
                    <a:pt x="1286" y="14"/>
                    <a:pt x="1361" y="0"/>
                    <a:pt x="1417" y="36"/>
                  </a:cubicBezTo>
                  <a:cubicBezTo>
                    <a:pt x="1473" y="72"/>
                    <a:pt x="1488" y="145"/>
                    <a:pt x="1451" y="199"/>
                  </a:cubicBezTo>
                  <a:cubicBezTo>
                    <a:pt x="890" y="1074"/>
                    <a:pt x="890" y="1074"/>
                    <a:pt x="890" y="1074"/>
                  </a:cubicBezTo>
                  <a:cubicBezTo>
                    <a:pt x="888" y="1077"/>
                    <a:pt x="887" y="1081"/>
                    <a:pt x="887" y="1085"/>
                  </a:cubicBezTo>
                  <a:cubicBezTo>
                    <a:pt x="887" y="1839"/>
                    <a:pt x="887" y="1839"/>
                    <a:pt x="887" y="1839"/>
                  </a:cubicBezTo>
                  <a:cubicBezTo>
                    <a:pt x="887" y="1906"/>
                    <a:pt x="887" y="1906"/>
                    <a:pt x="887" y="1906"/>
                  </a:cubicBezTo>
                  <a:cubicBezTo>
                    <a:pt x="887" y="2723"/>
                    <a:pt x="887" y="2723"/>
                    <a:pt x="887" y="2723"/>
                  </a:cubicBezTo>
                  <a:cubicBezTo>
                    <a:pt x="887" y="2795"/>
                    <a:pt x="826" y="2854"/>
                    <a:pt x="751" y="2854"/>
                  </a:cubicBezTo>
                  <a:cubicBezTo>
                    <a:pt x="749" y="2854"/>
                    <a:pt x="749" y="2854"/>
                    <a:pt x="749" y="2854"/>
                  </a:cubicBezTo>
                  <a:cubicBezTo>
                    <a:pt x="675" y="2854"/>
                    <a:pt x="614" y="2795"/>
                    <a:pt x="614" y="2723"/>
                  </a:cubicBezTo>
                  <a:cubicBezTo>
                    <a:pt x="614" y="1925"/>
                    <a:pt x="614" y="1925"/>
                    <a:pt x="614" y="1925"/>
                  </a:cubicBezTo>
                  <a:cubicBezTo>
                    <a:pt x="614" y="1914"/>
                    <a:pt x="605" y="1906"/>
                    <a:pt x="595" y="1906"/>
                  </a:cubicBezTo>
                  <a:cubicBezTo>
                    <a:pt x="576" y="1906"/>
                    <a:pt x="576" y="1906"/>
                    <a:pt x="576" y="1906"/>
                  </a:cubicBezTo>
                  <a:cubicBezTo>
                    <a:pt x="565" y="1906"/>
                    <a:pt x="557" y="1914"/>
                    <a:pt x="557" y="1925"/>
                  </a:cubicBezTo>
                  <a:cubicBezTo>
                    <a:pt x="557" y="2723"/>
                    <a:pt x="557" y="2723"/>
                    <a:pt x="557" y="2723"/>
                  </a:cubicBezTo>
                  <a:cubicBezTo>
                    <a:pt x="557" y="2795"/>
                    <a:pt x="495" y="2854"/>
                    <a:pt x="421" y="2854"/>
                  </a:cubicBezTo>
                  <a:cubicBezTo>
                    <a:pt x="419" y="2854"/>
                    <a:pt x="419" y="2854"/>
                    <a:pt x="419" y="2854"/>
                  </a:cubicBezTo>
                  <a:cubicBezTo>
                    <a:pt x="344" y="2854"/>
                    <a:pt x="283" y="2795"/>
                    <a:pt x="283" y="2723"/>
                  </a:cubicBezTo>
                  <a:cubicBezTo>
                    <a:pt x="283" y="1906"/>
                    <a:pt x="283" y="1906"/>
                    <a:pt x="283" y="1906"/>
                  </a:cubicBezTo>
                  <a:cubicBezTo>
                    <a:pt x="283" y="1839"/>
                    <a:pt x="283" y="1839"/>
                    <a:pt x="283" y="1839"/>
                  </a:cubicBezTo>
                  <a:cubicBezTo>
                    <a:pt x="283" y="1103"/>
                    <a:pt x="283" y="1103"/>
                    <a:pt x="283" y="1103"/>
                  </a:cubicBezTo>
                  <a:cubicBezTo>
                    <a:pt x="283" y="1092"/>
                    <a:pt x="274" y="1084"/>
                    <a:pt x="263" y="1085"/>
                  </a:cubicBezTo>
                  <a:cubicBezTo>
                    <a:pt x="263" y="1085"/>
                    <a:pt x="263" y="1085"/>
                    <a:pt x="263" y="1085"/>
                  </a:cubicBezTo>
                  <a:cubicBezTo>
                    <a:pt x="253" y="1086"/>
                    <a:pt x="246" y="1094"/>
                    <a:pt x="246" y="1103"/>
                  </a:cubicBezTo>
                  <a:cubicBezTo>
                    <a:pt x="246" y="1712"/>
                    <a:pt x="246" y="1712"/>
                    <a:pt x="246" y="1712"/>
                  </a:cubicBezTo>
                  <a:cubicBezTo>
                    <a:pt x="246" y="1778"/>
                    <a:pt x="190" y="1830"/>
                    <a:pt x="123" y="1830"/>
                  </a:cubicBezTo>
                  <a:cubicBezTo>
                    <a:pt x="56" y="1830"/>
                    <a:pt x="0" y="1778"/>
                    <a:pt x="0" y="1712"/>
                  </a:cubicBezTo>
                  <a:cubicBezTo>
                    <a:pt x="0" y="1170"/>
                    <a:pt x="0" y="1170"/>
                    <a:pt x="0" y="1170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26"/>
                    <a:pt x="9" y="717"/>
                    <a:pt x="19" y="717"/>
                  </a:cubicBezTo>
                  <a:lnTo>
                    <a:pt x="835" y="71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9" name="Freeform 256"/>
            <p:cNvSpPr>
              <a:spLocks/>
            </p:cNvSpPr>
            <p:nvPr/>
          </p:nvSpPr>
          <p:spPr bwMode="auto">
            <a:xfrm flipH="1">
              <a:off x="7195557" y="4513916"/>
              <a:ext cx="604838" cy="327025"/>
            </a:xfrm>
            <a:custGeom>
              <a:avLst/>
              <a:gdLst>
                <a:gd name="T0" fmla="*/ 1 w 535"/>
                <a:gd name="T1" fmla="*/ 0 h 290"/>
                <a:gd name="T2" fmla="*/ 0 w 535"/>
                <a:gd name="T3" fmla="*/ 22 h 290"/>
                <a:gd name="T4" fmla="*/ 267 w 535"/>
                <a:gd name="T5" fmla="*/ 290 h 290"/>
                <a:gd name="T6" fmla="*/ 535 w 535"/>
                <a:gd name="T7" fmla="*/ 22 h 290"/>
                <a:gd name="T8" fmla="*/ 534 w 535"/>
                <a:gd name="T9" fmla="*/ 0 h 290"/>
                <a:gd name="T10" fmla="*/ 1 w 535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290">
                  <a:moveTo>
                    <a:pt x="1" y="0"/>
                  </a:moveTo>
                  <a:cubicBezTo>
                    <a:pt x="0" y="7"/>
                    <a:pt x="0" y="15"/>
                    <a:pt x="0" y="22"/>
                  </a:cubicBezTo>
                  <a:cubicBezTo>
                    <a:pt x="0" y="170"/>
                    <a:pt x="120" y="290"/>
                    <a:pt x="267" y="290"/>
                  </a:cubicBezTo>
                  <a:cubicBezTo>
                    <a:pt x="415" y="290"/>
                    <a:pt x="535" y="170"/>
                    <a:pt x="535" y="22"/>
                  </a:cubicBezTo>
                  <a:cubicBezTo>
                    <a:pt x="535" y="15"/>
                    <a:pt x="534" y="7"/>
                    <a:pt x="534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562" name="Straight Connector 561"/>
          <p:cNvCxnSpPr/>
          <p:nvPr/>
        </p:nvCxnSpPr>
        <p:spPr>
          <a:xfrm>
            <a:off x="6172924" y="2376738"/>
            <a:ext cx="0" cy="37538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814043" y="2562859"/>
            <a:ext cx="277647" cy="276819"/>
            <a:chOff x="2138511" y="2464802"/>
            <a:chExt cx="354012" cy="352956"/>
          </a:xfrm>
          <a:solidFill>
            <a:schemeClr val="accent5">
              <a:lumMod val="75000"/>
            </a:schemeClr>
          </a:solidFill>
        </p:grpSpPr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814043" y="3415658"/>
            <a:ext cx="277647" cy="276819"/>
            <a:chOff x="2138511" y="2464802"/>
            <a:chExt cx="354012" cy="352956"/>
          </a:xfrm>
          <a:solidFill>
            <a:schemeClr val="accent4">
              <a:lumMod val="75000"/>
            </a:schemeClr>
          </a:solidFill>
        </p:grpSpPr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814043" y="4281795"/>
            <a:ext cx="277647" cy="276819"/>
            <a:chOff x="2138511" y="2464802"/>
            <a:chExt cx="354012" cy="352956"/>
          </a:xfrm>
          <a:solidFill>
            <a:schemeClr val="accent3">
              <a:lumMod val="75000"/>
            </a:schemeClr>
          </a:solidFill>
        </p:grpSpPr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14043" y="5129112"/>
            <a:ext cx="277647" cy="276819"/>
            <a:chOff x="2138511" y="2464802"/>
            <a:chExt cx="354012" cy="352956"/>
          </a:xfrm>
          <a:solidFill>
            <a:schemeClr val="accent5"/>
          </a:solidFill>
        </p:grpSpPr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091692" y="2490637"/>
            <a:ext cx="2188443" cy="809155"/>
            <a:chOff x="2615766" y="2382903"/>
            <a:chExt cx="2188443" cy="809155"/>
          </a:xfrm>
        </p:grpSpPr>
        <p:sp>
          <p:nvSpPr>
            <p:cNvPr id="59" name="TextBox 58"/>
            <p:cNvSpPr txBox="1"/>
            <p:nvPr/>
          </p:nvSpPr>
          <p:spPr>
            <a:xfrm>
              <a:off x="2615766" y="2382903"/>
              <a:ext cx="14414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Build an Ark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15766" y="263806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091692" y="3348815"/>
            <a:ext cx="2188443" cy="809155"/>
            <a:chOff x="2615766" y="3418610"/>
            <a:chExt cx="2188443" cy="809155"/>
          </a:xfrm>
        </p:grpSpPr>
        <p:sp>
          <p:nvSpPr>
            <p:cNvPr id="62" name="TextBox 61"/>
            <p:cNvSpPr txBox="1"/>
            <p:nvPr/>
          </p:nvSpPr>
          <p:spPr>
            <a:xfrm>
              <a:off x="2615766" y="3418610"/>
              <a:ext cx="20423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Listen &amp; Compare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15766" y="3673767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091692" y="4230634"/>
            <a:ext cx="2188443" cy="809155"/>
            <a:chOff x="2615766" y="4433853"/>
            <a:chExt cx="2188443" cy="809155"/>
          </a:xfrm>
        </p:grpSpPr>
        <p:sp>
          <p:nvSpPr>
            <p:cNvPr id="65" name="TextBox 64"/>
            <p:cNvSpPr txBox="1"/>
            <p:nvPr/>
          </p:nvSpPr>
          <p:spPr>
            <a:xfrm>
              <a:off x="2615766" y="4433853"/>
              <a:ext cx="2090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What’s The Point?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15766" y="468901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091692" y="5067881"/>
            <a:ext cx="2514530" cy="809155"/>
            <a:chOff x="2615766" y="5589923"/>
            <a:chExt cx="2514530" cy="809155"/>
          </a:xfrm>
        </p:grpSpPr>
        <p:sp>
          <p:nvSpPr>
            <p:cNvPr id="68" name="TextBox 67"/>
            <p:cNvSpPr txBox="1"/>
            <p:nvPr/>
          </p:nvSpPr>
          <p:spPr>
            <a:xfrm>
              <a:off x="2615766" y="5589923"/>
              <a:ext cx="25145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Select Success Metrics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15766" y="584508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080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4703763" y="5465761"/>
            <a:ext cx="752476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6278563" y="5008562"/>
            <a:ext cx="1666876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>
            <a:off x="6096000" y="4752582"/>
            <a:ext cx="1015999" cy="0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111999" y="4752582"/>
            <a:ext cx="0" cy="438149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71345" y="2357159"/>
            <a:ext cx="2249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prstClr val="white"/>
                </a:solidFill>
              </a:rPr>
              <a:t>Security</a:t>
            </a:r>
            <a:endParaRPr lang="id-ID" sz="4800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Authentication &amp; Authorization, OAuth</a:t>
            </a:r>
            <a:endParaRPr lang="id-ID" sz="2000" dirty="0">
              <a:solidFill>
                <a:srgbClr val="16A085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96000" y="3952875"/>
            <a:ext cx="0" cy="809232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63186" y="559019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ontAwesome" pitchFamily="2" charset="0"/>
              </a:rPr>
              <a:t></a:t>
            </a:r>
          </a:p>
        </p:txBody>
      </p:sp>
    </p:spTree>
    <p:extLst>
      <p:ext uri="{BB962C8B-B14F-4D97-AF65-F5344CB8AC3E}">
        <p14:creationId xmlns:p14="http://schemas.microsoft.com/office/powerpoint/2010/main" val="358512385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40" grpId="0"/>
      <p:bldP spid="41" grpId="0"/>
      <p:bldP spid="17" grpId="0" animBg="1"/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4421520" y="1417488"/>
            <a:ext cx="3348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Security and Identity in ASP.NET 5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84870" y="680759"/>
            <a:ext cx="32223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Demo Time!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Freeform 239"/>
          <p:cNvSpPr>
            <a:spLocks noEditPoints="1"/>
          </p:cNvSpPr>
          <p:nvPr/>
        </p:nvSpPr>
        <p:spPr bwMode="auto">
          <a:xfrm>
            <a:off x="4962511" y="2590842"/>
            <a:ext cx="2667000" cy="2667000"/>
          </a:xfrm>
          <a:custGeom>
            <a:avLst/>
            <a:gdLst>
              <a:gd name="T0" fmla="*/ 2116 w 2116"/>
              <a:gd name="T1" fmla="*/ 1052 h 2116"/>
              <a:gd name="T2" fmla="*/ 1925 w 2116"/>
              <a:gd name="T3" fmla="*/ 883 h 2116"/>
              <a:gd name="T4" fmla="*/ 2038 w 2116"/>
              <a:gd name="T5" fmla="*/ 652 h 2116"/>
              <a:gd name="T6" fmla="*/ 1795 w 2116"/>
              <a:gd name="T7" fmla="*/ 570 h 2116"/>
              <a:gd name="T8" fmla="*/ 1802 w 2116"/>
              <a:gd name="T9" fmla="*/ 305 h 2116"/>
              <a:gd name="T10" fmla="*/ 1548 w 2116"/>
              <a:gd name="T11" fmla="*/ 321 h 2116"/>
              <a:gd name="T12" fmla="*/ 1464 w 2116"/>
              <a:gd name="T13" fmla="*/ 80 h 2116"/>
              <a:gd name="T14" fmla="*/ 1234 w 2116"/>
              <a:gd name="T15" fmla="*/ 191 h 2116"/>
              <a:gd name="T16" fmla="*/ 1052 w 2116"/>
              <a:gd name="T17" fmla="*/ 0 h 2116"/>
              <a:gd name="T18" fmla="*/ 884 w 2116"/>
              <a:gd name="T19" fmla="*/ 191 h 2116"/>
              <a:gd name="T20" fmla="*/ 653 w 2116"/>
              <a:gd name="T21" fmla="*/ 78 h 2116"/>
              <a:gd name="T22" fmla="*/ 570 w 2116"/>
              <a:gd name="T23" fmla="*/ 321 h 2116"/>
              <a:gd name="T24" fmla="*/ 305 w 2116"/>
              <a:gd name="T25" fmla="*/ 314 h 2116"/>
              <a:gd name="T26" fmla="*/ 322 w 2116"/>
              <a:gd name="T27" fmla="*/ 568 h 2116"/>
              <a:gd name="T28" fmla="*/ 81 w 2116"/>
              <a:gd name="T29" fmla="*/ 652 h 2116"/>
              <a:gd name="T30" fmla="*/ 192 w 2116"/>
              <a:gd name="T31" fmla="*/ 882 h 2116"/>
              <a:gd name="T32" fmla="*/ 0 w 2116"/>
              <a:gd name="T33" fmla="*/ 1064 h 2116"/>
              <a:gd name="T34" fmla="*/ 191 w 2116"/>
              <a:gd name="T35" fmla="*/ 1233 h 2116"/>
              <a:gd name="T36" fmla="*/ 78 w 2116"/>
              <a:gd name="T37" fmla="*/ 1463 h 2116"/>
              <a:gd name="T38" fmla="*/ 321 w 2116"/>
              <a:gd name="T39" fmla="*/ 1546 h 2116"/>
              <a:gd name="T40" fmla="*/ 314 w 2116"/>
              <a:gd name="T41" fmla="*/ 1811 h 2116"/>
              <a:gd name="T42" fmla="*/ 569 w 2116"/>
              <a:gd name="T43" fmla="*/ 1794 h 2116"/>
              <a:gd name="T44" fmla="*/ 653 w 2116"/>
              <a:gd name="T45" fmla="*/ 2035 h 2116"/>
              <a:gd name="T46" fmla="*/ 882 w 2116"/>
              <a:gd name="T47" fmla="*/ 1925 h 2116"/>
              <a:gd name="T48" fmla="*/ 1064 w 2116"/>
              <a:gd name="T49" fmla="*/ 2116 h 2116"/>
              <a:gd name="T50" fmla="*/ 1233 w 2116"/>
              <a:gd name="T51" fmla="*/ 1925 h 2116"/>
              <a:gd name="T52" fmla="*/ 1464 w 2116"/>
              <a:gd name="T53" fmla="*/ 2038 h 2116"/>
              <a:gd name="T54" fmla="*/ 1546 w 2116"/>
              <a:gd name="T55" fmla="*/ 1795 h 2116"/>
              <a:gd name="T56" fmla="*/ 1811 w 2116"/>
              <a:gd name="T57" fmla="*/ 1802 h 2116"/>
              <a:gd name="T58" fmla="*/ 1795 w 2116"/>
              <a:gd name="T59" fmla="*/ 1547 h 2116"/>
              <a:gd name="T60" fmla="*/ 2036 w 2116"/>
              <a:gd name="T61" fmla="*/ 1463 h 2116"/>
              <a:gd name="T62" fmla="*/ 1925 w 2116"/>
              <a:gd name="T63" fmla="*/ 1234 h 2116"/>
              <a:gd name="T64" fmla="*/ 1358 w 2116"/>
              <a:gd name="T65" fmla="*/ 1669 h 2116"/>
              <a:gd name="T66" fmla="*/ 759 w 2116"/>
              <a:gd name="T67" fmla="*/ 447 h 2116"/>
              <a:gd name="T68" fmla="*/ 1358 w 2116"/>
              <a:gd name="T69" fmla="*/ 1669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16" h="2116">
                <a:moveTo>
                  <a:pt x="1941" y="1111"/>
                </a:moveTo>
                <a:cubicBezTo>
                  <a:pt x="2116" y="1052"/>
                  <a:pt x="2116" y="1052"/>
                  <a:pt x="2116" y="1052"/>
                </a:cubicBezTo>
                <a:cubicBezTo>
                  <a:pt x="2107" y="917"/>
                  <a:pt x="2107" y="917"/>
                  <a:pt x="2107" y="917"/>
                </a:cubicBezTo>
                <a:cubicBezTo>
                  <a:pt x="1925" y="883"/>
                  <a:pt x="1925" y="883"/>
                  <a:pt x="1925" y="883"/>
                </a:cubicBezTo>
                <a:cubicBezTo>
                  <a:pt x="1918" y="847"/>
                  <a:pt x="1908" y="810"/>
                  <a:pt x="1896" y="774"/>
                </a:cubicBezTo>
                <a:cubicBezTo>
                  <a:pt x="2038" y="652"/>
                  <a:pt x="2038" y="652"/>
                  <a:pt x="2038" y="652"/>
                </a:cubicBezTo>
                <a:cubicBezTo>
                  <a:pt x="1979" y="532"/>
                  <a:pt x="1979" y="532"/>
                  <a:pt x="1979" y="532"/>
                </a:cubicBezTo>
                <a:cubicBezTo>
                  <a:pt x="1795" y="570"/>
                  <a:pt x="1795" y="570"/>
                  <a:pt x="1795" y="570"/>
                </a:cubicBezTo>
                <a:cubicBezTo>
                  <a:pt x="1772" y="535"/>
                  <a:pt x="1747" y="502"/>
                  <a:pt x="1720" y="471"/>
                </a:cubicBezTo>
                <a:cubicBezTo>
                  <a:pt x="1802" y="305"/>
                  <a:pt x="1802" y="305"/>
                  <a:pt x="1802" y="305"/>
                </a:cubicBezTo>
                <a:cubicBezTo>
                  <a:pt x="1700" y="217"/>
                  <a:pt x="1700" y="217"/>
                  <a:pt x="1700" y="217"/>
                </a:cubicBezTo>
                <a:cubicBezTo>
                  <a:pt x="1548" y="321"/>
                  <a:pt x="1548" y="321"/>
                  <a:pt x="1548" y="321"/>
                </a:cubicBezTo>
                <a:cubicBezTo>
                  <a:pt x="1516" y="301"/>
                  <a:pt x="1483" y="282"/>
                  <a:pt x="1450" y="265"/>
                </a:cubicBezTo>
                <a:cubicBezTo>
                  <a:pt x="1464" y="80"/>
                  <a:pt x="1464" y="80"/>
                  <a:pt x="1464" y="80"/>
                </a:cubicBezTo>
                <a:cubicBezTo>
                  <a:pt x="1336" y="37"/>
                  <a:pt x="1336" y="37"/>
                  <a:pt x="1336" y="37"/>
                </a:cubicBezTo>
                <a:cubicBezTo>
                  <a:pt x="1234" y="191"/>
                  <a:pt x="1234" y="191"/>
                  <a:pt x="1234" y="191"/>
                </a:cubicBezTo>
                <a:cubicBezTo>
                  <a:pt x="1194" y="183"/>
                  <a:pt x="1152" y="178"/>
                  <a:pt x="1111" y="175"/>
                </a:cubicBezTo>
                <a:cubicBezTo>
                  <a:pt x="1052" y="0"/>
                  <a:pt x="1052" y="0"/>
                  <a:pt x="1052" y="0"/>
                </a:cubicBezTo>
                <a:cubicBezTo>
                  <a:pt x="918" y="9"/>
                  <a:pt x="918" y="9"/>
                  <a:pt x="918" y="9"/>
                </a:cubicBezTo>
                <a:cubicBezTo>
                  <a:pt x="884" y="191"/>
                  <a:pt x="884" y="191"/>
                  <a:pt x="884" y="191"/>
                </a:cubicBezTo>
                <a:cubicBezTo>
                  <a:pt x="847" y="198"/>
                  <a:pt x="810" y="208"/>
                  <a:pt x="774" y="220"/>
                </a:cubicBezTo>
                <a:cubicBezTo>
                  <a:pt x="653" y="78"/>
                  <a:pt x="653" y="78"/>
                  <a:pt x="653" y="78"/>
                </a:cubicBezTo>
                <a:cubicBezTo>
                  <a:pt x="532" y="137"/>
                  <a:pt x="532" y="137"/>
                  <a:pt x="532" y="137"/>
                </a:cubicBezTo>
                <a:cubicBezTo>
                  <a:pt x="570" y="321"/>
                  <a:pt x="570" y="321"/>
                  <a:pt x="570" y="321"/>
                </a:cubicBezTo>
                <a:cubicBezTo>
                  <a:pt x="535" y="344"/>
                  <a:pt x="502" y="369"/>
                  <a:pt x="471" y="396"/>
                </a:cubicBezTo>
                <a:cubicBezTo>
                  <a:pt x="305" y="314"/>
                  <a:pt x="305" y="314"/>
                  <a:pt x="305" y="314"/>
                </a:cubicBezTo>
                <a:cubicBezTo>
                  <a:pt x="217" y="416"/>
                  <a:pt x="217" y="416"/>
                  <a:pt x="217" y="416"/>
                </a:cubicBezTo>
                <a:cubicBezTo>
                  <a:pt x="322" y="568"/>
                  <a:pt x="322" y="568"/>
                  <a:pt x="322" y="568"/>
                </a:cubicBezTo>
                <a:cubicBezTo>
                  <a:pt x="301" y="600"/>
                  <a:pt x="282" y="633"/>
                  <a:pt x="265" y="666"/>
                </a:cubicBezTo>
                <a:cubicBezTo>
                  <a:pt x="81" y="652"/>
                  <a:pt x="81" y="652"/>
                  <a:pt x="81" y="652"/>
                </a:cubicBezTo>
                <a:cubicBezTo>
                  <a:pt x="37" y="780"/>
                  <a:pt x="37" y="780"/>
                  <a:pt x="37" y="780"/>
                </a:cubicBezTo>
                <a:cubicBezTo>
                  <a:pt x="192" y="882"/>
                  <a:pt x="192" y="882"/>
                  <a:pt x="192" y="882"/>
                </a:cubicBezTo>
                <a:cubicBezTo>
                  <a:pt x="183" y="923"/>
                  <a:pt x="178" y="964"/>
                  <a:pt x="175" y="1005"/>
                </a:cubicBezTo>
                <a:cubicBezTo>
                  <a:pt x="0" y="1064"/>
                  <a:pt x="0" y="1064"/>
                  <a:pt x="0" y="1064"/>
                </a:cubicBezTo>
                <a:cubicBezTo>
                  <a:pt x="9" y="1198"/>
                  <a:pt x="9" y="1198"/>
                  <a:pt x="9" y="1198"/>
                </a:cubicBezTo>
                <a:cubicBezTo>
                  <a:pt x="191" y="1233"/>
                  <a:pt x="191" y="1233"/>
                  <a:pt x="191" y="1233"/>
                </a:cubicBezTo>
                <a:cubicBezTo>
                  <a:pt x="199" y="1269"/>
                  <a:pt x="208" y="1306"/>
                  <a:pt x="221" y="1342"/>
                </a:cubicBezTo>
                <a:cubicBezTo>
                  <a:pt x="78" y="1463"/>
                  <a:pt x="78" y="1463"/>
                  <a:pt x="78" y="1463"/>
                </a:cubicBezTo>
                <a:cubicBezTo>
                  <a:pt x="138" y="1584"/>
                  <a:pt x="138" y="1584"/>
                  <a:pt x="138" y="1584"/>
                </a:cubicBezTo>
                <a:cubicBezTo>
                  <a:pt x="321" y="1546"/>
                  <a:pt x="321" y="1546"/>
                  <a:pt x="321" y="1546"/>
                </a:cubicBezTo>
                <a:cubicBezTo>
                  <a:pt x="344" y="1581"/>
                  <a:pt x="369" y="1614"/>
                  <a:pt x="397" y="1645"/>
                </a:cubicBezTo>
                <a:cubicBezTo>
                  <a:pt x="314" y="1811"/>
                  <a:pt x="314" y="1811"/>
                  <a:pt x="314" y="1811"/>
                </a:cubicBezTo>
                <a:cubicBezTo>
                  <a:pt x="416" y="1899"/>
                  <a:pt x="416" y="1899"/>
                  <a:pt x="416" y="1899"/>
                </a:cubicBezTo>
                <a:cubicBezTo>
                  <a:pt x="569" y="1794"/>
                  <a:pt x="569" y="1794"/>
                  <a:pt x="569" y="1794"/>
                </a:cubicBezTo>
                <a:cubicBezTo>
                  <a:pt x="600" y="1815"/>
                  <a:pt x="633" y="1834"/>
                  <a:pt x="667" y="1851"/>
                </a:cubicBezTo>
                <a:cubicBezTo>
                  <a:pt x="653" y="2035"/>
                  <a:pt x="653" y="2035"/>
                  <a:pt x="653" y="2035"/>
                </a:cubicBezTo>
                <a:cubicBezTo>
                  <a:pt x="780" y="2079"/>
                  <a:pt x="780" y="2079"/>
                  <a:pt x="780" y="2079"/>
                </a:cubicBezTo>
                <a:cubicBezTo>
                  <a:pt x="882" y="1925"/>
                  <a:pt x="882" y="1925"/>
                  <a:pt x="882" y="1925"/>
                </a:cubicBezTo>
                <a:cubicBezTo>
                  <a:pt x="923" y="1933"/>
                  <a:pt x="964" y="1938"/>
                  <a:pt x="1005" y="1941"/>
                </a:cubicBezTo>
                <a:cubicBezTo>
                  <a:pt x="1064" y="2116"/>
                  <a:pt x="1064" y="2116"/>
                  <a:pt x="1064" y="2116"/>
                </a:cubicBezTo>
                <a:cubicBezTo>
                  <a:pt x="1199" y="2107"/>
                  <a:pt x="1199" y="2107"/>
                  <a:pt x="1199" y="2107"/>
                </a:cubicBezTo>
                <a:cubicBezTo>
                  <a:pt x="1233" y="1925"/>
                  <a:pt x="1233" y="1925"/>
                  <a:pt x="1233" y="1925"/>
                </a:cubicBezTo>
                <a:cubicBezTo>
                  <a:pt x="1269" y="1918"/>
                  <a:pt x="1306" y="1908"/>
                  <a:pt x="1342" y="1896"/>
                </a:cubicBezTo>
                <a:cubicBezTo>
                  <a:pt x="1464" y="2038"/>
                  <a:pt x="1464" y="2038"/>
                  <a:pt x="1464" y="2038"/>
                </a:cubicBezTo>
                <a:cubicBezTo>
                  <a:pt x="1584" y="1979"/>
                  <a:pt x="1584" y="1979"/>
                  <a:pt x="1584" y="1979"/>
                </a:cubicBezTo>
                <a:cubicBezTo>
                  <a:pt x="1546" y="1795"/>
                  <a:pt x="1546" y="1795"/>
                  <a:pt x="1546" y="1795"/>
                </a:cubicBezTo>
                <a:cubicBezTo>
                  <a:pt x="1581" y="1772"/>
                  <a:pt x="1614" y="1747"/>
                  <a:pt x="1645" y="1719"/>
                </a:cubicBezTo>
                <a:cubicBezTo>
                  <a:pt x="1811" y="1802"/>
                  <a:pt x="1811" y="1802"/>
                  <a:pt x="1811" y="1802"/>
                </a:cubicBezTo>
                <a:cubicBezTo>
                  <a:pt x="1899" y="1700"/>
                  <a:pt x="1899" y="1700"/>
                  <a:pt x="1899" y="1700"/>
                </a:cubicBezTo>
                <a:cubicBezTo>
                  <a:pt x="1795" y="1547"/>
                  <a:pt x="1795" y="1547"/>
                  <a:pt x="1795" y="1547"/>
                </a:cubicBezTo>
                <a:cubicBezTo>
                  <a:pt x="1816" y="1516"/>
                  <a:pt x="1834" y="1483"/>
                  <a:pt x="1851" y="1450"/>
                </a:cubicBezTo>
                <a:cubicBezTo>
                  <a:pt x="2036" y="1463"/>
                  <a:pt x="2036" y="1463"/>
                  <a:pt x="2036" y="1463"/>
                </a:cubicBezTo>
                <a:cubicBezTo>
                  <a:pt x="2079" y="1336"/>
                  <a:pt x="2079" y="1336"/>
                  <a:pt x="2079" y="1336"/>
                </a:cubicBezTo>
                <a:cubicBezTo>
                  <a:pt x="1925" y="1234"/>
                  <a:pt x="1925" y="1234"/>
                  <a:pt x="1925" y="1234"/>
                </a:cubicBezTo>
                <a:cubicBezTo>
                  <a:pt x="1933" y="1193"/>
                  <a:pt x="1938" y="1152"/>
                  <a:pt x="1941" y="1111"/>
                </a:cubicBezTo>
                <a:close/>
                <a:moveTo>
                  <a:pt x="1358" y="1669"/>
                </a:moveTo>
                <a:cubicBezTo>
                  <a:pt x="1020" y="1834"/>
                  <a:pt x="613" y="1695"/>
                  <a:pt x="447" y="1357"/>
                </a:cubicBezTo>
                <a:cubicBezTo>
                  <a:pt x="282" y="1020"/>
                  <a:pt x="421" y="613"/>
                  <a:pt x="759" y="447"/>
                </a:cubicBezTo>
                <a:cubicBezTo>
                  <a:pt x="1096" y="282"/>
                  <a:pt x="1504" y="421"/>
                  <a:pt x="1669" y="759"/>
                </a:cubicBezTo>
                <a:cubicBezTo>
                  <a:pt x="1834" y="1096"/>
                  <a:pt x="1695" y="1503"/>
                  <a:pt x="1358" y="166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" name="Freeform 240"/>
          <p:cNvSpPr>
            <a:spLocks noEditPoints="1"/>
          </p:cNvSpPr>
          <p:nvPr/>
        </p:nvSpPr>
        <p:spPr bwMode="auto">
          <a:xfrm>
            <a:off x="3006712" y="3837254"/>
            <a:ext cx="2319338" cy="2319337"/>
          </a:xfrm>
          <a:custGeom>
            <a:avLst/>
            <a:gdLst>
              <a:gd name="T0" fmla="*/ 1840 w 1840"/>
              <a:gd name="T1" fmla="*/ 964 h 1840"/>
              <a:gd name="T2" fmla="*/ 1682 w 1840"/>
              <a:gd name="T3" fmla="*/ 808 h 1840"/>
              <a:gd name="T4" fmla="*/ 1791 w 1840"/>
              <a:gd name="T5" fmla="*/ 614 h 1840"/>
              <a:gd name="T6" fmla="*/ 1578 w 1840"/>
              <a:gd name="T7" fmla="*/ 521 h 1840"/>
              <a:gd name="T8" fmla="*/ 1602 w 1840"/>
              <a:gd name="T9" fmla="*/ 301 h 1840"/>
              <a:gd name="T10" fmla="*/ 1379 w 1840"/>
              <a:gd name="T11" fmla="*/ 303 h 1840"/>
              <a:gd name="T12" fmla="*/ 1318 w 1840"/>
              <a:gd name="T13" fmla="*/ 90 h 1840"/>
              <a:gd name="T14" fmla="*/ 1103 w 1840"/>
              <a:gd name="T15" fmla="*/ 173 h 1840"/>
              <a:gd name="T16" fmla="*/ 964 w 1840"/>
              <a:gd name="T17" fmla="*/ 0 h 1840"/>
              <a:gd name="T18" fmla="*/ 808 w 1840"/>
              <a:gd name="T19" fmla="*/ 159 h 1840"/>
              <a:gd name="T20" fmla="*/ 613 w 1840"/>
              <a:gd name="T21" fmla="*/ 49 h 1840"/>
              <a:gd name="T22" fmla="*/ 521 w 1840"/>
              <a:gd name="T23" fmla="*/ 262 h 1840"/>
              <a:gd name="T24" fmla="*/ 301 w 1840"/>
              <a:gd name="T25" fmla="*/ 239 h 1840"/>
              <a:gd name="T26" fmla="*/ 303 w 1840"/>
              <a:gd name="T27" fmla="*/ 461 h 1840"/>
              <a:gd name="T28" fmla="*/ 89 w 1840"/>
              <a:gd name="T29" fmla="*/ 522 h 1840"/>
              <a:gd name="T30" fmla="*/ 173 w 1840"/>
              <a:gd name="T31" fmla="*/ 737 h 1840"/>
              <a:gd name="T32" fmla="*/ 0 w 1840"/>
              <a:gd name="T33" fmla="*/ 877 h 1840"/>
              <a:gd name="T34" fmla="*/ 159 w 1840"/>
              <a:gd name="T35" fmla="*/ 1032 h 1840"/>
              <a:gd name="T36" fmla="*/ 49 w 1840"/>
              <a:gd name="T37" fmla="*/ 1227 h 1840"/>
              <a:gd name="T38" fmla="*/ 262 w 1840"/>
              <a:gd name="T39" fmla="*/ 1320 h 1840"/>
              <a:gd name="T40" fmla="*/ 239 w 1840"/>
              <a:gd name="T41" fmla="*/ 1540 h 1840"/>
              <a:gd name="T42" fmla="*/ 461 w 1840"/>
              <a:gd name="T43" fmla="*/ 1538 h 1840"/>
              <a:gd name="T44" fmla="*/ 522 w 1840"/>
              <a:gd name="T45" fmla="*/ 1751 h 1840"/>
              <a:gd name="T46" fmla="*/ 737 w 1840"/>
              <a:gd name="T47" fmla="*/ 1668 h 1840"/>
              <a:gd name="T48" fmla="*/ 876 w 1840"/>
              <a:gd name="T49" fmla="*/ 1840 h 1840"/>
              <a:gd name="T50" fmla="*/ 1032 w 1840"/>
              <a:gd name="T51" fmla="*/ 1682 h 1840"/>
              <a:gd name="T52" fmla="*/ 1227 w 1840"/>
              <a:gd name="T53" fmla="*/ 1791 h 1840"/>
              <a:gd name="T54" fmla="*/ 1319 w 1840"/>
              <a:gd name="T55" fmla="*/ 1579 h 1840"/>
              <a:gd name="T56" fmla="*/ 1540 w 1840"/>
              <a:gd name="T57" fmla="*/ 1602 h 1840"/>
              <a:gd name="T58" fmla="*/ 1538 w 1840"/>
              <a:gd name="T59" fmla="*/ 1380 h 1840"/>
              <a:gd name="T60" fmla="*/ 1751 w 1840"/>
              <a:gd name="T61" fmla="*/ 1318 h 1840"/>
              <a:gd name="T62" fmla="*/ 1668 w 1840"/>
              <a:gd name="T63" fmla="*/ 1104 h 1840"/>
              <a:gd name="T64" fmla="*/ 1081 w 1840"/>
              <a:gd name="T65" fmla="*/ 1490 h 1840"/>
              <a:gd name="T66" fmla="*/ 759 w 1840"/>
              <a:gd name="T67" fmla="*/ 351 h 1840"/>
              <a:gd name="T68" fmla="*/ 1081 w 1840"/>
              <a:gd name="T69" fmla="*/ 1490 h 1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40" h="1840">
                <a:moveTo>
                  <a:pt x="1827" y="1080"/>
                </a:moveTo>
                <a:cubicBezTo>
                  <a:pt x="1840" y="964"/>
                  <a:pt x="1840" y="964"/>
                  <a:pt x="1840" y="964"/>
                </a:cubicBezTo>
                <a:cubicBezTo>
                  <a:pt x="1690" y="906"/>
                  <a:pt x="1690" y="906"/>
                  <a:pt x="1690" y="906"/>
                </a:cubicBezTo>
                <a:cubicBezTo>
                  <a:pt x="1689" y="874"/>
                  <a:pt x="1687" y="841"/>
                  <a:pt x="1682" y="808"/>
                </a:cubicBezTo>
                <a:cubicBezTo>
                  <a:pt x="1823" y="726"/>
                  <a:pt x="1823" y="726"/>
                  <a:pt x="1823" y="726"/>
                </a:cubicBezTo>
                <a:cubicBezTo>
                  <a:pt x="1791" y="614"/>
                  <a:pt x="1791" y="614"/>
                  <a:pt x="1791" y="614"/>
                </a:cubicBezTo>
                <a:cubicBezTo>
                  <a:pt x="1628" y="618"/>
                  <a:pt x="1628" y="618"/>
                  <a:pt x="1628" y="618"/>
                </a:cubicBezTo>
                <a:cubicBezTo>
                  <a:pt x="1614" y="584"/>
                  <a:pt x="1597" y="552"/>
                  <a:pt x="1578" y="521"/>
                </a:cubicBezTo>
                <a:cubicBezTo>
                  <a:pt x="1675" y="392"/>
                  <a:pt x="1675" y="392"/>
                  <a:pt x="1675" y="392"/>
                </a:cubicBezTo>
                <a:cubicBezTo>
                  <a:pt x="1602" y="301"/>
                  <a:pt x="1602" y="301"/>
                  <a:pt x="1602" y="301"/>
                </a:cubicBezTo>
                <a:cubicBezTo>
                  <a:pt x="1455" y="366"/>
                  <a:pt x="1455" y="366"/>
                  <a:pt x="1455" y="366"/>
                </a:cubicBezTo>
                <a:cubicBezTo>
                  <a:pt x="1431" y="344"/>
                  <a:pt x="1406" y="322"/>
                  <a:pt x="1379" y="303"/>
                </a:cubicBezTo>
                <a:cubicBezTo>
                  <a:pt x="1420" y="147"/>
                  <a:pt x="1420" y="147"/>
                  <a:pt x="1420" y="147"/>
                </a:cubicBezTo>
                <a:cubicBezTo>
                  <a:pt x="1318" y="90"/>
                  <a:pt x="1318" y="90"/>
                  <a:pt x="1318" y="90"/>
                </a:cubicBezTo>
                <a:cubicBezTo>
                  <a:pt x="1206" y="206"/>
                  <a:pt x="1206" y="206"/>
                  <a:pt x="1206" y="206"/>
                </a:cubicBezTo>
                <a:cubicBezTo>
                  <a:pt x="1173" y="193"/>
                  <a:pt x="1139" y="181"/>
                  <a:pt x="1103" y="173"/>
                </a:cubicBezTo>
                <a:cubicBezTo>
                  <a:pt x="1080" y="13"/>
                  <a:pt x="1080" y="13"/>
                  <a:pt x="1080" y="13"/>
                </a:cubicBezTo>
                <a:cubicBezTo>
                  <a:pt x="964" y="0"/>
                  <a:pt x="964" y="0"/>
                  <a:pt x="964" y="0"/>
                </a:cubicBezTo>
                <a:cubicBezTo>
                  <a:pt x="906" y="151"/>
                  <a:pt x="906" y="151"/>
                  <a:pt x="906" y="151"/>
                </a:cubicBezTo>
                <a:cubicBezTo>
                  <a:pt x="874" y="151"/>
                  <a:pt x="841" y="154"/>
                  <a:pt x="808" y="159"/>
                </a:cubicBezTo>
                <a:cubicBezTo>
                  <a:pt x="726" y="17"/>
                  <a:pt x="726" y="17"/>
                  <a:pt x="726" y="17"/>
                </a:cubicBezTo>
                <a:cubicBezTo>
                  <a:pt x="613" y="49"/>
                  <a:pt x="613" y="49"/>
                  <a:pt x="613" y="49"/>
                </a:cubicBezTo>
                <a:cubicBezTo>
                  <a:pt x="617" y="213"/>
                  <a:pt x="617" y="213"/>
                  <a:pt x="617" y="213"/>
                </a:cubicBezTo>
                <a:cubicBezTo>
                  <a:pt x="584" y="227"/>
                  <a:pt x="552" y="244"/>
                  <a:pt x="521" y="262"/>
                </a:cubicBezTo>
                <a:cubicBezTo>
                  <a:pt x="392" y="166"/>
                  <a:pt x="392" y="166"/>
                  <a:pt x="392" y="166"/>
                </a:cubicBezTo>
                <a:cubicBezTo>
                  <a:pt x="301" y="239"/>
                  <a:pt x="301" y="239"/>
                  <a:pt x="301" y="239"/>
                </a:cubicBezTo>
                <a:cubicBezTo>
                  <a:pt x="366" y="386"/>
                  <a:pt x="366" y="386"/>
                  <a:pt x="366" y="386"/>
                </a:cubicBezTo>
                <a:cubicBezTo>
                  <a:pt x="343" y="410"/>
                  <a:pt x="322" y="435"/>
                  <a:pt x="303" y="461"/>
                </a:cubicBezTo>
                <a:cubicBezTo>
                  <a:pt x="147" y="420"/>
                  <a:pt x="147" y="420"/>
                  <a:pt x="147" y="420"/>
                </a:cubicBezTo>
                <a:cubicBezTo>
                  <a:pt x="89" y="522"/>
                  <a:pt x="89" y="522"/>
                  <a:pt x="89" y="522"/>
                </a:cubicBezTo>
                <a:cubicBezTo>
                  <a:pt x="206" y="634"/>
                  <a:pt x="206" y="634"/>
                  <a:pt x="206" y="634"/>
                </a:cubicBezTo>
                <a:cubicBezTo>
                  <a:pt x="192" y="668"/>
                  <a:pt x="181" y="702"/>
                  <a:pt x="173" y="737"/>
                </a:cubicBezTo>
                <a:cubicBezTo>
                  <a:pt x="13" y="760"/>
                  <a:pt x="13" y="760"/>
                  <a:pt x="13" y="760"/>
                </a:cubicBezTo>
                <a:cubicBezTo>
                  <a:pt x="0" y="877"/>
                  <a:pt x="0" y="877"/>
                  <a:pt x="0" y="877"/>
                </a:cubicBezTo>
                <a:cubicBezTo>
                  <a:pt x="151" y="934"/>
                  <a:pt x="151" y="934"/>
                  <a:pt x="151" y="934"/>
                </a:cubicBezTo>
                <a:cubicBezTo>
                  <a:pt x="151" y="967"/>
                  <a:pt x="154" y="1000"/>
                  <a:pt x="159" y="1032"/>
                </a:cubicBezTo>
                <a:cubicBezTo>
                  <a:pt x="17" y="1115"/>
                  <a:pt x="17" y="1115"/>
                  <a:pt x="17" y="1115"/>
                </a:cubicBezTo>
                <a:cubicBezTo>
                  <a:pt x="49" y="1227"/>
                  <a:pt x="49" y="1227"/>
                  <a:pt x="49" y="1227"/>
                </a:cubicBezTo>
                <a:cubicBezTo>
                  <a:pt x="212" y="1223"/>
                  <a:pt x="212" y="1223"/>
                  <a:pt x="212" y="1223"/>
                </a:cubicBezTo>
                <a:cubicBezTo>
                  <a:pt x="227" y="1257"/>
                  <a:pt x="243" y="1289"/>
                  <a:pt x="262" y="1320"/>
                </a:cubicBezTo>
                <a:cubicBezTo>
                  <a:pt x="166" y="1449"/>
                  <a:pt x="166" y="1449"/>
                  <a:pt x="166" y="1449"/>
                </a:cubicBezTo>
                <a:cubicBezTo>
                  <a:pt x="239" y="1540"/>
                  <a:pt x="239" y="1540"/>
                  <a:pt x="239" y="1540"/>
                </a:cubicBezTo>
                <a:cubicBezTo>
                  <a:pt x="386" y="1474"/>
                  <a:pt x="386" y="1474"/>
                  <a:pt x="386" y="1474"/>
                </a:cubicBezTo>
                <a:cubicBezTo>
                  <a:pt x="410" y="1497"/>
                  <a:pt x="435" y="1518"/>
                  <a:pt x="461" y="1538"/>
                </a:cubicBezTo>
                <a:cubicBezTo>
                  <a:pt x="420" y="1694"/>
                  <a:pt x="420" y="1694"/>
                  <a:pt x="420" y="1694"/>
                </a:cubicBezTo>
                <a:cubicBezTo>
                  <a:pt x="522" y="1751"/>
                  <a:pt x="522" y="1751"/>
                  <a:pt x="522" y="1751"/>
                </a:cubicBezTo>
                <a:cubicBezTo>
                  <a:pt x="634" y="1635"/>
                  <a:pt x="634" y="1635"/>
                  <a:pt x="634" y="1635"/>
                </a:cubicBezTo>
                <a:cubicBezTo>
                  <a:pt x="667" y="1648"/>
                  <a:pt x="702" y="1659"/>
                  <a:pt x="737" y="1668"/>
                </a:cubicBezTo>
                <a:cubicBezTo>
                  <a:pt x="760" y="1827"/>
                  <a:pt x="760" y="1827"/>
                  <a:pt x="760" y="1827"/>
                </a:cubicBezTo>
                <a:cubicBezTo>
                  <a:pt x="876" y="1840"/>
                  <a:pt x="876" y="1840"/>
                  <a:pt x="876" y="1840"/>
                </a:cubicBezTo>
                <a:cubicBezTo>
                  <a:pt x="934" y="1690"/>
                  <a:pt x="934" y="1690"/>
                  <a:pt x="934" y="1690"/>
                </a:cubicBezTo>
                <a:cubicBezTo>
                  <a:pt x="967" y="1689"/>
                  <a:pt x="1000" y="1687"/>
                  <a:pt x="1032" y="1682"/>
                </a:cubicBezTo>
                <a:cubicBezTo>
                  <a:pt x="1114" y="1823"/>
                  <a:pt x="1114" y="1823"/>
                  <a:pt x="1114" y="1823"/>
                </a:cubicBezTo>
                <a:cubicBezTo>
                  <a:pt x="1227" y="1791"/>
                  <a:pt x="1227" y="1791"/>
                  <a:pt x="1227" y="1791"/>
                </a:cubicBezTo>
                <a:cubicBezTo>
                  <a:pt x="1223" y="1628"/>
                  <a:pt x="1223" y="1628"/>
                  <a:pt x="1223" y="1628"/>
                </a:cubicBezTo>
                <a:cubicBezTo>
                  <a:pt x="1256" y="1614"/>
                  <a:pt x="1289" y="1597"/>
                  <a:pt x="1319" y="1579"/>
                </a:cubicBezTo>
                <a:cubicBezTo>
                  <a:pt x="1448" y="1675"/>
                  <a:pt x="1448" y="1675"/>
                  <a:pt x="1448" y="1675"/>
                </a:cubicBezTo>
                <a:cubicBezTo>
                  <a:pt x="1540" y="1602"/>
                  <a:pt x="1540" y="1602"/>
                  <a:pt x="1540" y="1602"/>
                </a:cubicBezTo>
                <a:cubicBezTo>
                  <a:pt x="1474" y="1455"/>
                  <a:pt x="1474" y="1455"/>
                  <a:pt x="1474" y="1455"/>
                </a:cubicBezTo>
                <a:cubicBezTo>
                  <a:pt x="1497" y="1431"/>
                  <a:pt x="1518" y="1406"/>
                  <a:pt x="1538" y="1380"/>
                </a:cubicBezTo>
                <a:cubicBezTo>
                  <a:pt x="1694" y="1420"/>
                  <a:pt x="1694" y="1420"/>
                  <a:pt x="1694" y="1420"/>
                </a:cubicBezTo>
                <a:cubicBezTo>
                  <a:pt x="1751" y="1318"/>
                  <a:pt x="1751" y="1318"/>
                  <a:pt x="1751" y="1318"/>
                </a:cubicBezTo>
                <a:cubicBezTo>
                  <a:pt x="1635" y="1207"/>
                  <a:pt x="1635" y="1207"/>
                  <a:pt x="1635" y="1207"/>
                </a:cubicBezTo>
                <a:cubicBezTo>
                  <a:pt x="1648" y="1173"/>
                  <a:pt x="1659" y="1139"/>
                  <a:pt x="1668" y="1104"/>
                </a:cubicBezTo>
                <a:lnTo>
                  <a:pt x="1827" y="1080"/>
                </a:lnTo>
                <a:close/>
                <a:moveTo>
                  <a:pt x="1081" y="1490"/>
                </a:moveTo>
                <a:cubicBezTo>
                  <a:pt x="766" y="1579"/>
                  <a:pt x="439" y="1396"/>
                  <a:pt x="350" y="1081"/>
                </a:cubicBezTo>
                <a:cubicBezTo>
                  <a:pt x="262" y="767"/>
                  <a:pt x="445" y="439"/>
                  <a:pt x="759" y="351"/>
                </a:cubicBezTo>
                <a:cubicBezTo>
                  <a:pt x="1074" y="262"/>
                  <a:pt x="1401" y="445"/>
                  <a:pt x="1490" y="760"/>
                </a:cubicBezTo>
                <a:cubicBezTo>
                  <a:pt x="1579" y="1074"/>
                  <a:pt x="1396" y="1401"/>
                  <a:pt x="1081" y="14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Freeform 241"/>
          <p:cNvSpPr>
            <a:spLocks noEditPoints="1"/>
          </p:cNvSpPr>
          <p:nvPr/>
        </p:nvSpPr>
        <p:spPr bwMode="auto">
          <a:xfrm>
            <a:off x="1542069" y="3347419"/>
            <a:ext cx="1682750" cy="1682750"/>
          </a:xfrm>
          <a:custGeom>
            <a:avLst/>
            <a:gdLst>
              <a:gd name="T0" fmla="*/ 1335 w 1335"/>
              <a:gd name="T1" fmla="*/ 699 h 1335"/>
              <a:gd name="T2" fmla="*/ 1220 w 1335"/>
              <a:gd name="T3" fmla="*/ 586 h 1335"/>
              <a:gd name="T4" fmla="*/ 1300 w 1335"/>
              <a:gd name="T5" fmla="*/ 445 h 1335"/>
              <a:gd name="T6" fmla="*/ 1145 w 1335"/>
              <a:gd name="T7" fmla="*/ 378 h 1335"/>
              <a:gd name="T8" fmla="*/ 1162 w 1335"/>
              <a:gd name="T9" fmla="*/ 218 h 1335"/>
              <a:gd name="T10" fmla="*/ 1001 w 1335"/>
              <a:gd name="T11" fmla="*/ 219 h 1335"/>
              <a:gd name="T12" fmla="*/ 956 w 1335"/>
              <a:gd name="T13" fmla="*/ 65 h 1335"/>
              <a:gd name="T14" fmla="*/ 801 w 1335"/>
              <a:gd name="T15" fmla="*/ 125 h 1335"/>
              <a:gd name="T16" fmla="*/ 699 w 1335"/>
              <a:gd name="T17" fmla="*/ 0 h 1335"/>
              <a:gd name="T18" fmla="*/ 586 w 1335"/>
              <a:gd name="T19" fmla="*/ 115 h 1335"/>
              <a:gd name="T20" fmla="*/ 445 w 1335"/>
              <a:gd name="T21" fmla="*/ 35 h 1335"/>
              <a:gd name="T22" fmla="*/ 378 w 1335"/>
              <a:gd name="T23" fmla="*/ 190 h 1335"/>
              <a:gd name="T24" fmla="*/ 218 w 1335"/>
              <a:gd name="T25" fmla="*/ 173 h 1335"/>
              <a:gd name="T26" fmla="*/ 220 w 1335"/>
              <a:gd name="T27" fmla="*/ 334 h 1335"/>
              <a:gd name="T28" fmla="*/ 65 w 1335"/>
              <a:gd name="T29" fmla="*/ 379 h 1335"/>
              <a:gd name="T30" fmla="*/ 125 w 1335"/>
              <a:gd name="T31" fmla="*/ 535 h 1335"/>
              <a:gd name="T32" fmla="*/ 0 w 1335"/>
              <a:gd name="T33" fmla="*/ 636 h 1335"/>
              <a:gd name="T34" fmla="*/ 115 w 1335"/>
              <a:gd name="T35" fmla="*/ 749 h 1335"/>
              <a:gd name="T36" fmla="*/ 35 w 1335"/>
              <a:gd name="T37" fmla="*/ 890 h 1335"/>
              <a:gd name="T38" fmla="*/ 190 w 1335"/>
              <a:gd name="T39" fmla="*/ 957 h 1335"/>
              <a:gd name="T40" fmla="*/ 173 w 1335"/>
              <a:gd name="T41" fmla="*/ 1117 h 1335"/>
              <a:gd name="T42" fmla="*/ 334 w 1335"/>
              <a:gd name="T43" fmla="*/ 1116 h 1335"/>
              <a:gd name="T44" fmla="*/ 379 w 1335"/>
              <a:gd name="T45" fmla="*/ 1270 h 1335"/>
              <a:gd name="T46" fmla="*/ 535 w 1335"/>
              <a:gd name="T47" fmla="*/ 1210 h 1335"/>
              <a:gd name="T48" fmla="*/ 636 w 1335"/>
              <a:gd name="T49" fmla="*/ 1335 h 1335"/>
              <a:gd name="T50" fmla="*/ 749 w 1335"/>
              <a:gd name="T51" fmla="*/ 1220 h 1335"/>
              <a:gd name="T52" fmla="*/ 890 w 1335"/>
              <a:gd name="T53" fmla="*/ 1299 h 1335"/>
              <a:gd name="T54" fmla="*/ 957 w 1335"/>
              <a:gd name="T55" fmla="*/ 1145 h 1335"/>
              <a:gd name="T56" fmla="*/ 1117 w 1335"/>
              <a:gd name="T57" fmla="*/ 1162 h 1335"/>
              <a:gd name="T58" fmla="*/ 1116 w 1335"/>
              <a:gd name="T59" fmla="*/ 1001 h 1335"/>
              <a:gd name="T60" fmla="*/ 1271 w 1335"/>
              <a:gd name="T61" fmla="*/ 956 h 1335"/>
              <a:gd name="T62" fmla="*/ 1210 w 1335"/>
              <a:gd name="T63" fmla="*/ 801 h 1335"/>
              <a:gd name="T64" fmla="*/ 776 w 1335"/>
              <a:gd name="T65" fmla="*/ 1050 h 1335"/>
              <a:gd name="T66" fmla="*/ 560 w 1335"/>
              <a:gd name="T67" fmla="*/ 286 h 1335"/>
              <a:gd name="T68" fmla="*/ 776 w 1335"/>
              <a:gd name="T69" fmla="*/ 1050 h 1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35" h="1335">
                <a:moveTo>
                  <a:pt x="1326" y="784"/>
                </a:moveTo>
                <a:cubicBezTo>
                  <a:pt x="1335" y="699"/>
                  <a:pt x="1335" y="699"/>
                  <a:pt x="1335" y="699"/>
                </a:cubicBezTo>
                <a:cubicBezTo>
                  <a:pt x="1226" y="658"/>
                  <a:pt x="1226" y="658"/>
                  <a:pt x="1226" y="658"/>
                </a:cubicBezTo>
                <a:cubicBezTo>
                  <a:pt x="1226" y="634"/>
                  <a:pt x="1224" y="610"/>
                  <a:pt x="1220" y="586"/>
                </a:cubicBezTo>
                <a:cubicBezTo>
                  <a:pt x="1323" y="527"/>
                  <a:pt x="1323" y="527"/>
                  <a:pt x="1323" y="527"/>
                </a:cubicBezTo>
                <a:cubicBezTo>
                  <a:pt x="1300" y="445"/>
                  <a:pt x="1300" y="445"/>
                  <a:pt x="1300" y="445"/>
                </a:cubicBezTo>
                <a:cubicBezTo>
                  <a:pt x="1181" y="448"/>
                  <a:pt x="1181" y="448"/>
                  <a:pt x="1181" y="448"/>
                </a:cubicBezTo>
                <a:cubicBezTo>
                  <a:pt x="1171" y="424"/>
                  <a:pt x="1159" y="400"/>
                  <a:pt x="1145" y="378"/>
                </a:cubicBezTo>
                <a:cubicBezTo>
                  <a:pt x="1215" y="284"/>
                  <a:pt x="1215" y="284"/>
                  <a:pt x="1215" y="284"/>
                </a:cubicBezTo>
                <a:cubicBezTo>
                  <a:pt x="1162" y="218"/>
                  <a:pt x="1162" y="218"/>
                  <a:pt x="1162" y="218"/>
                </a:cubicBezTo>
                <a:cubicBezTo>
                  <a:pt x="1055" y="266"/>
                  <a:pt x="1055" y="266"/>
                  <a:pt x="1055" y="266"/>
                </a:cubicBezTo>
                <a:cubicBezTo>
                  <a:pt x="1038" y="249"/>
                  <a:pt x="1020" y="234"/>
                  <a:pt x="1001" y="219"/>
                </a:cubicBezTo>
                <a:cubicBezTo>
                  <a:pt x="1031" y="106"/>
                  <a:pt x="1031" y="106"/>
                  <a:pt x="1031" y="106"/>
                </a:cubicBezTo>
                <a:cubicBezTo>
                  <a:pt x="956" y="65"/>
                  <a:pt x="956" y="65"/>
                  <a:pt x="956" y="65"/>
                </a:cubicBezTo>
                <a:cubicBezTo>
                  <a:pt x="875" y="149"/>
                  <a:pt x="875" y="149"/>
                  <a:pt x="875" y="149"/>
                </a:cubicBezTo>
                <a:cubicBezTo>
                  <a:pt x="851" y="139"/>
                  <a:pt x="826" y="131"/>
                  <a:pt x="801" y="125"/>
                </a:cubicBezTo>
                <a:cubicBezTo>
                  <a:pt x="784" y="9"/>
                  <a:pt x="784" y="9"/>
                  <a:pt x="784" y="9"/>
                </a:cubicBezTo>
                <a:cubicBezTo>
                  <a:pt x="699" y="0"/>
                  <a:pt x="699" y="0"/>
                  <a:pt x="699" y="0"/>
                </a:cubicBezTo>
                <a:cubicBezTo>
                  <a:pt x="658" y="109"/>
                  <a:pt x="658" y="109"/>
                  <a:pt x="658" y="109"/>
                </a:cubicBezTo>
                <a:cubicBezTo>
                  <a:pt x="634" y="109"/>
                  <a:pt x="610" y="111"/>
                  <a:pt x="586" y="115"/>
                </a:cubicBezTo>
                <a:cubicBezTo>
                  <a:pt x="527" y="12"/>
                  <a:pt x="527" y="12"/>
                  <a:pt x="527" y="12"/>
                </a:cubicBezTo>
                <a:cubicBezTo>
                  <a:pt x="445" y="35"/>
                  <a:pt x="445" y="35"/>
                  <a:pt x="445" y="35"/>
                </a:cubicBezTo>
                <a:cubicBezTo>
                  <a:pt x="448" y="154"/>
                  <a:pt x="448" y="154"/>
                  <a:pt x="448" y="154"/>
                </a:cubicBezTo>
                <a:cubicBezTo>
                  <a:pt x="424" y="164"/>
                  <a:pt x="400" y="176"/>
                  <a:pt x="378" y="190"/>
                </a:cubicBezTo>
                <a:cubicBezTo>
                  <a:pt x="284" y="120"/>
                  <a:pt x="284" y="120"/>
                  <a:pt x="284" y="120"/>
                </a:cubicBezTo>
                <a:cubicBezTo>
                  <a:pt x="218" y="173"/>
                  <a:pt x="218" y="173"/>
                  <a:pt x="218" y="173"/>
                </a:cubicBezTo>
                <a:cubicBezTo>
                  <a:pt x="266" y="280"/>
                  <a:pt x="266" y="280"/>
                  <a:pt x="266" y="280"/>
                </a:cubicBezTo>
                <a:cubicBezTo>
                  <a:pt x="249" y="297"/>
                  <a:pt x="234" y="315"/>
                  <a:pt x="220" y="334"/>
                </a:cubicBezTo>
                <a:cubicBezTo>
                  <a:pt x="106" y="305"/>
                  <a:pt x="106" y="305"/>
                  <a:pt x="106" y="305"/>
                </a:cubicBezTo>
                <a:cubicBezTo>
                  <a:pt x="65" y="379"/>
                  <a:pt x="65" y="379"/>
                  <a:pt x="65" y="379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39" y="484"/>
                  <a:pt x="131" y="509"/>
                  <a:pt x="125" y="535"/>
                </a:cubicBezTo>
                <a:cubicBezTo>
                  <a:pt x="9" y="551"/>
                  <a:pt x="9" y="551"/>
                  <a:pt x="9" y="551"/>
                </a:cubicBezTo>
                <a:cubicBezTo>
                  <a:pt x="0" y="636"/>
                  <a:pt x="0" y="636"/>
                  <a:pt x="0" y="636"/>
                </a:cubicBezTo>
                <a:cubicBezTo>
                  <a:pt x="109" y="678"/>
                  <a:pt x="109" y="678"/>
                  <a:pt x="109" y="678"/>
                </a:cubicBezTo>
                <a:cubicBezTo>
                  <a:pt x="110" y="701"/>
                  <a:pt x="111" y="725"/>
                  <a:pt x="115" y="749"/>
                </a:cubicBezTo>
                <a:cubicBezTo>
                  <a:pt x="12" y="809"/>
                  <a:pt x="12" y="809"/>
                  <a:pt x="12" y="809"/>
                </a:cubicBezTo>
                <a:cubicBezTo>
                  <a:pt x="35" y="890"/>
                  <a:pt x="35" y="890"/>
                  <a:pt x="35" y="890"/>
                </a:cubicBezTo>
                <a:cubicBezTo>
                  <a:pt x="154" y="887"/>
                  <a:pt x="154" y="887"/>
                  <a:pt x="154" y="887"/>
                </a:cubicBezTo>
                <a:cubicBezTo>
                  <a:pt x="164" y="912"/>
                  <a:pt x="177" y="935"/>
                  <a:pt x="190" y="957"/>
                </a:cubicBezTo>
                <a:cubicBezTo>
                  <a:pt x="120" y="1051"/>
                  <a:pt x="120" y="1051"/>
                  <a:pt x="120" y="1051"/>
                </a:cubicBezTo>
                <a:cubicBezTo>
                  <a:pt x="173" y="1117"/>
                  <a:pt x="173" y="1117"/>
                  <a:pt x="173" y="1117"/>
                </a:cubicBezTo>
                <a:cubicBezTo>
                  <a:pt x="280" y="1070"/>
                  <a:pt x="280" y="1070"/>
                  <a:pt x="280" y="1070"/>
                </a:cubicBezTo>
                <a:cubicBezTo>
                  <a:pt x="297" y="1086"/>
                  <a:pt x="315" y="1102"/>
                  <a:pt x="334" y="1116"/>
                </a:cubicBezTo>
                <a:cubicBezTo>
                  <a:pt x="305" y="1229"/>
                  <a:pt x="305" y="1229"/>
                  <a:pt x="305" y="1229"/>
                </a:cubicBezTo>
                <a:cubicBezTo>
                  <a:pt x="379" y="1270"/>
                  <a:pt x="379" y="1270"/>
                  <a:pt x="379" y="1270"/>
                </a:cubicBezTo>
                <a:cubicBezTo>
                  <a:pt x="460" y="1186"/>
                  <a:pt x="460" y="1186"/>
                  <a:pt x="460" y="1186"/>
                </a:cubicBezTo>
                <a:cubicBezTo>
                  <a:pt x="484" y="1196"/>
                  <a:pt x="509" y="1204"/>
                  <a:pt x="535" y="1210"/>
                </a:cubicBezTo>
                <a:cubicBezTo>
                  <a:pt x="551" y="1326"/>
                  <a:pt x="551" y="1326"/>
                  <a:pt x="551" y="1326"/>
                </a:cubicBezTo>
                <a:cubicBezTo>
                  <a:pt x="636" y="1335"/>
                  <a:pt x="636" y="1335"/>
                  <a:pt x="636" y="1335"/>
                </a:cubicBezTo>
                <a:cubicBezTo>
                  <a:pt x="678" y="1226"/>
                  <a:pt x="678" y="1226"/>
                  <a:pt x="678" y="1226"/>
                </a:cubicBezTo>
                <a:cubicBezTo>
                  <a:pt x="701" y="1226"/>
                  <a:pt x="725" y="1224"/>
                  <a:pt x="749" y="1220"/>
                </a:cubicBezTo>
                <a:cubicBezTo>
                  <a:pt x="808" y="1323"/>
                  <a:pt x="808" y="1323"/>
                  <a:pt x="808" y="1323"/>
                </a:cubicBezTo>
                <a:cubicBezTo>
                  <a:pt x="890" y="1299"/>
                  <a:pt x="890" y="1299"/>
                  <a:pt x="890" y="1299"/>
                </a:cubicBezTo>
                <a:cubicBezTo>
                  <a:pt x="887" y="1181"/>
                  <a:pt x="887" y="1181"/>
                  <a:pt x="887" y="1181"/>
                </a:cubicBezTo>
                <a:cubicBezTo>
                  <a:pt x="912" y="1171"/>
                  <a:pt x="935" y="1159"/>
                  <a:pt x="957" y="1145"/>
                </a:cubicBezTo>
                <a:cubicBezTo>
                  <a:pt x="1051" y="1215"/>
                  <a:pt x="1051" y="1215"/>
                  <a:pt x="1051" y="1215"/>
                </a:cubicBezTo>
                <a:cubicBezTo>
                  <a:pt x="1117" y="1162"/>
                  <a:pt x="1117" y="1162"/>
                  <a:pt x="1117" y="1162"/>
                </a:cubicBezTo>
                <a:cubicBezTo>
                  <a:pt x="1070" y="1055"/>
                  <a:pt x="1070" y="1055"/>
                  <a:pt x="1070" y="1055"/>
                </a:cubicBezTo>
                <a:cubicBezTo>
                  <a:pt x="1086" y="1038"/>
                  <a:pt x="1102" y="1020"/>
                  <a:pt x="1116" y="1001"/>
                </a:cubicBezTo>
                <a:cubicBezTo>
                  <a:pt x="1229" y="1031"/>
                  <a:pt x="1229" y="1031"/>
                  <a:pt x="1229" y="1031"/>
                </a:cubicBezTo>
                <a:cubicBezTo>
                  <a:pt x="1271" y="956"/>
                  <a:pt x="1271" y="956"/>
                  <a:pt x="1271" y="956"/>
                </a:cubicBezTo>
                <a:cubicBezTo>
                  <a:pt x="1186" y="875"/>
                  <a:pt x="1186" y="875"/>
                  <a:pt x="1186" y="875"/>
                </a:cubicBezTo>
                <a:cubicBezTo>
                  <a:pt x="1196" y="851"/>
                  <a:pt x="1204" y="826"/>
                  <a:pt x="1210" y="801"/>
                </a:cubicBezTo>
                <a:lnTo>
                  <a:pt x="1326" y="784"/>
                </a:lnTo>
                <a:close/>
                <a:moveTo>
                  <a:pt x="776" y="1050"/>
                </a:moveTo>
                <a:cubicBezTo>
                  <a:pt x="565" y="1109"/>
                  <a:pt x="345" y="986"/>
                  <a:pt x="286" y="775"/>
                </a:cubicBezTo>
                <a:cubicBezTo>
                  <a:pt x="226" y="564"/>
                  <a:pt x="349" y="345"/>
                  <a:pt x="560" y="286"/>
                </a:cubicBezTo>
                <a:cubicBezTo>
                  <a:pt x="771" y="226"/>
                  <a:pt x="990" y="349"/>
                  <a:pt x="1050" y="560"/>
                </a:cubicBezTo>
                <a:cubicBezTo>
                  <a:pt x="1109" y="771"/>
                  <a:pt x="987" y="990"/>
                  <a:pt x="776" y="1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Freeform 247"/>
          <p:cNvSpPr>
            <a:spLocks noEditPoints="1"/>
          </p:cNvSpPr>
          <p:nvPr/>
        </p:nvSpPr>
        <p:spPr bwMode="auto">
          <a:xfrm>
            <a:off x="3851262" y="4683392"/>
            <a:ext cx="630238" cy="628650"/>
          </a:xfrm>
          <a:custGeom>
            <a:avLst/>
            <a:gdLst>
              <a:gd name="T0" fmla="*/ 250 w 500"/>
              <a:gd name="T1" fmla="*/ 499 h 499"/>
              <a:gd name="T2" fmla="*/ 0 w 500"/>
              <a:gd name="T3" fmla="*/ 249 h 499"/>
              <a:gd name="T4" fmla="*/ 250 w 500"/>
              <a:gd name="T5" fmla="*/ 0 h 499"/>
              <a:gd name="T6" fmla="*/ 500 w 500"/>
              <a:gd name="T7" fmla="*/ 249 h 499"/>
              <a:gd name="T8" fmla="*/ 250 w 500"/>
              <a:gd name="T9" fmla="*/ 499 h 499"/>
              <a:gd name="T10" fmla="*/ 250 w 500"/>
              <a:gd name="T11" fmla="*/ 140 h 499"/>
              <a:gd name="T12" fmla="*/ 140 w 500"/>
              <a:gd name="T13" fmla="*/ 249 h 499"/>
              <a:gd name="T14" fmla="*/ 250 w 500"/>
              <a:gd name="T15" fmla="*/ 359 h 499"/>
              <a:gd name="T16" fmla="*/ 360 w 500"/>
              <a:gd name="T17" fmla="*/ 249 h 499"/>
              <a:gd name="T18" fmla="*/ 250 w 500"/>
              <a:gd name="T19" fmla="*/ 14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0" h="499">
                <a:moveTo>
                  <a:pt x="250" y="499"/>
                </a:moveTo>
                <a:cubicBezTo>
                  <a:pt x="112" y="499"/>
                  <a:pt x="0" y="387"/>
                  <a:pt x="0" y="249"/>
                </a:cubicBezTo>
                <a:cubicBezTo>
                  <a:pt x="0" y="112"/>
                  <a:pt x="112" y="0"/>
                  <a:pt x="250" y="0"/>
                </a:cubicBezTo>
                <a:cubicBezTo>
                  <a:pt x="388" y="0"/>
                  <a:pt x="500" y="112"/>
                  <a:pt x="500" y="249"/>
                </a:cubicBezTo>
                <a:cubicBezTo>
                  <a:pt x="500" y="387"/>
                  <a:pt x="388" y="499"/>
                  <a:pt x="250" y="499"/>
                </a:cubicBezTo>
                <a:close/>
                <a:moveTo>
                  <a:pt x="250" y="140"/>
                </a:moveTo>
                <a:cubicBezTo>
                  <a:pt x="190" y="140"/>
                  <a:pt x="140" y="189"/>
                  <a:pt x="140" y="249"/>
                </a:cubicBezTo>
                <a:cubicBezTo>
                  <a:pt x="140" y="310"/>
                  <a:pt x="190" y="359"/>
                  <a:pt x="250" y="359"/>
                </a:cubicBezTo>
                <a:cubicBezTo>
                  <a:pt x="311" y="359"/>
                  <a:pt x="360" y="310"/>
                  <a:pt x="360" y="249"/>
                </a:cubicBezTo>
                <a:cubicBezTo>
                  <a:pt x="360" y="189"/>
                  <a:pt x="311" y="140"/>
                  <a:pt x="250" y="1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Freeform 248"/>
          <p:cNvSpPr>
            <a:spLocks noEditPoints="1"/>
          </p:cNvSpPr>
          <p:nvPr/>
        </p:nvSpPr>
        <p:spPr bwMode="auto">
          <a:xfrm>
            <a:off x="5948349" y="3562392"/>
            <a:ext cx="722313" cy="725487"/>
          </a:xfrm>
          <a:custGeom>
            <a:avLst/>
            <a:gdLst>
              <a:gd name="T0" fmla="*/ 287 w 574"/>
              <a:gd name="T1" fmla="*/ 575 h 575"/>
              <a:gd name="T2" fmla="*/ 0 w 574"/>
              <a:gd name="T3" fmla="*/ 287 h 575"/>
              <a:gd name="T4" fmla="*/ 287 w 574"/>
              <a:gd name="T5" fmla="*/ 0 h 575"/>
              <a:gd name="T6" fmla="*/ 574 w 574"/>
              <a:gd name="T7" fmla="*/ 287 h 575"/>
              <a:gd name="T8" fmla="*/ 287 w 574"/>
              <a:gd name="T9" fmla="*/ 575 h 575"/>
              <a:gd name="T10" fmla="*/ 287 w 574"/>
              <a:gd name="T11" fmla="*/ 160 h 575"/>
              <a:gd name="T12" fmla="*/ 160 w 574"/>
              <a:gd name="T13" fmla="*/ 287 h 575"/>
              <a:gd name="T14" fmla="*/ 287 w 574"/>
              <a:gd name="T15" fmla="*/ 415 h 575"/>
              <a:gd name="T16" fmla="*/ 414 w 574"/>
              <a:gd name="T17" fmla="*/ 287 h 575"/>
              <a:gd name="T18" fmla="*/ 287 w 574"/>
              <a:gd name="T19" fmla="*/ 160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4" h="575">
                <a:moveTo>
                  <a:pt x="287" y="575"/>
                </a:moveTo>
                <a:cubicBezTo>
                  <a:pt x="129" y="575"/>
                  <a:pt x="0" y="446"/>
                  <a:pt x="0" y="287"/>
                </a:cubicBezTo>
                <a:cubicBezTo>
                  <a:pt x="0" y="129"/>
                  <a:pt x="129" y="0"/>
                  <a:pt x="287" y="0"/>
                </a:cubicBezTo>
                <a:cubicBezTo>
                  <a:pt x="446" y="0"/>
                  <a:pt x="574" y="129"/>
                  <a:pt x="574" y="287"/>
                </a:cubicBezTo>
                <a:cubicBezTo>
                  <a:pt x="574" y="446"/>
                  <a:pt x="446" y="575"/>
                  <a:pt x="287" y="575"/>
                </a:cubicBezTo>
                <a:close/>
                <a:moveTo>
                  <a:pt x="287" y="160"/>
                </a:moveTo>
                <a:cubicBezTo>
                  <a:pt x="217" y="160"/>
                  <a:pt x="160" y="217"/>
                  <a:pt x="160" y="287"/>
                </a:cubicBezTo>
                <a:cubicBezTo>
                  <a:pt x="160" y="358"/>
                  <a:pt x="217" y="415"/>
                  <a:pt x="287" y="415"/>
                </a:cubicBezTo>
                <a:cubicBezTo>
                  <a:pt x="357" y="415"/>
                  <a:pt x="414" y="358"/>
                  <a:pt x="414" y="287"/>
                </a:cubicBezTo>
                <a:cubicBezTo>
                  <a:pt x="414" y="217"/>
                  <a:pt x="357" y="160"/>
                  <a:pt x="287" y="16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Freeform 249"/>
          <p:cNvSpPr>
            <a:spLocks noEditPoints="1"/>
          </p:cNvSpPr>
          <p:nvPr/>
        </p:nvSpPr>
        <p:spPr bwMode="auto">
          <a:xfrm>
            <a:off x="2156432" y="3963368"/>
            <a:ext cx="457200" cy="457200"/>
          </a:xfrm>
          <a:custGeom>
            <a:avLst/>
            <a:gdLst>
              <a:gd name="T0" fmla="*/ 181 w 363"/>
              <a:gd name="T1" fmla="*/ 363 h 363"/>
              <a:gd name="T2" fmla="*/ 0 w 363"/>
              <a:gd name="T3" fmla="*/ 181 h 363"/>
              <a:gd name="T4" fmla="*/ 181 w 363"/>
              <a:gd name="T5" fmla="*/ 0 h 363"/>
              <a:gd name="T6" fmla="*/ 363 w 363"/>
              <a:gd name="T7" fmla="*/ 181 h 363"/>
              <a:gd name="T8" fmla="*/ 181 w 363"/>
              <a:gd name="T9" fmla="*/ 363 h 363"/>
              <a:gd name="T10" fmla="*/ 181 w 363"/>
              <a:gd name="T11" fmla="*/ 120 h 363"/>
              <a:gd name="T12" fmla="*/ 120 w 363"/>
              <a:gd name="T13" fmla="*/ 181 h 363"/>
              <a:gd name="T14" fmla="*/ 181 w 363"/>
              <a:gd name="T15" fmla="*/ 243 h 363"/>
              <a:gd name="T16" fmla="*/ 243 w 363"/>
              <a:gd name="T17" fmla="*/ 181 h 363"/>
              <a:gd name="T18" fmla="*/ 181 w 363"/>
              <a:gd name="T19" fmla="*/ 12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3" h="363">
                <a:moveTo>
                  <a:pt x="181" y="363"/>
                </a:moveTo>
                <a:cubicBezTo>
                  <a:pt x="81" y="363"/>
                  <a:pt x="0" y="282"/>
                  <a:pt x="0" y="181"/>
                </a:cubicBezTo>
                <a:cubicBezTo>
                  <a:pt x="0" y="81"/>
                  <a:pt x="81" y="0"/>
                  <a:pt x="181" y="0"/>
                </a:cubicBezTo>
                <a:cubicBezTo>
                  <a:pt x="281" y="0"/>
                  <a:pt x="363" y="81"/>
                  <a:pt x="363" y="181"/>
                </a:cubicBezTo>
                <a:cubicBezTo>
                  <a:pt x="363" y="282"/>
                  <a:pt x="281" y="363"/>
                  <a:pt x="181" y="363"/>
                </a:cubicBezTo>
                <a:close/>
                <a:moveTo>
                  <a:pt x="181" y="120"/>
                </a:moveTo>
                <a:cubicBezTo>
                  <a:pt x="147" y="120"/>
                  <a:pt x="120" y="147"/>
                  <a:pt x="120" y="181"/>
                </a:cubicBezTo>
                <a:cubicBezTo>
                  <a:pt x="120" y="215"/>
                  <a:pt x="147" y="243"/>
                  <a:pt x="181" y="243"/>
                </a:cubicBezTo>
                <a:cubicBezTo>
                  <a:pt x="215" y="243"/>
                  <a:pt x="243" y="215"/>
                  <a:pt x="243" y="181"/>
                </a:cubicBezTo>
                <a:cubicBezTo>
                  <a:pt x="243" y="147"/>
                  <a:pt x="215" y="120"/>
                  <a:pt x="181" y="1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8" name="Group 17"/>
          <p:cNvGrpSpPr/>
          <p:nvPr/>
        </p:nvGrpSpPr>
        <p:grpSpPr>
          <a:xfrm>
            <a:off x="8019852" y="2424948"/>
            <a:ext cx="2694701" cy="2174296"/>
            <a:chOff x="8198838" y="2976912"/>
            <a:chExt cx="2694701" cy="2174296"/>
          </a:xfrm>
        </p:grpSpPr>
        <p:sp>
          <p:nvSpPr>
            <p:cNvPr id="19" name="TextBox 18"/>
            <p:cNvSpPr txBox="1"/>
            <p:nvPr/>
          </p:nvSpPr>
          <p:spPr>
            <a:xfrm>
              <a:off x="8198838" y="2976912"/>
              <a:ext cx="20505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 this Demo…</a:t>
              </a:r>
              <a:endParaRPr lang="id-ID" sz="2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198838" y="3362257"/>
              <a:ext cx="2694701" cy="1788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Customizing the User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The </a:t>
              </a:r>
              <a:r>
                <a:rPr lang="en-US" sz="1050" dirty="0" err="1" smtClean="0">
                  <a:solidFill>
                    <a:schemeClr val="bg1">
                      <a:lumMod val="65000"/>
                    </a:schemeClr>
                  </a:solidFill>
                </a:rPr>
                <a:t>UserManager</a:t>
              </a: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 and </a:t>
              </a:r>
              <a:r>
                <a:rPr lang="en-US" sz="1050" dirty="0" err="1" smtClean="0">
                  <a:solidFill>
                    <a:schemeClr val="bg1">
                      <a:lumMod val="65000"/>
                    </a:schemeClr>
                  </a:solidFill>
                </a:rPr>
                <a:t>RoleManager</a:t>
              </a:r>
              <a:endParaRPr lang="en-US" sz="105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Setting up email / SMS integration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Implementing password recovery / email validation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Setting up </a:t>
              </a:r>
              <a:r>
                <a:rPr lang="en-US" sz="1050" dirty="0" err="1" smtClean="0">
                  <a:solidFill>
                    <a:schemeClr val="bg1">
                      <a:lumMod val="65000"/>
                    </a:schemeClr>
                  </a:solidFill>
                </a:rPr>
                <a:t>oauth</a:t>
              </a: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 providers (Twitter)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050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05617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8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50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9499" y="2323926"/>
            <a:ext cx="4882156" cy="4551069"/>
            <a:chOff x="-19499" y="2323926"/>
            <a:chExt cx="4882156" cy="4551069"/>
          </a:xfrm>
        </p:grpSpPr>
        <p:sp>
          <p:nvSpPr>
            <p:cNvPr id="222" name="Right Triangle 221"/>
            <p:cNvSpPr/>
            <p:nvPr/>
          </p:nvSpPr>
          <p:spPr>
            <a:xfrm>
              <a:off x="-19499" y="2323926"/>
              <a:ext cx="4525511" cy="4525511"/>
            </a:xfrm>
            <a:prstGeom prst="rtTriangl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0" name="Right Triangle 219"/>
            <p:cNvSpPr/>
            <p:nvPr/>
          </p:nvSpPr>
          <p:spPr>
            <a:xfrm>
              <a:off x="1075053" y="3087391"/>
              <a:ext cx="3787604" cy="3787604"/>
            </a:xfrm>
            <a:prstGeom prst="rtTriangl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Right Triangle 10"/>
            <p:cNvSpPr/>
            <p:nvPr/>
          </p:nvSpPr>
          <p:spPr>
            <a:xfrm>
              <a:off x="-6998" y="2575276"/>
              <a:ext cx="4274161" cy="4274161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101506" y="761261"/>
            <a:ext cx="34804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Hi. I’m Adam.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242991" y="2322548"/>
            <a:ext cx="5432961" cy="939754"/>
            <a:chOff x="5242991" y="2328987"/>
            <a:chExt cx="5432961" cy="939754"/>
          </a:xfrm>
        </p:grpSpPr>
        <p:sp>
          <p:nvSpPr>
            <p:cNvPr id="10" name="Rectangle 9"/>
            <p:cNvSpPr/>
            <p:nvPr/>
          </p:nvSpPr>
          <p:spPr>
            <a:xfrm>
              <a:off x="5242991" y="2419133"/>
              <a:ext cx="739929" cy="7399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217425" y="2328987"/>
              <a:ext cx="4458527" cy="939754"/>
              <a:chOff x="6217425" y="2328987"/>
              <a:chExt cx="4458527" cy="939754"/>
            </a:xfrm>
          </p:grpSpPr>
          <p:sp>
            <p:nvSpPr>
              <p:cNvPr id="190" name="TextBox 189"/>
              <p:cNvSpPr txBox="1"/>
              <p:nvPr/>
            </p:nvSpPr>
            <p:spPr>
              <a:xfrm>
                <a:off x="6217426" y="2328987"/>
                <a:ext cx="2611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Microsoft MVP, </a:t>
                </a:r>
                <a:r>
                  <a:rPr lang="en-US" b="1" dirty="0" err="1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ASPInsider</a:t>
                </a:r>
                <a:endParaRPr lang="id-ID" b="1" dirty="0">
                  <a:solidFill>
                    <a:schemeClr val="bg1">
                      <a:lumMod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6217425" y="2622410"/>
                <a:ext cx="44585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MVP area: .NET (C#)</a:t>
                </a:r>
                <a:endParaRPr lang="id-ID" sz="12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242991" y="3396295"/>
            <a:ext cx="5432961" cy="939754"/>
            <a:chOff x="5242991" y="3324852"/>
            <a:chExt cx="5432961" cy="939754"/>
          </a:xfrm>
        </p:grpSpPr>
        <p:sp>
          <p:nvSpPr>
            <p:cNvPr id="216" name="Rectangle 215"/>
            <p:cNvSpPr/>
            <p:nvPr/>
          </p:nvSpPr>
          <p:spPr>
            <a:xfrm>
              <a:off x="5242991" y="3433693"/>
              <a:ext cx="739929" cy="7399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217425" y="3324852"/>
              <a:ext cx="4458527" cy="939754"/>
              <a:chOff x="6217425" y="3333319"/>
              <a:chExt cx="4458527" cy="939754"/>
            </a:xfrm>
          </p:grpSpPr>
          <p:sp>
            <p:nvSpPr>
              <p:cNvPr id="192" name="TextBox 191"/>
              <p:cNvSpPr txBox="1"/>
              <p:nvPr/>
            </p:nvSpPr>
            <p:spPr>
              <a:xfrm>
                <a:off x="6217426" y="3333319"/>
                <a:ext cx="1917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Barney </a:t>
                </a:r>
                <a:r>
                  <a:rPr lang="en-US" b="1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Consulting</a:t>
                </a:r>
                <a:endParaRPr lang="id-ID" b="1" dirty="0">
                  <a:solidFill>
                    <a:schemeClr val="bg1">
                      <a:lumMod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6217425" y="3626742"/>
                <a:ext cx="44585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Consulting, custom development, training.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hlinkClick r:id="rId2"/>
                  </a:rPr>
                  <a:t>http://barneyconsulting.net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5242991" y="4463603"/>
            <a:ext cx="5432961" cy="939754"/>
            <a:chOff x="5242991" y="4297735"/>
            <a:chExt cx="5432961" cy="939754"/>
          </a:xfrm>
        </p:grpSpPr>
        <p:sp>
          <p:nvSpPr>
            <p:cNvPr id="217" name="Rectangle 216"/>
            <p:cNvSpPr/>
            <p:nvPr/>
          </p:nvSpPr>
          <p:spPr>
            <a:xfrm>
              <a:off x="5242991" y="4390353"/>
              <a:ext cx="739929" cy="73992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217425" y="4297735"/>
              <a:ext cx="4458527" cy="939754"/>
              <a:chOff x="6217425" y="4297735"/>
              <a:chExt cx="4458527" cy="939754"/>
            </a:xfrm>
          </p:grpSpPr>
          <p:sp>
            <p:nvSpPr>
              <p:cNvPr id="194" name="TextBox 193"/>
              <p:cNvSpPr txBox="1"/>
              <p:nvPr/>
            </p:nvSpPr>
            <p:spPr>
              <a:xfrm>
                <a:off x="6217426" y="4297735"/>
                <a:ext cx="17645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Nebraska.Code()</a:t>
                </a:r>
                <a:endParaRPr lang="id-ID" b="1" dirty="0">
                  <a:solidFill>
                    <a:schemeClr val="bg1">
                      <a:lumMod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6217425" y="4591158"/>
                <a:ext cx="44585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An awesome developer conference in Lincoln.  </a:t>
                </a:r>
                <a:r>
                  <a:rPr lang="en-US" sz="12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May 18-20, 2016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hlinkClick r:id="rId3"/>
                  </a:rPr>
                  <a:t>http://nebraskacode.com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5242991" y="5530912"/>
            <a:ext cx="5432961" cy="939754"/>
            <a:chOff x="5242991" y="5262151"/>
            <a:chExt cx="5432961" cy="939754"/>
          </a:xfrm>
        </p:grpSpPr>
        <p:sp>
          <p:nvSpPr>
            <p:cNvPr id="218" name="Rectangle 217"/>
            <p:cNvSpPr/>
            <p:nvPr/>
          </p:nvSpPr>
          <p:spPr>
            <a:xfrm>
              <a:off x="5242991" y="5346962"/>
              <a:ext cx="739929" cy="73992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217425" y="5262151"/>
              <a:ext cx="4458527" cy="939754"/>
              <a:chOff x="6217425" y="5262151"/>
              <a:chExt cx="4458527" cy="939754"/>
            </a:xfrm>
          </p:grpSpPr>
          <p:sp>
            <p:nvSpPr>
              <p:cNvPr id="197" name="TextBox 196"/>
              <p:cNvSpPr txBox="1"/>
              <p:nvPr/>
            </p:nvSpPr>
            <p:spPr>
              <a:xfrm>
                <a:off x="6217426" y="5262151"/>
                <a:ext cx="26400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Lincoln .NET User’s Group</a:t>
                </a:r>
                <a:endParaRPr lang="id-ID" b="1" dirty="0">
                  <a:solidFill>
                    <a:schemeClr val="bg1">
                      <a:lumMod val="50000"/>
                    </a:schemeClr>
                  </a:solidFill>
                  <a:latin typeface="+mj-lt"/>
                </a:endParaRPr>
              </a:p>
              <a:p>
                <a:endParaRPr lang="id-ID" b="1" dirty="0">
                  <a:solidFill>
                    <a:schemeClr val="bg1">
                      <a:lumMod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6217425" y="5555574"/>
                <a:ext cx="44585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An awesome developer user group in Lincoln.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hlinkClick r:id="rId4"/>
                  </a:rPr>
                  <a:t>http://lincolndev.net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86" y="1646635"/>
            <a:ext cx="3422319" cy="343617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161539" y="1497990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+mj-lt"/>
              </a:rPr>
              <a:t>adam@adambarney.com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218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5673" y="1417488"/>
            <a:ext cx="390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Set up Identity and Security in Your App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72639" y="680759"/>
            <a:ext cx="2646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Hands On</a:t>
            </a:r>
            <a:endParaRPr lang="en-US" sz="48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180430" y="5869754"/>
            <a:ext cx="930275" cy="930275"/>
            <a:chOff x="9180430" y="5869754"/>
            <a:chExt cx="930275" cy="930275"/>
          </a:xfrm>
        </p:grpSpPr>
        <p:sp>
          <p:nvSpPr>
            <p:cNvPr id="511" name="Freeform 243"/>
            <p:cNvSpPr>
              <a:spLocks/>
            </p:cNvSpPr>
            <p:nvPr/>
          </p:nvSpPr>
          <p:spPr bwMode="auto">
            <a:xfrm>
              <a:off x="9515392" y="6214241"/>
              <a:ext cx="254000" cy="236537"/>
            </a:xfrm>
            <a:custGeom>
              <a:avLst/>
              <a:gdLst>
                <a:gd name="T0" fmla="*/ 127 w 202"/>
                <a:gd name="T1" fmla="*/ 3 h 188"/>
                <a:gd name="T2" fmla="*/ 104 w 202"/>
                <a:gd name="T3" fmla="*/ 0 h 188"/>
                <a:gd name="T4" fmla="*/ 12 w 202"/>
                <a:gd name="T5" fmla="*/ 72 h 188"/>
                <a:gd name="T6" fmla="*/ 81 w 202"/>
                <a:gd name="T7" fmla="*/ 186 h 188"/>
                <a:gd name="T8" fmla="*/ 104 w 202"/>
                <a:gd name="T9" fmla="*/ 188 h 188"/>
                <a:gd name="T10" fmla="*/ 104 w 202"/>
                <a:gd name="T11" fmla="*/ 188 h 188"/>
                <a:gd name="T12" fmla="*/ 196 w 202"/>
                <a:gd name="T13" fmla="*/ 117 h 188"/>
                <a:gd name="T14" fmla="*/ 185 w 202"/>
                <a:gd name="T15" fmla="*/ 46 h 188"/>
                <a:gd name="T16" fmla="*/ 127 w 202"/>
                <a:gd name="T17" fmla="*/ 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8">
                  <a:moveTo>
                    <a:pt x="127" y="3"/>
                  </a:moveTo>
                  <a:cubicBezTo>
                    <a:pt x="119" y="1"/>
                    <a:pt x="112" y="0"/>
                    <a:pt x="104" y="0"/>
                  </a:cubicBezTo>
                  <a:cubicBezTo>
                    <a:pt x="60" y="0"/>
                    <a:pt x="23" y="30"/>
                    <a:pt x="12" y="72"/>
                  </a:cubicBezTo>
                  <a:cubicBezTo>
                    <a:pt x="0" y="122"/>
                    <a:pt x="30" y="173"/>
                    <a:pt x="81" y="186"/>
                  </a:cubicBezTo>
                  <a:cubicBezTo>
                    <a:pt x="89" y="188"/>
                    <a:pt x="96" y="188"/>
                    <a:pt x="104" y="188"/>
                  </a:cubicBezTo>
                  <a:cubicBezTo>
                    <a:pt x="104" y="188"/>
                    <a:pt x="104" y="188"/>
                    <a:pt x="104" y="188"/>
                  </a:cubicBezTo>
                  <a:cubicBezTo>
                    <a:pt x="147" y="188"/>
                    <a:pt x="185" y="159"/>
                    <a:pt x="196" y="117"/>
                  </a:cubicBezTo>
                  <a:cubicBezTo>
                    <a:pt x="202" y="93"/>
                    <a:pt x="198" y="68"/>
                    <a:pt x="185" y="46"/>
                  </a:cubicBezTo>
                  <a:cubicBezTo>
                    <a:pt x="172" y="24"/>
                    <a:pt x="151" y="9"/>
                    <a:pt x="127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2" name="Freeform 244"/>
            <p:cNvSpPr>
              <a:spLocks noEditPoints="1"/>
            </p:cNvSpPr>
            <p:nvPr/>
          </p:nvSpPr>
          <p:spPr bwMode="auto">
            <a:xfrm>
              <a:off x="9180430" y="5869754"/>
              <a:ext cx="930275" cy="930275"/>
            </a:xfrm>
            <a:custGeom>
              <a:avLst/>
              <a:gdLst>
                <a:gd name="T0" fmla="*/ 730 w 738"/>
                <a:gd name="T1" fmla="*/ 444 h 738"/>
                <a:gd name="T2" fmla="*/ 738 w 738"/>
                <a:gd name="T3" fmla="*/ 357 h 738"/>
                <a:gd name="T4" fmla="*/ 646 w 738"/>
                <a:gd name="T5" fmla="*/ 318 h 738"/>
                <a:gd name="T6" fmla="*/ 624 w 738"/>
                <a:gd name="T7" fmla="*/ 249 h 738"/>
                <a:gd name="T8" fmla="*/ 677 w 738"/>
                <a:gd name="T9" fmla="*/ 167 h 738"/>
                <a:gd name="T10" fmla="*/ 621 w 738"/>
                <a:gd name="T11" fmla="*/ 99 h 738"/>
                <a:gd name="T12" fmla="*/ 530 w 738"/>
                <a:gd name="T13" fmla="*/ 137 h 738"/>
                <a:gd name="T14" fmla="*/ 468 w 738"/>
                <a:gd name="T15" fmla="*/ 104 h 738"/>
                <a:gd name="T16" fmla="*/ 447 w 738"/>
                <a:gd name="T17" fmla="*/ 8 h 738"/>
                <a:gd name="T18" fmla="*/ 360 w 738"/>
                <a:gd name="T19" fmla="*/ 0 h 738"/>
                <a:gd name="T20" fmla="*/ 322 w 738"/>
                <a:gd name="T21" fmla="*/ 90 h 738"/>
                <a:gd name="T22" fmla="*/ 252 w 738"/>
                <a:gd name="T23" fmla="*/ 112 h 738"/>
                <a:gd name="T24" fmla="*/ 169 w 738"/>
                <a:gd name="T25" fmla="*/ 58 h 738"/>
                <a:gd name="T26" fmla="*/ 102 w 738"/>
                <a:gd name="T27" fmla="*/ 114 h 738"/>
                <a:gd name="T28" fmla="*/ 139 w 738"/>
                <a:gd name="T29" fmla="*/ 205 h 738"/>
                <a:gd name="T30" fmla="*/ 105 w 738"/>
                <a:gd name="T31" fmla="*/ 270 h 738"/>
                <a:gd name="T32" fmla="*/ 8 w 738"/>
                <a:gd name="T33" fmla="*/ 291 h 738"/>
                <a:gd name="T34" fmla="*/ 0 w 738"/>
                <a:gd name="T35" fmla="*/ 379 h 738"/>
                <a:gd name="T36" fmla="*/ 92 w 738"/>
                <a:gd name="T37" fmla="*/ 417 h 738"/>
                <a:gd name="T38" fmla="*/ 113 w 738"/>
                <a:gd name="T39" fmla="*/ 485 h 738"/>
                <a:gd name="T40" fmla="*/ 59 w 738"/>
                <a:gd name="T41" fmla="*/ 569 h 738"/>
                <a:gd name="T42" fmla="*/ 115 w 738"/>
                <a:gd name="T43" fmla="*/ 637 h 738"/>
                <a:gd name="T44" fmla="*/ 208 w 738"/>
                <a:gd name="T45" fmla="*/ 599 h 738"/>
                <a:gd name="T46" fmla="*/ 269 w 738"/>
                <a:gd name="T47" fmla="*/ 631 h 738"/>
                <a:gd name="T48" fmla="*/ 290 w 738"/>
                <a:gd name="T49" fmla="*/ 729 h 738"/>
                <a:gd name="T50" fmla="*/ 378 w 738"/>
                <a:gd name="T51" fmla="*/ 738 h 738"/>
                <a:gd name="T52" fmla="*/ 417 w 738"/>
                <a:gd name="T53" fmla="*/ 645 h 738"/>
                <a:gd name="T54" fmla="*/ 484 w 738"/>
                <a:gd name="T55" fmla="*/ 625 h 738"/>
                <a:gd name="T56" fmla="*/ 568 w 738"/>
                <a:gd name="T57" fmla="*/ 679 h 738"/>
                <a:gd name="T58" fmla="*/ 636 w 738"/>
                <a:gd name="T59" fmla="*/ 623 h 738"/>
                <a:gd name="T60" fmla="*/ 599 w 738"/>
                <a:gd name="T61" fmla="*/ 531 h 738"/>
                <a:gd name="T62" fmla="*/ 633 w 738"/>
                <a:gd name="T63" fmla="*/ 465 h 738"/>
                <a:gd name="T64" fmla="*/ 730 w 738"/>
                <a:gd name="T65" fmla="*/ 444 h 738"/>
                <a:gd name="T66" fmla="*/ 503 w 738"/>
                <a:gd name="T67" fmla="*/ 401 h 738"/>
                <a:gd name="T68" fmla="*/ 369 w 738"/>
                <a:gd name="T69" fmla="*/ 505 h 738"/>
                <a:gd name="T70" fmla="*/ 369 w 738"/>
                <a:gd name="T71" fmla="*/ 505 h 738"/>
                <a:gd name="T72" fmla="*/ 335 w 738"/>
                <a:gd name="T73" fmla="*/ 502 h 738"/>
                <a:gd name="T74" fmla="*/ 234 w 738"/>
                <a:gd name="T75" fmla="*/ 334 h 738"/>
                <a:gd name="T76" fmla="*/ 369 w 738"/>
                <a:gd name="T77" fmla="*/ 229 h 738"/>
                <a:gd name="T78" fmla="*/ 403 w 738"/>
                <a:gd name="T79" fmla="*/ 233 h 738"/>
                <a:gd name="T80" fmla="*/ 488 w 738"/>
                <a:gd name="T81" fmla="*/ 297 h 738"/>
                <a:gd name="T82" fmla="*/ 503 w 738"/>
                <a:gd name="T83" fmla="*/ 401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38" h="738">
                  <a:moveTo>
                    <a:pt x="730" y="444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6" y="318"/>
                    <a:pt x="646" y="318"/>
                    <a:pt x="646" y="318"/>
                  </a:cubicBezTo>
                  <a:cubicBezTo>
                    <a:pt x="642" y="294"/>
                    <a:pt x="635" y="271"/>
                    <a:pt x="624" y="249"/>
                  </a:cubicBezTo>
                  <a:cubicBezTo>
                    <a:pt x="677" y="167"/>
                    <a:pt x="677" y="167"/>
                    <a:pt x="677" y="167"/>
                  </a:cubicBezTo>
                  <a:cubicBezTo>
                    <a:pt x="621" y="99"/>
                    <a:pt x="621" y="99"/>
                    <a:pt x="621" y="99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1" y="124"/>
                    <a:pt x="490" y="113"/>
                    <a:pt x="468" y="104"/>
                  </a:cubicBezTo>
                  <a:cubicBezTo>
                    <a:pt x="447" y="8"/>
                    <a:pt x="447" y="8"/>
                    <a:pt x="447" y="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0"/>
                    <a:pt x="322" y="90"/>
                    <a:pt x="322" y="90"/>
                  </a:cubicBezTo>
                  <a:cubicBezTo>
                    <a:pt x="298" y="94"/>
                    <a:pt x="274" y="102"/>
                    <a:pt x="252" y="112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39" y="205"/>
                    <a:pt x="139" y="205"/>
                    <a:pt x="139" y="205"/>
                  </a:cubicBezTo>
                  <a:cubicBezTo>
                    <a:pt x="125" y="225"/>
                    <a:pt x="113" y="247"/>
                    <a:pt x="105" y="270"/>
                  </a:cubicBezTo>
                  <a:cubicBezTo>
                    <a:pt x="8" y="291"/>
                    <a:pt x="8" y="291"/>
                    <a:pt x="8" y="291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7"/>
                    <a:pt x="92" y="417"/>
                    <a:pt x="92" y="417"/>
                  </a:cubicBezTo>
                  <a:cubicBezTo>
                    <a:pt x="96" y="441"/>
                    <a:pt x="103" y="464"/>
                    <a:pt x="113" y="485"/>
                  </a:cubicBezTo>
                  <a:cubicBezTo>
                    <a:pt x="59" y="569"/>
                    <a:pt x="59" y="569"/>
                    <a:pt x="59" y="569"/>
                  </a:cubicBezTo>
                  <a:cubicBezTo>
                    <a:pt x="115" y="637"/>
                    <a:pt x="115" y="637"/>
                    <a:pt x="115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6" y="612"/>
                    <a:pt x="247" y="623"/>
                    <a:pt x="269" y="631"/>
                  </a:cubicBezTo>
                  <a:cubicBezTo>
                    <a:pt x="290" y="729"/>
                    <a:pt x="290" y="729"/>
                    <a:pt x="290" y="729"/>
                  </a:cubicBezTo>
                  <a:cubicBezTo>
                    <a:pt x="378" y="738"/>
                    <a:pt x="378" y="738"/>
                    <a:pt x="378" y="738"/>
                  </a:cubicBezTo>
                  <a:cubicBezTo>
                    <a:pt x="417" y="645"/>
                    <a:pt x="417" y="645"/>
                    <a:pt x="417" y="645"/>
                  </a:cubicBezTo>
                  <a:cubicBezTo>
                    <a:pt x="440" y="641"/>
                    <a:pt x="463" y="634"/>
                    <a:pt x="484" y="625"/>
                  </a:cubicBezTo>
                  <a:cubicBezTo>
                    <a:pt x="568" y="679"/>
                    <a:pt x="568" y="679"/>
                    <a:pt x="568" y="679"/>
                  </a:cubicBezTo>
                  <a:cubicBezTo>
                    <a:pt x="636" y="623"/>
                    <a:pt x="636" y="623"/>
                    <a:pt x="636" y="623"/>
                  </a:cubicBezTo>
                  <a:cubicBezTo>
                    <a:pt x="599" y="531"/>
                    <a:pt x="599" y="531"/>
                    <a:pt x="599" y="531"/>
                  </a:cubicBezTo>
                  <a:cubicBezTo>
                    <a:pt x="613" y="511"/>
                    <a:pt x="624" y="489"/>
                    <a:pt x="633" y="465"/>
                  </a:cubicBezTo>
                  <a:lnTo>
                    <a:pt x="730" y="444"/>
                  </a:lnTo>
                  <a:close/>
                  <a:moveTo>
                    <a:pt x="503" y="401"/>
                  </a:moveTo>
                  <a:cubicBezTo>
                    <a:pt x="488" y="463"/>
                    <a:pt x="433" y="505"/>
                    <a:pt x="369" y="505"/>
                  </a:cubicBezTo>
                  <a:cubicBezTo>
                    <a:pt x="369" y="505"/>
                    <a:pt x="369" y="505"/>
                    <a:pt x="369" y="505"/>
                  </a:cubicBezTo>
                  <a:cubicBezTo>
                    <a:pt x="358" y="505"/>
                    <a:pt x="346" y="504"/>
                    <a:pt x="335" y="502"/>
                  </a:cubicBezTo>
                  <a:cubicBezTo>
                    <a:pt x="261" y="483"/>
                    <a:pt x="216" y="408"/>
                    <a:pt x="234" y="334"/>
                  </a:cubicBezTo>
                  <a:cubicBezTo>
                    <a:pt x="250" y="272"/>
                    <a:pt x="305" y="229"/>
                    <a:pt x="369" y="229"/>
                  </a:cubicBezTo>
                  <a:cubicBezTo>
                    <a:pt x="380" y="229"/>
                    <a:pt x="392" y="231"/>
                    <a:pt x="403" y="233"/>
                  </a:cubicBezTo>
                  <a:cubicBezTo>
                    <a:pt x="439" y="242"/>
                    <a:pt x="469" y="265"/>
                    <a:pt x="488" y="297"/>
                  </a:cubicBezTo>
                  <a:cubicBezTo>
                    <a:pt x="507" y="328"/>
                    <a:pt x="512" y="365"/>
                    <a:pt x="503" y="4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874515" y="2395387"/>
            <a:ext cx="930275" cy="930275"/>
            <a:chOff x="10874515" y="2395387"/>
            <a:chExt cx="930275" cy="930275"/>
          </a:xfrm>
        </p:grpSpPr>
        <p:sp>
          <p:nvSpPr>
            <p:cNvPr id="531" name="Freeform 245"/>
            <p:cNvSpPr>
              <a:spLocks/>
            </p:cNvSpPr>
            <p:nvPr/>
          </p:nvSpPr>
          <p:spPr bwMode="auto">
            <a:xfrm>
              <a:off x="11209477" y="2741462"/>
              <a:ext cx="254000" cy="238125"/>
            </a:xfrm>
            <a:custGeom>
              <a:avLst/>
              <a:gdLst>
                <a:gd name="T0" fmla="*/ 128 w 202"/>
                <a:gd name="T1" fmla="*/ 3 h 189"/>
                <a:gd name="T2" fmla="*/ 104 w 202"/>
                <a:gd name="T3" fmla="*/ 0 h 189"/>
                <a:gd name="T4" fmla="*/ 13 w 202"/>
                <a:gd name="T5" fmla="*/ 71 h 189"/>
                <a:gd name="T6" fmla="*/ 82 w 202"/>
                <a:gd name="T7" fmla="*/ 186 h 189"/>
                <a:gd name="T8" fmla="*/ 105 w 202"/>
                <a:gd name="T9" fmla="*/ 189 h 189"/>
                <a:gd name="T10" fmla="*/ 196 w 202"/>
                <a:gd name="T11" fmla="*/ 117 h 189"/>
                <a:gd name="T12" fmla="*/ 186 w 202"/>
                <a:gd name="T13" fmla="*/ 46 h 189"/>
                <a:gd name="T14" fmla="*/ 128 w 202"/>
                <a:gd name="T15" fmla="*/ 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189">
                  <a:moveTo>
                    <a:pt x="128" y="3"/>
                  </a:moveTo>
                  <a:cubicBezTo>
                    <a:pt x="120" y="1"/>
                    <a:pt x="112" y="0"/>
                    <a:pt x="104" y="0"/>
                  </a:cubicBezTo>
                  <a:cubicBezTo>
                    <a:pt x="61" y="0"/>
                    <a:pt x="23" y="29"/>
                    <a:pt x="13" y="71"/>
                  </a:cubicBezTo>
                  <a:cubicBezTo>
                    <a:pt x="0" y="122"/>
                    <a:pt x="31" y="173"/>
                    <a:pt x="82" y="186"/>
                  </a:cubicBezTo>
                  <a:cubicBezTo>
                    <a:pt x="89" y="188"/>
                    <a:pt x="97" y="189"/>
                    <a:pt x="105" y="189"/>
                  </a:cubicBezTo>
                  <a:cubicBezTo>
                    <a:pt x="148" y="189"/>
                    <a:pt x="186" y="160"/>
                    <a:pt x="196" y="117"/>
                  </a:cubicBezTo>
                  <a:cubicBezTo>
                    <a:pt x="202" y="93"/>
                    <a:pt x="199" y="67"/>
                    <a:pt x="186" y="46"/>
                  </a:cubicBezTo>
                  <a:cubicBezTo>
                    <a:pt x="173" y="24"/>
                    <a:pt x="152" y="9"/>
                    <a:pt x="128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2" name="Freeform 246"/>
            <p:cNvSpPr>
              <a:spLocks noEditPoints="1"/>
            </p:cNvSpPr>
            <p:nvPr/>
          </p:nvSpPr>
          <p:spPr bwMode="auto">
            <a:xfrm>
              <a:off x="10874515" y="2395387"/>
              <a:ext cx="930275" cy="930275"/>
            </a:xfrm>
            <a:custGeom>
              <a:avLst/>
              <a:gdLst>
                <a:gd name="T0" fmla="*/ 730 w 738"/>
                <a:gd name="T1" fmla="*/ 445 h 738"/>
                <a:gd name="T2" fmla="*/ 738 w 738"/>
                <a:gd name="T3" fmla="*/ 357 h 738"/>
                <a:gd name="T4" fmla="*/ 647 w 738"/>
                <a:gd name="T5" fmla="*/ 319 h 738"/>
                <a:gd name="T6" fmla="*/ 625 w 738"/>
                <a:gd name="T7" fmla="*/ 250 h 738"/>
                <a:gd name="T8" fmla="*/ 678 w 738"/>
                <a:gd name="T9" fmla="*/ 168 h 738"/>
                <a:gd name="T10" fmla="*/ 622 w 738"/>
                <a:gd name="T11" fmla="*/ 100 h 738"/>
                <a:gd name="T12" fmla="*/ 530 w 738"/>
                <a:gd name="T13" fmla="*/ 137 h 738"/>
                <a:gd name="T14" fmla="*/ 469 w 738"/>
                <a:gd name="T15" fmla="*/ 105 h 738"/>
                <a:gd name="T16" fmla="*/ 448 w 738"/>
                <a:gd name="T17" fmla="*/ 9 h 738"/>
                <a:gd name="T18" fmla="*/ 360 w 738"/>
                <a:gd name="T19" fmla="*/ 0 h 738"/>
                <a:gd name="T20" fmla="*/ 322 w 738"/>
                <a:gd name="T21" fmla="*/ 91 h 738"/>
                <a:gd name="T22" fmla="*/ 253 w 738"/>
                <a:gd name="T23" fmla="*/ 112 h 738"/>
                <a:gd name="T24" fmla="*/ 170 w 738"/>
                <a:gd name="T25" fmla="*/ 59 h 738"/>
                <a:gd name="T26" fmla="*/ 102 w 738"/>
                <a:gd name="T27" fmla="*/ 115 h 738"/>
                <a:gd name="T28" fmla="*/ 139 w 738"/>
                <a:gd name="T29" fmla="*/ 206 h 738"/>
                <a:gd name="T30" fmla="*/ 105 w 738"/>
                <a:gd name="T31" fmla="*/ 271 h 738"/>
                <a:gd name="T32" fmla="*/ 8 w 738"/>
                <a:gd name="T33" fmla="*/ 292 h 738"/>
                <a:gd name="T34" fmla="*/ 0 w 738"/>
                <a:gd name="T35" fmla="*/ 379 h 738"/>
                <a:gd name="T36" fmla="*/ 92 w 738"/>
                <a:gd name="T37" fmla="*/ 418 h 738"/>
                <a:gd name="T38" fmla="*/ 113 w 738"/>
                <a:gd name="T39" fmla="*/ 486 h 738"/>
                <a:gd name="T40" fmla="*/ 59 w 738"/>
                <a:gd name="T41" fmla="*/ 570 h 738"/>
                <a:gd name="T42" fmla="*/ 116 w 738"/>
                <a:gd name="T43" fmla="*/ 637 h 738"/>
                <a:gd name="T44" fmla="*/ 208 w 738"/>
                <a:gd name="T45" fmla="*/ 599 h 738"/>
                <a:gd name="T46" fmla="*/ 270 w 738"/>
                <a:gd name="T47" fmla="*/ 632 h 738"/>
                <a:gd name="T48" fmla="*/ 291 w 738"/>
                <a:gd name="T49" fmla="*/ 730 h 738"/>
                <a:gd name="T50" fmla="*/ 379 w 738"/>
                <a:gd name="T51" fmla="*/ 738 h 738"/>
                <a:gd name="T52" fmla="*/ 417 w 738"/>
                <a:gd name="T53" fmla="*/ 646 h 738"/>
                <a:gd name="T54" fmla="*/ 485 w 738"/>
                <a:gd name="T55" fmla="*/ 625 h 738"/>
                <a:gd name="T56" fmla="*/ 569 w 738"/>
                <a:gd name="T57" fmla="*/ 680 h 738"/>
                <a:gd name="T58" fmla="*/ 637 w 738"/>
                <a:gd name="T59" fmla="*/ 623 h 738"/>
                <a:gd name="T60" fmla="*/ 599 w 738"/>
                <a:gd name="T61" fmla="*/ 532 h 738"/>
                <a:gd name="T62" fmla="*/ 634 w 738"/>
                <a:gd name="T63" fmla="*/ 466 h 738"/>
                <a:gd name="T64" fmla="*/ 730 w 738"/>
                <a:gd name="T65" fmla="*/ 445 h 738"/>
                <a:gd name="T66" fmla="*/ 504 w 738"/>
                <a:gd name="T67" fmla="*/ 402 h 738"/>
                <a:gd name="T68" fmla="*/ 370 w 738"/>
                <a:gd name="T69" fmla="*/ 507 h 738"/>
                <a:gd name="T70" fmla="*/ 336 w 738"/>
                <a:gd name="T71" fmla="*/ 503 h 738"/>
                <a:gd name="T72" fmla="*/ 235 w 738"/>
                <a:gd name="T73" fmla="*/ 335 h 738"/>
                <a:gd name="T74" fmla="*/ 369 w 738"/>
                <a:gd name="T75" fmla="*/ 230 h 738"/>
                <a:gd name="T76" fmla="*/ 403 w 738"/>
                <a:gd name="T77" fmla="*/ 234 h 738"/>
                <a:gd name="T78" fmla="*/ 488 w 738"/>
                <a:gd name="T79" fmla="*/ 297 h 738"/>
                <a:gd name="T80" fmla="*/ 504 w 738"/>
                <a:gd name="T81" fmla="*/ 402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8" h="738">
                  <a:moveTo>
                    <a:pt x="730" y="445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7" y="319"/>
                    <a:pt x="647" y="319"/>
                    <a:pt x="647" y="319"/>
                  </a:cubicBezTo>
                  <a:cubicBezTo>
                    <a:pt x="643" y="295"/>
                    <a:pt x="635" y="272"/>
                    <a:pt x="625" y="250"/>
                  </a:cubicBezTo>
                  <a:cubicBezTo>
                    <a:pt x="678" y="168"/>
                    <a:pt x="678" y="168"/>
                    <a:pt x="678" y="168"/>
                  </a:cubicBezTo>
                  <a:cubicBezTo>
                    <a:pt x="622" y="100"/>
                    <a:pt x="622" y="100"/>
                    <a:pt x="622" y="100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2" y="124"/>
                    <a:pt x="491" y="113"/>
                    <a:pt x="469" y="105"/>
                  </a:cubicBezTo>
                  <a:cubicBezTo>
                    <a:pt x="448" y="9"/>
                    <a:pt x="448" y="9"/>
                    <a:pt x="448" y="9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1"/>
                    <a:pt x="322" y="91"/>
                    <a:pt x="322" y="91"/>
                  </a:cubicBezTo>
                  <a:cubicBezTo>
                    <a:pt x="298" y="95"/>
                    <a:pt x="275" y="102"/>
                    <a:pt x="253" y="112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39" y="206"/>
                    <a:pt x="139" y="206"/>
                    <a:pt x="139" y="206"/>
                  </a:cubicBezTo>
                  <a:cubicBezTo>
                    <a:pt x="125" y="226"/>
                    <a:pt x="114" y="247"/>
                    <a:pt x="105" y="271"/>
                  </a:cubicBezTo>
                  <a:cubicBezTo>
                    <a:pt x="8" y="292"/>
                    <a:pt x="8" y="292"/>
                    <a:pt x="8" y="292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8"/>
                    <a:pt x="92" y="418"/>
                    <a:pt x="92" y="418"/>
                  </a:cubicBezTo>
                  <a:cubicBezTo>
                    <a:pt x="97" y="441"/>
                    <a:pt x="104" y="464"/>
                    <a:pt x="113" y="486"/>
                  </a:cubicBezTo>
                  <a:cubicBezTo>
                    <a:pt x="59" y="570"/>
                    <a:pt x="59" y="570"/>
                    <a:pt x="59" y="570"/>
                  </a:cubicBezTo>
                  <a:cubicBezTo>
                    <a:pt x="116" y="637"/>
                    <a:pt x="116" y="637"/>
                    <a:pt x="116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7" y="612"/>
                    <a:pt x="248" y="623"/>
                    <a:pt x="270" y="632"/>
                  </a:cubicBezTo>
                  <a:cubicBezTo>
                    <a:pt x="291" y="730"/>
                    <a:pt x="291" y="730"/>
                    <a:pt x="291" y="730"/>
                  </a:cubicBezTo>
                  <a:cubicBezTo>
                    <a:pt x="379" y="738"/>
                    <a:pt x="379" y="738"/>
                    <a:pt x="379" y="738"/>
                  </a:cubicBezTo>
                  <a:cubicBezTo>
                    <a:pt x="417" y="646"/>
                    <a:pt x="417" y="646"/>
                    <a:pt x="417" y="646"/>
                  </a:cubicBezTo>
                  <a:cubicBezTo>
                    <a:pt x="441" y="642"/>
                    <a:pt x="463" y="635"/>
                    <a:pt x="485" y="625"/>
                  </a:cubicBezTo>
                  <a:cubicBezTo>
                    <a:pt x="569" y="680"/>
                    <a:pt x="569" y="680"/>
                    <a:pt x="569" y="680"/>
                  </a:cubicBezTo>
                  <a:cubicBezTo>
                    <a:pt x="637" y="623"/>
                    <a:pt x="637" y="623"/>
                    <a:pt x="637" y="623"/>
                  </a:cubicBezTo>
                  <a:cubicBezTo>
                    <a:pt x="599" y="532"/>
                    <a:pt x="599" y="532"/>
                    <a:pt x="599" y="532"/>
                  </a:cubicBezTo>
                  <a:cubicBezTo>
                    <a:pt x="613" y="512"/>
                    <a:pt x="625" y="490"/>
                    <a:pt x="634" y="466"/>
                  </a:cubicBezTo>
                  <a:lnTo>
                    <a:pt x="730" y="445"/>
                  </a:lnTo>
                  <a:close/>
                  <a:moveTo>
                    <a:pt x="504" y="402"/>
                  </a:moveTo>
                  <a:cubicBezTo>
                    <a:pt x="489" y="464"/>
                    <a:pt x="433" y="507"/>
                    <a:pt x="370" y="507"/>
                  </a:cubicBezTo>
                  <a:cubicBezTo>
                    <a:pt x="358" y="507"/>
                    <a:pt x="347" y="506"/>
                    <a:pt x="336" y="503"/>
                  </a:cubicBezTo>
                  <a:cubicBezTo>
                    <a:pt x="262" y="484"/>
                    <a:pt x="217" y="409"/>
                    <a:pt x="235" y="335"/>
                  </a:cubicBezTo>
                  <a:cubicBezTo>
                    <a:pt x="251" y="273"/>
                    <a:pt x="306" y="230"/>
                    <a:pt x="369" y="230"/>
                  </a:cubicBezTo>
                  <a:cubicBezTo>
                    <a:pt x="381" y="230"/>
                    <a:pt x="392" y="231"/>
                    <a:pt x="403" y="234"/>
                  </a:cubicBezTo>
                  <a:cubicBezTo>
                    <a:pt x="439" y="243"/>
                    <a:pt x="469" y="265"/>
                    <a:pt x="488" y="297"/>
                  </a:cubicBezTo>
                  <a:cubicBezTo>
                    <a:pt x="508" y="329"/>
                    <a:pt x="513" y="366"/>
                    <a:pt x="504" y="4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88377" y="2179487"/>
            <a:ext cx="2319338" cy="2319337"/>
            <a:chOff x="7488377" y="2179487"/>
            <a:chExt cx="2319338" cy="2319337"/>
          </a:xfrm>
        </p:grpSpPr>
        <p:sp>
          <p:nvSpPr>
            <p:cNvPr id="508" name="Freeform 240"/>
            <p:cNvSpPr>
              <a:spLocks noEditPoints="1"/>
            </p:cNvSpPr>
            <p:nvPr/>
          </p:nvSpPr>
          <p:spPr bwMode="auto">
            <a:xfrm>
              <a:off x="7488377" y="2179487"/>
              <a:ext cx="2319338" cy="2319337"/>
            </a:xfrm>
            <a:custGeom>
              <a:avLst/>
              <a:gdLst>
                <a:gd name="T0" fmla="*/ 1840 w 1840"/>
                <a:gd name="T1" fmla="*/ 964 h 1840"/>
                <a:gd name="T2" fmla="*/ 1682 w 1840"/>
                <a:gd name="T3" fmla="*/ 808 h 1840"/>
                <a:gd name="T4" fmla="*/ 1791 w 1840"/>
                <a:gd name="T5" fmla="*/ 614 h 1840"/>
                <a:gd name="T6" fmla="*/ 1578 w 1840"/>
                <a:gd name="T7" fmla="*/ 521 h 1840"/>
                <a:gd name="T8" fmla="*/ 1602 w 1840"/>
                <a:gd name="T9" fmla="*/ 301 h 1840"/>
                <a:gd name="T10" fmla="*/ 1379 w 1840"/>
                <a:gd name="T11" fmla="*/ 303 h 1840"/>
                <a:gd name="T12" fmla="*/ 1318 w 1840"/>
                <a:gd name="T13" fmla="*/ 90 h 1840"/>
                <a:gd name="T14" fmla="*/ 1103 w 1840"/>
                <a:gd name="T15" fmla="*/ 173 h 1840"/>
                <a:gd name="T16" fmla="*/ 964 w 1840"/>
                <a:gd name="T17" fmla="*/ 0 h 1840"/>
                <a:gd name="T18" fmla="*/ 808 w 1840"/>
                <a:gd name="T19" fmla="*/ 159 h 1840"/>
                <a:gd name="T20" fmla="*/ 613 w 1840"/>
                <a:gd name="T21" fmla="*/ 49 h 1840"/>
                <a:gd name="T22" fmla="*/ 521 w 1840"/>
                <a:gd name="T23" fmla="*/ 262 h 1840"/>
                <a:gd name="T24" fmla="*/ 301 w 1840"/>
                <a:gd name="T25" fmla="*/ 239 h 1840"/>
                <a:gd name="T26" fmla="*/ 303 w 1840"/>
                <a:gd name="T27" fmla="*/ 461 h 1840"/>
                <a:gd name="T28" fmla="*/ 89 w 1840"/>
                <a:gd name="T29" fmla="*/ 522 h 1840"/>
                <a:gd name="T30" fmla="*/ 173 w 1840"/>
                <a:gd name="T31" fmla="*/ 737 h 1840"/>
                <a:gd name="T32" fmla="*/ 0 w 1840"/>
                <a:gd name="T33" fmla="*/ 877 h 1840"/>
                <a:gd name="T34" fmla="*/ 159 w 1840"/>
                <a:gd name="T35" fmla="*/ 1032 h 1840"/>
                <a:gd name="T36" fmla="*/ 49 w 1840"/>
                <a:gd name="T37" fmla="*/ 1227 h 1840"/>
                <a:gd name="T38" fmla="*/ 262 w 1840"/>
                <a:gd name="T39" fmla="*/ 1320 h 1840"/>
                <a:gd name="T40" fmla="*/ 239 w 1840"/>
                <a:gd name="T41" fmla="*/ 1540 h 1840"/>
                <a:gd name="T42" fmla="*/ 461 w 1840"/>
                <a:gd name="T43" fmla="*/ 1538 h 1840"/>
                <a:gd name="T44" fmla="*/ 522 w 1840"/>
                <a:gd name="T45" fmla="*/ 1751 h 1840"/>
                <a:gd name="T46" fmla="*/ 737 w 1840"/>
                <a:gd name="T47" fmla="*/ 1668 h 1840"/>
                <a:gd name="T48" fmla="*/ 876 w 1840"/>
                <a:gd name="T49" fmla="*/ 1840 h 1840"/>
                <a:gd name="T50" fmla="*/ 1032 w 1840"/>
                <a:gd name="T51" fmla="*/ 1682 h 1840"/>
                <a:gd name="T52" fmla="*/ 1227 w 1840"/>
                <a:gd name="T53" fmla="*/ 1791 h 1840"/>
                <a:gd name="T54" fmla="*/ 1319 w 1840"/>
                <a:gd name="T55" fmla="*/ 1579 h 1840"/>
                <a:gd name="T56" fmla="*/ 1540 w 1840"/>
                <a:gd name="T57" fmla="*/ 1602 h 1840"/>
                <a:gd name="T58" fmla="*/ 1538 w 1840"/>
                <a:gd name="T59" fmla="*/ 1380 h 1840"/>
                <a:gd name="T60" fmla="*/ 1751 w 1840"/>
                <a:gd name="T61" fmla="*/ 1318 h 1840"/>
                <a:gd name="T62" fmla="*/ 1668 w 1840"/>
                <a:gd name="T63" fmla="*/ 1104 h 1840"/>
                <a:gd name="T64" fmla="*/ 1081 w 1840"/>
                <a:gd name="T65" fmla="*/ 1490 h 1840"/>
                <a:gd name="T66" fmla="*/ 759 w 1840"/>
                <a:gd name="T67" fmla="*/ 351 h 1840"/>
                <a:gd name="T68" fmla="*/ 1081 w 1840"/>
                <a:gd name="T69" fmla="*/ 1490 h 1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0" h="1840">
                  <a:moveTo>
                    <a:pt x="1827" y="1080"/>
                  </a:moveTo>
                  <a:cubicBezTo>
                    <a:pt x="1840" y="964"/>
                    <a:pt x="1840" y="964"/>
                    <a:pt x="1840" y="964"/>
                  </a:cubicBezTo>
                  <a:cubicBezTo>
                    <a:pt x="1690" y="906"/>
                    <a:pt x="1690" y="906"/>
                    <a:pt x="1690" y="906"/>
                  </a:cubicBezTo>
                  <a:cubicBezTo>
                    <a:pt x="1689" y="874"/>
                    <a:pt x="1687" y="841"/>
                    <a:pt x="1682" y="808"/>
                  </a:cubicBezTo>
                  <a:cubicBezTo>
                    <a:pt x="1823" y="726"/>
                    <a:pt x="1823" y="726"/>
                    <a:pt x="1823" y="726"/>
                  </a:cubicBezTo>
                  <a:cubicBezTo>
                    <a:pt x="1791" y="614"/>
                    <a:pt x="1791" y="614"/>
                    <a:pt x="1791" y="614"/>
                  </a:cubicBezTo>
                  <a:cubicBezTo>
                    <a:pt x="1628" y="618"/>
                    <a:pt x="1628" y="618"/>
                    <a:pt x="1628" y="618"/>
                  </a:cubicBezTo>
                  <a:cubicBezTo>
                    <a:pt x="1614" y="584"/>
                    <a:pt x="1597" y="552"/>
                    <a:pt x="1578" y="521"/>
                  </a:cubicBezTo>
                  <a:cubicBezTo>
                    <a:pt x="1675" y="392"/>
                    <a:pt x="1675" y="392"/>
                    <a:pt x="1675" y="392"/>
                  </a:cubicBezTo>
                  <a:cubicBezTo>
                    <a:pt x="1602" y="301"/>
                    <a:pt x="1602" y="301"/>
                    <a:pt x="1602" y="301"/>
                  </a:cubicBezTo>
                  <a:cubicBezTo>
                    <a:pt x="1455" y="366"/>
                    <a:pt x="1455" y="366"/>
                    <a:pt x="1455" y="366"/>
                  </a:cubicBezTo>
                  <a:cubicBezTo>
                    <a:pt x="1431" y="344"/>
                    <a:pt x="1406" y="322"/>
                    <a:pt x="1379" y="303"/>
                  </a:cubicBezTo>
                  <a:cubicBezTo>
                    <a:pt x="1420" y="147"/>
                    <a:pt x="1420" y="147"/>
                    <a:pt x="1420" y="147"/>
                  </a:cubicBezTo>
                  <a:cubicBezTo>
                    <a:pt x="1318" y="90"/>
                    <a:pt x="1318" y="90"/>
                    <a:pt x="1318" y="90"/>
                  </a:cubicBezTo>
                  <a:cubicBezTo>
                    <a:pt x="1206" y="206"/>
                    <a:pt x="1206" y="206"/>
                    <a:pt x="1206" y="206"/>
                  </a:cubicBezTo>
                  <a:cubicBezTo>
                    <a:pt x="1173" y="193"/>
                    <a:pt x="1139" y="181"/>
                    <a:pt x="1103" y="173"/>
                  </a:cubicBezTo>
                  <a:cubicBezTo>
                    <a:pt x="1080" y="13"/>
                    <a:pt x="1080" y="13"/>
                    <a:pt x="1080" y="13"/>
                  </a:cubicBezTo>
                  <a:cubicBezTo>
                    <a:pt x="964" y="0"/>
                    <a:pt x="964" y="0"/>
                    <a:pt x="964" y="0"/>
                  </a:cubicBezTo>
                  <a:cubicBezTo>
                    <a:pt x="906" y="151"/>
                    <a:pt x="906" y="151"/>
                    <a:pt x="906" y="151"/>
                  </a:cubicBezTo>
                  <a:cubicBezTo>
                    <a:pt x="874" y="151"/>
                    <a:pt x="841" y="154"/>
                    <a:pt x="808" y="159"/>
                  </a:cubicBezTo>
                  <a:cubicBezTo>
                    <a:pt x="726" y="17"/>
                    <a:pt x="726" y="17"/>
                    <a:pt x="726" y="17"/>
                  </a:cubicBezTo>
                  <a:cubicBezTo>
                    <a:pt x="613" y="49"/>
                    <a:pt x="613" y="49"/>
                    <a:pt x="613" y="49"/>
                  </a:cubicBezTo>
                  <a:cubicBezTo>
                    <a:pt x="617" y="213"/>
                    <a:pt x="617" y="213"/>
                    <a:pt x="617" y="213"/>
                  </a:cubicBezTo>
                  <a:cubicBezTo>
                    <a:pt x="584" y="227"/>
                    <a:pt x="552" y="244"/>
                    <a:pt x="521" y="262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01" y="239"/>
                    <a:pt x="301" y="239"/>
                    <a:pt x="301" y="239"/>
                  </a:cubicBezTo>
                  <a:cubicBezTo>
                    <a:pt x="366" y="386"/>
                    <a:pt x="366" y="386"/>
                    <a:pt x="366" y="386"/>
                  </a:cubicBezTo>
                  <a:cubicBezTo>
                    <a:pt x="343" y="410"/>
                    <a:pt x="322" y="435"/>
                    <a:pt x="303" y="461"/>
                  </a:cubicBezTo>
                  <a:cubicBezTo>
                    <a:pt x="147" y="420"/>
                    <a:pt x="147" y="420"/>
                    <a:pt x="147" y="420"/>
                  </a:cubicBezTo>
                  <a:cubicBezTo>
                    <a:pt x="89" y="522"/>
                    <a:pt x="89" y="522"/>
                    <a:pt x="89" y="522"/>
                  </a:cubicBezTo>
                  <a:cubicBezTo>
                    <a:pt x="206" y="634"/>
                    <a:pt x="206" y="634"/>
                    <a:pt x="206" y="634"/>
                  </a:cubicBezTo>
                  <a:cubicBezTo>
                    <a:pt x="192" y="668"/>
                    <a:pt x="181" y="702"/>
                    <a:pt x="173" y="737"/>
                  </a:cubicBezTo>
                  <a:cubicBezTo>
                    <a:pt x="13" y="760"/>
                    <a:pt x="13" y="760"/>
                    <a:pt x="13" y="760"/>
                  </a:cubicBezTo>
                  <a:cubicBezTo>
                    <a:pt x="0" y="877"/>
                    <a:pt x="0" y="877"/>
                    <a:pt x="0" y="877"/>
                  </a:cubicBezTo>
                  <a:cubicBezTo>
                    <a:pt x="151" y="934"/>
                    <a:pt x="151" y="934"/>
                    <a:pt x="151" y="934"/>
                  </a:cubicBezTo>
                  <a:cubicBezTo>
                    <a:pt x="151" y="967"/>
                    <a:pt x="154" y="1000"/>
                    <a:pt x="159" y="1032"/>
                  </a:cubicBezTo>
                  <a:cubicBezTo>
                    <a:pt x="17" y="1115"/>
                    <a:pt x="17" y="1115"/>
                    <a:pt x="17" y="1115"/>
                  </a:cubicBezTo>
                  <a:cubicBezTo>
                    <a:pt x="49" y="1227"/>
                    <a:pt x="49" y="1227"/>
                    <a:pt x="49" y="1227"/>
                  </a:cubicBezTo>
                  <a:cubicBezTo>
                    <a:pt x="212" y="1223"/>
                    <a:pt x="212" y="1223"/>
                    <a:pt x="212" y="1223"/>
                  </a:cubicBezTo>
                  <a:cubicBezTo>
                    <a:pt x="227" y="1257"/>
                    <a:pt x="243" y="1289"/>
                    <a:pt x="262" y="1320"/>
                  </a:cubicBezTo>
                  <a:cubicBezTo>
                    <a:pt x="166" y="1449"/>
                    <a:pt x="166" y="1449"/>
                    <a:pt x="166" y="1449"/>
                  </a:cubicBezTo>
                  <a:cubicBezTo>
                    <a:pt x="239" y="1540"/>
                    <a:pt x="239" y="1540"/>
                    <a:pt x="239" y="1540"/>
                  </a:cubicBezTo>
                  <a:cubicBezTo>
                    <a:pt x="386" y="1474"/>
                    <a:pt x="386" y="1474"/>
                    <a:pt x="386" y="1474"/>
                  </a:cubicBezTo>
                  <a:cubicBezTo>
                    <a:pt x="410" y="1497"/>
                    <a:pt x="435" y="1518"/>
                    <a:pt x="461" y="1538"/>
                  </a:cubicBezTo>
                  <a:cubicBezTo>
                    <a:pt x="420" y="1694"/>
                    <a:pt x="420" y="1694"/>
                    <a:pt x="420" y="1694"/>
                  </a:cubicBezTo>
                  <a:cubicBezTo>
                    <a:pt x="522" y="1751"/>
                    <a:pt x="522" y="1751"/>
                    <a:pt x="522" y="1751"/>
                  </a:cubicBezTo>
                  <a:cubicBezTo>
                    <a:pt x="634" y="1635"/>
                    <a:pt x="634" y="1635"/>
                    <a:pt x="634" y="1635"/>
                  </a:cubicBezTo>
                  <a:cubicBezTo>
                    <a:pt x="667" y="1648"/>
                    <a:pt x="702" y="1659"/>
                    <a:pt x="737" y="1668"/>
                  </a:cubicBezTo>
                  <a:cubicBezTo>
                    <a:pt x="760" y="1827"/>
                    <a:pt x="760" y="1827"/>
                    <a:pt x="760" y="1827"/>
                  </a:cubicBezTo>
                  <a:cubicBezTo>
                    <a:pt x="876" y="1840"/>
                    <a:pt x="876" y="1840"/>
                    <a:pt x="876" y="1840"/>
                  </a:cubicBezTo>
                  <a:cubicBezTo>
                    <a:pt x="934" y="1690"/>
                    <a:pt x="934" y="1690"/>
                    <a:pt x="934" y="1690"/>
                  </a:cubicBezTo>
                  <a:cubicBezTo>
                    <a:pt x="967" y="1689"/>
                    <a:pt x="1000" y="1687"/>
                    <a:pt x="1032" y="1682"/>
                  </a:cubicBezTo>
                  <a:cubicBezTo>
                    <a:pt x="1114" y="1823"/>
                    <a:pt x="1114" y="1823"/>
                    <a:pt x="1114" y="1823"/>
                  </a:cubicBezTo>
                  <a:cubicBezTo>
                    <a:pt x="1227" y="1791"/>
                    <a:pt x="1227" y="1791"/>
                    <a:pt x="1227" y="1791"/>
                  </a:cubicBezTo>
                  <a:cubicBezTo>
                    <a:pt x="1223" y="1628"/>
                    <a:pt x="1223" y="1628"/>
                    <a:pt x="1223" y="1628"/>
                  </a:cubicBezTo>
                  <a:cubicBezTo>
                    <a:pt x="1256" y="1614"/>
                    <a:pt x="1289" y="1597"/>
                    <a:pt x="1319" y="1579"/>
                  </a:cubicBezTo>
                  <a:cubicBezTo>
                    <a:pt x="1448" y="1675"/>
                    <a:pt x="1448" y="1675"/>
                    <a:pt x="1448" y="1675"/>
                  </a:cubicBezTo>
                  <a:cubicBezTo>
                    <a:pt x="1540" y="1602"/>
                    <a:pt x="1540" y="1602"/>
                    <a:pt x="1540" y="1602"/>
                  </a:cubicBezTo>
                  <a:cubicBezTo>
                    <a:pt x="1474" y="1455"/>
                    <a:pt x="1474" y="1455"/>
                    <a:pt x="1474" y="1455"/>
                  </a:cubicBezTo>
                  <a:cubicBezTo>
                    <a:pt x="1497" y="1431"/>
                    <a:pt x="1518" y="1406"/>
                    <a:pt x="1538" y="1380"/>
                  </a:cubicBezTo>
                  <a:cubicBezTo>
                    <a:pt x="1694" y="1420"/>
                    <a:pt x="1694" y="1420"/>
                    <a:pt x="1694" y="1420"/>
                  </a:cubicBezTo>
                  <a:cubicBezTo>
                    <a:pt x="1751" y="1318"/>
                    <a:pt x="1751" y="1318"/>
                    <a:pt x="1751" y="1318"/>
                  </a:cubicBezTo>
                  <a:cubicBezTo>
                    <a:pt x="1635" y="1207"/>
                    <a:pt x="1635" y="1207"/>
                    <a:pt x="1635" y="1207"/>
                  </a:cubicBezTo>
                  <a:cubicBezTo>
                    <a:pt x="1648" y="1173"/>
                    <a:pt x="1659" y="1139"/>
                    <a:pt x="1668" y="1104"/>
                  </a:cubicBezTo>
                  <a:lnTo>
                    <a:pt x="1827" y="1080"/>
                  </a:lnTo>
                  <a:close/>
                  <a:moveTo>
                    <a:pt x="1081" y="1490"/>
                  </a:moveTo>
                  <a:cubicBezTo>
                    <a:pt x="766" y="1579"/>
                    <a:pt x="439" y="1396"/>
                    <a:pt x="350" y="1081"/>
                  </a:cubicBezTo>
                  <a:cubicBezTo>
                    <a:pt x="262" y="767"/>
                    <a:pt x="445" y="439"/>
                    <a:pt x="759" y="351"/>
                  </a:cubicBezTo>
                  <a:cubicBezTo>
                    <a:pt x="1074" y="262"/>
                    <a:pt x="1401" y="445"/>
                    <a:pt x="1490" y="760"/>
                  </a:cubicBezTo>
                  <a:cubicBezTo>
                    <a:pt x="1579" y="1074"/>
                    <a:pt x="1396" y="1401"/>
                    <a:pt x="1081" y="14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3" name="Freeform 247"/>
            <p:cNvSpPr>
              <a:spLocks noEditPoints="1"/>
            </p:cNvSpPr>
            <p:nvPr/>
          </p:nvSpPr>
          <p:spPr bwMode="auto">
            <a:xfrm>
              <a:off x="8332927" y="3025625"/>
              <a:ext cx="630238" cy="628650"/>
            </a:xfrm>
            <a:custGeom>
              <a:avLst/>
              <a:gdLst>
                <a:gd name="T0" fmla="*/ 250 w 500"/>
                <a:gd name="T1" fmla="*/ 499 h 499"/>
                <a:gd name="T2" fmla="*/ 0 w 500"/>
                <a:gd name="T3" fmla="*/ 249 h 499"/>
                <a:gd name="T4" fmla="*/ 250 w 500"/>
                <a:gd name="T5" fmla="*/ 0 h 499"/>
                <a:gd name="T6" fmla="*/ 500 w 500"/>
                <a:gd name="T7" fmla="*/ 249 h 499"/>
                <a:gd name="T8" fmla="*/ 250 w 500"/>
                <a:gd name="T9" fmla="*/ 499 h 499"/>
                <a:gd name="T10" fmla="*/ 250 w 500"/>
                <a:gd name="T11" fmla="*/ 140 h 499"/>
                <a:gd name="T12" fmla="*/ 140 w 500"/>
                <a:gd name="T13" fmla="*/ 249 h 499"/>
                <a:gd name="T14" fmla="*/ 250 w 500"/>
                <a:gd name="T15" fmla="*/ 359 h 499"/>
                <a:gd name="T16" fmla="*/ 360 w 500"/>
                <a:gd name="T17" fmla="*/ 249 h 499"/>
                <a:gd name="T18" fmla="*/ 250 w 500"/>
                <a:gd name="T19" fmla="*/ 14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0" h="499">
                  <a:moveTo>
                    <a:pt x="250" y="499"/>
                  </a:moveTo>
                  <a:cubicBezTo>
                    <a:pt x="112" y="499"/>
                    <a:pt x="0" y="387"/>
                    <a:pt x="0" y="249"/>
                  </a:cubicBezTo>
                  <a:cubicBezTo>
                    <a:pt x="0" y="112"/>
                    <a:pt x="112" y="0"/>
                    <a:pt x="250" y="0"/>
                  </a:cubicBezTo>
                  <a:cubicBezTo>
                    <a:pt x="388" y="0"/>
                    <a:pt x="500" y="112"/>
                    <a:pt x="500" y="249"/>
                  </a:cubicBezTo>
                  <a:cubicBezTo>
                    <a:pt x="500" y="387"/>
                    <a:pt x="388" y="499"/>
                    <a:pt x="250" y="499"/>
                  </a:cubicBezTo>
                  <a:close/>
                  <a:moveTo>
                    <a:pt x="250" y="140"/>
                  </a:moveTo>
                  <a:cubicBezTo>
                    <a:pt x="190" y="140"/>
                    <a:pt x="140" y="189"/>
                    <a:pt x="140" y="249"/>
                  </a:cubicBezTo>
                  <a:cubicBezTo>
                    <a:pt x="140" y="310"/>
                    <a:pt x="190" y="359"/>
                    <a:pt x="250" y="359"/>
                  </a:cubicBezTo>
                  <a:cubicBezTo>
                    <a:pt x="311" y="359"/>
                    <a:pt x="360" y="310"/>
                    <a:pt x="360" y="249"/>
                  </a:cubicBezTo>
                  <a:cubicBezTo>
                    <a:pt x="360" y="189"/>
                    <a:pt x="311" y="140"/>
                    <a:pt x="250" y="1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67977" y="3165325"/>
            <a:ext cx="2667000" cy="2667000"/>
            <a:chOff x="9367977" y="3165325"/>
            <a:chExt cx="2667000" cy="2667000"/>
          </a:xfrm>
        </p:grpSpPr>
        <p:sp>
          <p:nvSpPr>
            <p:cNvPr id="507" name="Freeform 239"/>
            <p:cNvSpPr>
              <a:spLocks noEditPoints="1"/>
            </p:cNvSpPr>
            <p:nvPr/>
          </p:nvSpPr>
          <p:spPr bwMode="auto">
            <a:xfrm>
              <a:off x="9367977" y="3165325"/>
              <a:ext cx="2667000" cy="2667000"/>
            </a:xfrm>
            <a:custGeom>
              <a:avLst/>
              <a:gdLst>
                <a:gd name="T0" fmla="*/ 2116 w 2116"/>
                <a:gd name="T1" fmla="*/ 1052 h 2116"/>
                <a:gd name="T2" fmla="*/ 1925 w 2116"/>
                <a:gd name="T3" fmla="*/ 883 h 2116"/>
                <a:gd name="T4" fmla="*/ 2038 w 2116"/>
                <a:gd name="T5" fmla="*/ 652 h 2116"/>
                <a:gd name="T6" fmla="*/ 1795 w 2116"/>
                <a:gd name="T7" fmla="*/ 570 h 2116"/>
                <a:gd name="T8" fmla="*/ 1802 w 2116"/>
                <a:gd name="T9" fmla="*/ 305 h 2116"/>
                <a:gd name="T10" fmla="*/ 1548 w 2116"/>
                <a:gd name="T11" fmla="*/ 321 h 2116"/>
                <a:gd name="T12" fmla="*/ 1464 w 2116"/>
                <a:gd name="T13" fmla="*/ 80 h 2116"/>
                <a:gd name="T14" fmla="*/ 1234 w 2116"/>
                <a:gd name="T15" fmla="*/ 191 h 2116"/>
                <a:gd name="T16" fmla="*/ 1052 w 2116"/>
                <a:gd name="T17" fmla="*/ 0 h 2116"/>
                <a:gd name="T18" fmla="*/ 884 w 2116"/>
                <a:gd name="T19" fmla="*/ 191 h 2116"/>
                <a:gd name="T20" fmla="*/ 653 w 2116"/>
                <a:gd name="T21" fmla="*/ 78 h 2116"/>
                <a:gd name="T22" fmla="*/ 570 w 2116"/>
                <a:gd name="T23" fmla="*/ 321 h 2116"/>
                <a:gd name="T24" fmla="*/ 305 w 2116"/>
                <a:gd name="T25" fmla="*/ 314 h 2116"/>
                <a:gd name="T26" fmla="*/ 322 w 2116"/>
                <a:gd name="T27" fmla="*/ 568 h 2116"/>
                <a:gd name="T28" fmla="*/ 81 w 2116"/>
                <a:gd name="T29" fmla="*/ 652 h 2116"/>
                <a:gd name="T30" fmla="*/ 192 w 2116"/>
                <a:gd name="T31" fmla="*/ 882 h 2116"/>
                <a:gd name="T32" fmla="*/ 0 w 2116"/>
                <a:gd name="T33" fmla="*/ 1064 h 2116"/>
                <a:gd name="T34" fmla="*/ 191 w 2116"/>
                <a:gd name="T35" fmla="*/ 1233 h 2116"/>
                <a:gd name="T36" fmla="*/ 78 w 2116"/>
                <a:gd name="T37" fmla="*/ 1463 h 2116"/>
                <a:gd name="T38" fmla="*/ 321 w 2116"/>
                <a:gd name="T39" fmla="*/ 1546 h 2116"/>
                <a:gd name="T40" fmla="*/ 314 w 2116"/>
                <a:gd name="T41" fmla="*/ 1811 h 2116"/>
                <a:gd name="T42" fmla="*/ 569 w 2116"/>
                <a:gd name="T43" fmla="*/ 1794 h 2116"/>
                <a:gd name="T44" fmla="*/ 653 w 2116"/>
                <a:gd name="T45" fmla="*/ 2035 h 2116"/>
                <a:gd name="T46" fmla="*/ 882 w 2116"/>
                <a:gd name="T47" fmla="*/ 1925 h 2116"/>
                <a:gd name="T48" fmla="*/ 1064 w 2116"/>
                <a:gd name="T49" fmla="*/ 2116 h 2116"/>
                <a:gd name="T50" fmla="*/ 1233 w 2116"/>
                <a:gd name="T51" fmla="*/ 1925 h 2116"/>
                <a:gd name="T52" fmla="*/ 1464 w 2116"/>
                <a:gd name="T53" fmla="*/ 2038 h 2116"/>
                <a:gd name="T54" fmla="*/ 1546 w 2116"/>
                <a:gd name="T55" fmla="*/ 1795 h 2116"/>
                <a:gd name="T56" fmla="*/ 1811 w 2116"/>
                <a:gd name="T57" fmla="*/ 1802 h 2116"/>
                <a:gd name="T58" fmla="*/ 1795 w 2116"/>
                <a:gd name="T59" fmla="*/ 1547 h 2116"/>
                <a:gd name="T60" fmla="*/ 2036 w 2116"/>
                <a:gd name="T61" fmla="*/ 1463 h 2116"/>
                <a:gd name="T62" fmla="*/ 1925 w 2116"/>
                <a:gd name="T63" fmla="*/ 1234 h 2116"/>
                <a:gd name="T64" fmla="*/ 1358 w 2116"/>
                <a:gd name="T65" fmla="*/ 1669 h 2116"/>
                <a:gd name="T66" fmla="*/ 759 w 2116"/>
                <a:gd name="T67" fmla="*/ 447 h 2116"/>
                <a:gd name="T68" fmla="*/ 1358 w 2116"/>
                <a:gd name="T69" fmla="*/ 1669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6" h="2116">
                  <a:moveTo>
                    <a:pt x="1941" y="1111"/>
                  </a:moveTo>
                  <a:cubicBezTo>
                    <a:pt x="2116" y="1052"/>
                    <a:pt x="2116" y="1052"/>
                    <a:pt x="2116" y="1052"/>
                  </a:cubicBezTo>
                  <a:cubicBezTo>
                    <a:pt x="2107" y="917"/>
                    <a:pt x="2107" y="917"/>
                    <a:pt x="2107" y="917"/>
                  </a:cubicBezTo>
                  <a:cubicBezTo>
                    <a:pt x="1925" y="883"/>
                    <a:pt x="1925" y="883"/>
                    <a:pt x="1925" y="883"/>
                  </a:cubicBezTo>
                  <a:cubicBezTo>
                    <a:pt x="1918" y="847"/>
                    <a:pt x="1908" y="810"/>
                    <a:pt x="1896" y="774"/>
                  </a:cubicBezTo>
                  <a:cubicBezTo>
                    <a:pt x="2038" y="652"/>
                    <a:pt x="2038" y="652"/>
                    <a:pt x="2038" y="652"/>
                  </a:cubicBezTo>
                  <a:cubicBezTo>
                    <a:pt x="1979" y="532"/>
                    <a:pt x="1979" y="532"/>
                    <a:pt x="1979" y="532"/>
                  </a:cubicBezTo>
                  <a:cubicBezTo>
                    <a:pt x="1795" y="570"/>
                    <a:pt x="1795" y="570"/>
                    <a:pt x="1795" y="570"/>
                  </a:cubicBezTo>
                  <a:cubicBezTo>
                    <a:pt x="1772" y="535"/>
                    <a:pt x="1747" y="502"/>
                    <a:pt x="1720" y="471"/>
                  </a:cubicBezTo>
                  <a:cubicBezTo>
                    <a:pt x="1802" y="305"/>
                    <a:pt x="1802" y="305"/>
                    <a:pt x="1802" y="305"/>
                  </a:cubicBezTo>
                  <a:cubicBezTo>
                    <a:pt x="1700" y="217"/>
                    <a:pt x="1700" y="217"/>
                    <a:pt x="1700" y="217"/>
                  </a:cubicBezTo>
                  <a:cubicBezTo>
                    <a:pt x="1548" y="321"/>
                    <a:pt x="1548" y="321"/>
                    <a:pt x="1548" y="321"/>
                  </a:cubicBezTo>
                  <a:cubicBezTo>
                    <a:pt x="1516" y="301"/>
                    <a:pt x="1483" y="282"/>
                    <a:pt x="1450" y="265"/>
                  </a:cubicBezTo>
                  <a:cubicBezTo>
                    <a:pt x="1464" y="80"/>
                    <a:pt x="1464" y="80"/>
                    <a:pt x="1464" y="80"/>
                  </a:cubicBezTo>
                  <a:cubicBezTo>
                    <a:pt x="1336" y="37"/>
                    <a:pt x="1336" y="37"/>
                    <a:pt x="1336" y="37"/>
                  </a:cubicBezTo>
                  <a:cubicBezTo>
                    <a:pt x="1234" y="191"/>
                    <a:pt x="1234" y="191"/>
                    <a:pt x="1234" y="191"/>
                  </a:cubicBezTo>
                  <a:cubicBezTo>
                    <a:pt x="1194" y="183"/>
                    <a:pt x="1152" y="178"/>
                    <a:pt x="1111" y="175"/>
                  </a:cubicBezTo>
                  <a:cubicBezTo>
                    <a:pt x="1052" y="0"/>
                    <a:pt x="1052" y="0"/>
                    <a:pt x="1052" y="0"/>
                  </a:cubicBezTo>
                  <a:cubicBezTo>
                    <a:pt x="918" y="9"/>
                    <a:pt x="918" y="9"/>
                    <a:pt x="918" y="9"/>
                  </a:cubicBezTo>
                  <a:cubicBezTo>
                    <a:pt x="884" y="191"/>
                    <a:pt x="884" y="191"/>
                    <a:pt x="884" y="191"/>
                  </a:cubicBezTo>
                  <a:cubicBezTo>
                    <a:pt x="847" y="198"/>
                    <a:pt x="810" y="208"/>
                    <a:pt x="774" y="220"/>
                  </a:cubicBezTo>
                  <a:cubicBezTo>
                    <a:pt x="653" y="78"/>
                    <a:pt x="653" y="78"/>
                    <a:pt x="653" y="78"/>
                  </a:cubicBezTo>
                  <a:cubicBezTo>
                    <a:pt x="532" y="137"/>
                    <a:pt x="532" y="137"/>
                    <a:pt x="532" y="137"/>
                  </a:cubicBezTo>
                  <a:cubicBezTo>
                    <a:pt x="570" y="321"/>
                    <a:pt x="570" y="321"/>
                    <a:pt x="570" y="321"/>
                  </a:cubicBezTo>
                  <a:cubicBezTo>
                    <a:pt x="535" y="344"/>
                    <a:pt x="502" y="369"/>
                    <a:pt x="471" y="396"/>
                  </a:cubicBezTo>
                  <a:cubicBezTo>
                    <a:pt x="305" y="314"/>
                    <a:pt x="305" y="314"/>
                    <a:pt x="305" y="314"/>
                  </a:cubicBezTo>
                  <a:cubicBezTo>
                    <a:pt x="217" y="416"/>
                    <a:pt x="217" y="416"/>
                    <a:pt x="217" y="416"/>
                  </a:cubicBezTo>
                  <a:cubicBezTo>
                    <a:pt x="322" y="568"/>
                    <a:pt x="322" y="568"/>
                    <a:pt x="322" y="568"/>
                  </a:cubicBezTo>
                  <a:cubicBezTo>
                    <a:pt x="301" y="600"/>
                    <a:pt x="282" y="633"/>
                    <a:pt x="265" y="666"/>
                  </a:cubicBezTo>
                  <a:cubicBezTo>
                    <a:pt x="81" y="652"/>
                    <a:pt x="81" y="652"/>
                    <a:pt x="81" y="652"/>
                  </a:cubicBezTo>
                  <a:cubicBezTo>
                    <a:pt x="37" y="780"/>
                    <a:pt x="37" y="780"/>
                    <a:pt x="37" y="780"/>
                  </a:cubicBezTo>
                  <a:cubicBezTo>
                    <a:pt x="192" y="882"/>
                    <a:pt x="192" y="882"/>
                    <a:pt x="192" y="882"/>
                  </a:cubicBezTo>
                  <a:cubicBezTo>
                    <a:pt x="183" y="923"/>
                    <a:pt x="178" y="964"/>
                    <a:pt x="175" y="1005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9" y="1198"/>
                    <a:pt x="9" y="1198"/>
                    <a:pt x="9" y="1198"/>
                  </a:cubicBezTo>
                  <a:cubicBezTo>
                    <a:pt x="191" y="1233"/>
                    <a:pt x="191" y="1233"/>
                    <a:pt x="191" y="1233"/>
                  </a:cubicBezTo>
                  <a:cubicBezTo>
                    <a:pt x="199" y="1269"/>
                    <a:pt x="208" y="1306"/>
                    <a:pt x="221" y="1342"/>
                  </a:cubicBezTo>
                  <a:cubicBezTo>
                    <a:pt x="78" y="1463"/>
                    <a:pt x="78" y="1463"/>
                    <a:pt x="78" y="1463"/>
                  </a:cubicBezTo>
                  <a:cubicBezTo>
                    <a:pt x="138" y="1584"/>
                    <a:pt x="138" y="1584"/>
                    <a:pt x="138" y="1584"/>
                  </a:cubicBezTo>
                  <a:cubicBezTo>
                    <a:pt x="321" y="1546"/>
                    <a:pt x="321" y="1546"/>
                    <a:pt x="321" y="1546"/>
                  </a:cubicBezTo>
                  <a:cubicBezTo>
                    <a:pt x="344" y="1581"/>
                    <a:pt x="369" y="1614"/>
                    <a:pt x="397" y="1645"/>
                  </a:cubicBezTo>
                  <a:cubicBezTo>
                    <a:pt x="314" y="1811"/>
                    <a:pt x="314" y="1811"/>
                    <a:pt x="314" y="1811"/>
                  </a:cubicBezTo>
                  <a:cubicBezTo>
                    <a:pt x="416" y="1899"/>
                    <a:pt x="416" y="1899"/>
                    <a:pt x="416" y="1899"/>
                  </a:cubicBezTo>
                  <a:cubicBezTo>
                    <a:pt x="569" y="1794"/>
                    <a:pt x="569" y="1794"/>
                    <a:pt x="569" y="1794"/>
                  </a:cubicBezTo>
                  <a:cubicBezTo>
                    <a:pt x="600" y="1815"/>
                    <a:pt x="633" y="1834"/>
                    <a:pt x="667" y="1851"/>
                  </a:cubicBezTo>
                  <a:cubicBezTo>
                    <a:pt x="653" y="2035"/>
                    <a:pt x="653" y="2035"/>
                    <a:pt x="653" y="2035"/>
                  </a:cubicBezTo>
                  <a:cubicBezTo>
                    <a:pt x="780" y="2079"/>
                    <a:pt x="780" y="2079"/>
                    <a:pt x="780" y="2079"/>
                  </a:cubicBezTo>
                  <a:cubicBezTo>
                    <a:pt x="882" y="1925"/>
                    <a:pt x="882" y="1925"/>
                    <a:pt x="882" y="1925"/>
                  </a:cubicBezTo>
                  <a:cubicBezTo>
                    <a:pt x="923" y="1933"/>
                    <a:pt x="964" y="1938"/>
                    <a:pt x="1005" y="1941"/>
                  </a:cubicBezTo>
                  <a:cubicBezTo>
                    <a:pt x="1064" y="2116"/>
                    <a:pt x="1064" y="2116"/>
                    <a:pt x="1064" y="2116"/>
                  </a:cubicBezTo>
                  <a:cubicBezTo>
                    <a:pt x="1199" y="2107"/>
                    <a:pt x="1199" y="2107"/>
                    <a:pt x="1199" y="2107"/>
                  </a:cubicBezTo>
                  <a:cubicBezTo>
                    <a:pt x="1233" y="1925"/>
                    <a:pt x="1233" y="1925"/>
                    <a:pt x="1233" y="1925"/>
                  </a:cubicBezTo>
                  <a:cubicBezTo>
                    <a:pt x="1269" y="1918"/>
                    <a:pt x="1306" y="1908"/>
                    <a:pt x="1342" y="1896"/>
                  </a:cubicBezTo>
                  <a:cubicBezTo>
                    <a:pt x="1464" y="2038"/>
                    <a:pt x="1464" y="2038"/>
                    <a:pt x="1464" y="2038"/>
                  </a:cubicBezTo>
                  <a:cubicBezTo>
                    <a:pt x="1584" y="1979"/>
                    <a:pt x="1584" y="1979"/>
                    <a:pt x="1584" y="1979"/>
                  </a:cubicBezTo>
                  <a:cubicBezTo>
                    <a:pt x="1546" y="1795"/>
                    <a:pt x="1546" y="1795"/>
                    <a:pt x="1546" y="1795"/>
                  </a:cubicBezTo>
                  <a:cubicBezTo>
                    <a:pt x="1581" y="1772"/>
                    <a:pt x="1614" y="1747"/>
                    <a:pt x="1645" y="1719"/>
                  </a:cubicBezTo>
                  <a:cubicBezTo>
                    <a:pt x="1811" y="1802"/>
                    <a:pt x="1811" y="1802"/>
                    <a:pt x="1811" y="1802"/>
                  </a:cubicBezTo>
                  <a:cubicBezTo>
                    <a:pt x="1899" y="1700"/>
                    <a:pt x="1899" y="1700"/>
                    <a:pt x="1899" y="1700"/>
                  </a:cubicBezTo>
                  <a:cubicBezTo>
                    <a:pt x="1795" y="1547"/>
                    <a:pt x="1795" y="1547"/>
                    <a:pt x="1795" y="1547"/>
                  </a:cubicBezTo>
                  <a:cubicBezTo>
                    <a:pt x="1816" y="1516"/>
                    <a:pt x="1834" y="1483"/>
                    <a:pt x="1851" y="1450"/>
                  </a:cubicBezTo>
                  <a:cubicBezTo>
                    <a:pt x="2036" y="1463"/>
                    <a:pt x="2036" y="1463"/>
                    <a:pt x="2036" y="1463"/>
                  </a:cubicBezTo>
                  <a:cubicBezTo>
                    <a:pt x="2079" y="1336"/>
                    <a:pt x="2079" y="1336"/>
                    <a:pt x="2079" y="1336"/>
                  </a:cubicBezTo>
                  <a:cubicBezTo>
                    <a:pt x="1925" y="1234"/>
                    <a:pt x="1925" y="1234"/>
                    <a:pt x="1925" y="1234"/>
                  </a:cubicBezTo>
                  <a:cubicBezTo>
                    <a:pt x="1933" y="1193"/>
                    <a:pt x="1938" y="1152"/>
                    <a:pt x="1941" y="1111"/>
                  </a:cubicBezTo>
                  <a:close/>
                  <a:moveTo>
                    <a:pt x="1358" y="1669"/>
                  </a:moveTo>
                  <a:cubicBezTo>
                    <a:pt x="1020" y="1834"/>
                    <a:pt x="613" y="1695"/>
                    <a:pt x="447" y="1357"/>
                  </a:cubicBezTo>
                  <a:cubicBezTo>
                    <a:pt x="282" y="1020"/>
                    <a:pt x="421" y="613"/>
                    <a:pt x="759" y="447"/>
                  </a:cubicBezTo>
                  <a:cubicBezTo>
                    <a:pt x="1096" y="282"/>
                    <a:pt x="1504" y="421"/>
                    <a:pt x="1669" y="759"/>
                  </a:cubicBezTo>
                  <a:cubicBezTo>
                    <a:pt x="1834" y="1096"/>
                    <a:pt x="1695" y="1503"/>
                    <a:pt x="1358" y="16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4" name="Freeform 248"/>
            <p:cNvSpPr>
              <a:spLocks noEditPoints="1"/>
            </p:cNvSpPr>
            <p:nvPr/>
          </p:nvSpPr>
          <p:spPr bwMode="auto">
            <a:xfrm>
              <a:off x="10353815" y="4136875"/>
              <a:ext cx="722313" cy="725487"/>
            </a:xfrm>
            <a:custGeom>
              <a:avLst/>
              <a:gdLst>
                <a:gd name="T0" fmla="*/ 287 w 574"/>
                <a:gd name="T1" fmla="*/ 575 h 575"/>
                <a:gd name="T2" fmla="*/ 0 w 574"/>
                <a:gd name="T3" fmla="*/ 287 h 575"/>
                <a:gd name="T4" fmla="*/ 287 w 574"/>
                <a:gd name="T5" fmla="*/ 0 h 575"/>
                <a:gd name="T6" fmla="*/ 574 w 574"/>
                <a:gd name="T7" fmla="*/ 287 h 575"/>
                <a:gd name="T8" fmla="*/ 287 w 574"/>
                <a:gd name="T9" fmla="*/ 575 h 575"/>
                <a:gd name="T10" fmla="*/ 287 w 574"/>
                <a:gd name="T11" fmla="*/ 160 h 575"/>
                <a:gd name="T12" fmla="*/ 160 w 574"/>
                <a:gd name="T13" fmla="*/ 287 h 575"/>
                <a:gd name="T14" fmla="*/ 287 w 574"/>
                <a:gd name="T15" fmla="*/ 415 h 575"/>
                <a:gd name="T16" fmla="*/ 414 w 574"/>
                <a:gd name="T17" fmla="*/ 287 h 575"/>
                <a:gd name="T18" fmla="*/ 287 w 574"/>
                <a:gd name="T19" fmla="*/ 16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4" h="575">
                  <a:moveTo>
                    <a:pt x="287" y="575"/>
                  </a:moveTo>
                  <a:cubicBezTo>
                    <a:pt x="129" y="575"/>
                    <a:pt x="0" y="446"/>
                    <a:pt x="0" y="287"/>
                  </a:cubicBezTo>
                  <a:cubicBezTo>
                    <a:pt x="0" y="129"/>
                    <a:pt x="129" y="0"/>
                    <a:pt x="287" y="0"/>
                  </a:cubicBezTo>
                  <a:cubicBezTo>
                    <a:pt x="446" y="0"/>
                    <a:pt x="574" y="129"/>
                    <a:pt x="574" y="287"/>
                  </a:cubicBezTo>
                  <a:cubicBezTo>
                    <a:pt x="574" y="446"/>
                    <a:pt x="446" y="575"/>
                    <a:pt x="287" y="575"/>
                  </a:cubicBezTo>
                  <a:close/>
                  <a:moveTo>
                    <a:pt x="287" y="160"/>
                  </a:moveTo>
                  <a:cubicBezTo>
                    <a:pt x="217" y="160"/>
                    <a:pt x="160" y="217"/>
                    <a:pt x="160" y="287"/>
                  </a:cubicBezTo>
                  <a:cubicBezTo>
                    <a:pt x="160" y="358"/>
                    <a:pt x="217" y="415"/>
                    <a:pt x="287" y="415"/>
                  </a:cubicBezTo>
                  <a:cubicBezTo>
                    <a:pt x="357" y="415"/>
                    <a:pt x="414" y="358"/>
                    <a:pt x="414" y="287"/>
                  </a:cubicBezTo>
                  <a:cubicBezTo>
                    <a:pt x="414" y="217"/>
                    <a:pt x="357" y="160"/>
                    <a:pt x="287" y="1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18777" y="1417488"/>
            <a:ext cx="1682750" cy="1682750"/>
            <a:chOff x="9418777" y="1417488"/>
            <a:chExt cx="1682750" cy="1682750"/>
          </a:xfrm>
        </p:grpSpPr>
        <p:sp>
          <p:nvSpPr>
            <p:cNvPr id="509" name="Freeform 241"/>
            <p:cNvSpPr>
              <a:spLocks noEditPoints="1"/>
            </p:cNvSpPr>
            <p:nvPr/>
          </p:nvSpPr>
          <p:spPr bwMode="auto">
            <a:xfrm>
              <a:off x="9418777" y="1417488"/>
              <a:ext cx="1682750" cy="1682750"/>
            </a:xfrm>
            <a:custGeom>
              <a:avLst/>
              <a:gdLst>
                <a:gd name="T0" fmla="*/ 1335 w 1335"/>
                <a:gd name="T1" fmla="*/ 699 h 1335"/>
                <a:gd name="T2" fmla="*/ 1220 w 1335"/>
                <a:gd name="T3" fmla="*/ 586 h 1335"/>
                <a:gd name="T4" fmla="*/ 1300 w 1335"/>
                <a:gd name="T5" fmla="*/ 445 h 1335"/>
                <a:gd name="T6" fmla="*/ 1145 w 1335"/>
                <a:gd name="T7" fmla="*/ 378 h 1335"/>
                <a:gd name="T8" fmla="*/ 1162 w 1335"/>
                <a:gd name="T9" fmla="*/ 218 h 1335"/>
                <a:gd name="T10" fmla="*/ 1001 w 1335"/>
                <a:gd name="T11" fmla="*/ 219 h 1335"/>
                <a:gd name="T12" fmla="*/ 956 w 1335"/>
                <a:gd name="T13" fmla="*/ 65 h 1335"/>
                <a:gd name="T14" fmla="*/ 801 w 1335"/>
                <a:gd name="T15" fmla="*/ 125 h 1335"/>
                <a:gd name="T16" fmla="*/ 699 w 1335"/>
                <a:gd name="T17" fmla="*/ 0 h 1335"/>
                <a:gd name="T18" fmla="*/ 586 w 1335"/>
                <a:gd name="T19" fmla="*/ 115 h 1335"/>
                <a:gd name="T20" fmla="*/ 445 w 1335"/>
                <a:gd name="T21" fmla="*/ 35 h 1335"/>
                <a:gd name="T22" fmla="*/ 378 w 1335"/>
                <a:gd name="T23" fmla="*/ 190 h 1335"/>
                <a:gd name="T24" fmla="*/ 218 w 1335"/>
                <a:gd name="T25" fmla="*/ 173 h 1335"/>
                <a:gd name="T26" fmla="*/ 220 w 1335"/>
                <a:gd name="T27" fmla="*/ 334 h 1335"/>
                <a:gd name="T28" fmla="*/ 65 w 1335"/>
                <a:gd name="T29" fmla="*/ 379 h 1335"/>
                <a:gd name="T30" fmla="*/ 125 w 1335"/>
                <a:gd name="T31" fmla="*/ 535 h 1335"/>
                <a:gd name="T32" fmla="*/ 0 w 1335"/>
                <a:gd name="T33" fmla="*/ 636 h 1335"/>
                <a:gd name="T34" fmla="*/ 115 w 1335"/>
                <a:gd name="T35" fmla="*/ 749 h 1335"/>
                <a:gd name="T36" fmla="*/ 35 w 1335"/>
                <a:gd name="T37" fmla="*/ 890 h 1335"/>
                <a:gd name="T38" fmla="*/ 190 w 1335"/>
                <a:gd name="T39" fmla="*/ 957 h 1335"/>
                <a:gd name="T40" fmla="*/ 173 w 1335"/>
                <a:gd name="T41" fmla="*/ 1117 h 1335"/>
                <a:gd name="T42" fmla="*/ 334 w 1335"/>
                <a:gd name="T43" fmla="*/ 1116 h 1335"/>
                <a:gd name="T44" fmla="*/ 379 w 1335"/>
                <a:gd name="T45" fmla="*/ 1270 h 1335"/>
                <a:gd name="T46" fmla="*/ 535 w 1335"/>
                <a:gd name="T47" fmla="*/ 1210 h 1335"/>
                <a:gd name="T48" fmla="*/ 636 w 1335"/>
                <a:gd name="T49" fmla="*/ 1335 h 1335"/>
                <a:gd name="T50" fmla="*/ 749 w 1335"/>
                <a:gd name="T51" fmla="*/ 1220 h 1335"/>
                <a:gd name="T52" fmla="*/ 890 w 1335"/>
                <a:gd name="T53" fmla="*/ 1299 h 1335"/>
                <a:gd name="T54" fmla="*/ 957 w 1335"/>
                <a:gd name="T55" fmla="*/ 1145 h 1335"/>
                <a:gd name="T56" fmla="*/ 1117 w 1335"/>
                <a:gd name="T57" fmla="*/ 1162 h 1335"/>
                <a:gd name="T58" fmla="*/ 1116 w 1335"/>
                <a:gd name="T59" fmla="*/ 1001 h 1335"/>
                <a:gd name="T60" fmla="*/ 1271 w 1335"/>
                <a:gd name="T61" fmla="*/ 956 h 1335"/>
                <a:gd name="T62" fmla="*/ 1210 w 1335"/>
                <a:gd name="T63" fmla="*/ 801 h 1335"/>
                <a:gd name="T64" fmla="*/ 776 w 1335"/>
                <a:gd name="T65" fmla="*/ 1050 h 1335"/>
                <a:gd name="T66" fmla="*/ 560 w 1335"/>
                <a:gd name="T67" fmla="*/ 286 h 1335"/>
                <a:gd name="T68" fmla="*/ 776 w 1335"/>
                <a:gd name="T69" fmla="*/ 1050 h 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5" h="1335">
                  <a:moveTo>
                    <a:pt x="1326" y="784"/>
                  </a:moveTo>
                  <a:cubicBezTo>
                    <a:pt x="1335" y="699"/>
                    <a:pt x="1335" y="699"/>
                    <a:pt x="1335" y="699"/>
                  </a:cubicBezTo>
                  <a:cubicBezTo>
                    <a:pt x="1226" y="658"/>
                    <a:pt x="1226" y="658"/>
                    <a:pt x="1226" y="658"/>
                  </a:cubicBezTo>
                  <a:cubicBezTo>
                    <a:pt x="1226" y="634"/>
                    <a:pt x="1224" y="610"/>
                    <a:pt x="1220" y="586"/>
                  </a:cubicBezTo>
                  <a:cubicBezTo>
                    <a:pt x="1323" y="527"/>
                    <a:pt x="1323" y="527"/>
                    <a:pt x="1323" y="527"/>
                  </a:cubicBezTo>
                  <a:cubicBezTo>
                    <a:pt x="1300" y="445"/>
                    <a:pt x="1300" y="445"/>
                    <a:pt x="1300" y="445"/>
                  </a:cubicBezTo>
                  <a:cubicBezTo>
                    <a:pt x="1181" y="448"/>
                    <a:pt x="1181" y="448"/>
                    <a:pt x="1181" y="448"/>
                  </a:cubicBezTo>
                  <a:cubicBezTo>
                    <a:pt x="1171" y="424"/>
                    <a:pt x="1159" y="400"/>
                    <a:pt x="1145" y="378"/>
                  </a:cubicBezTo>
                  <a:cubicBezTo>
                    <a:pt x="1215" y="284"/>
                    <a:pt x="1215" y="284"/>
                    <a:pt x="1215" y="284"/>
                  </a:cubicBezTo>
                  <a:cubicBezTo>
                    <a:pt x="1162" y="218"/>
                    <a:pt x="1162" y="218"/>
                    <a:pt x="1162" y="218"/>
                  </a:cubicBezTo>
                  <a:cubicBezTo>
                    <a:pt x="1055" y="266"/>
                    <a:pt x="1055" y="266"/>
                    <a:pt x="1055" y="266"/>
                  </a:cubicBezTo>
                  <a:cubicBezTo>
                    <a:pt x="1038" y="249"/>
                    <a:pt x="1020" y="234"/>
                    <a:pt x="1001" y="219"/>
                  </a:cubicBezTo>
                  <a:cubicBezTo>
                    <a:pt x="1031" y="106"/>
                    <a:pt x="1031" y="106"/>
                    <a:pt x="1031" y="106"/>
                  </a:cubicBezTo>
                  <a:cubicBezTo>
                    <a:pt x="956" y="65"/>
                    <a:pt x="956" y="65"/>
                    <a:pt x="956" y="65"/>
                  </a:cubicBezTo>
                  <a:cubicBezTo>
                    <a:pt x="875" y="149"/>
                    <a:pt x="875" y="149"/>
                    <a:pt x="875" y="149"/>
                  </a:cubicBezTo>
                  <a:cubicBezTo>
                    <a:pt x="851" y="139"/>
                    <a:pt x="826" y="131"/>
                    <a:pt x="801" y="125"/>
                  </a:cubicBezTo>
                  <a:cubicBezTo>
                    <a:pt x="784" y="9"/>
                    <a:pt x="784" y="9"/>
                    <a:pt x="784" y="9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658" y="109"/>
                    <a:pt x="658" y="109"/>
                    <a:pt x="658" y="109"/>
                  </a:cubicBezTo>
                  <a:cubicBezTo>
                    <a:pt x="634" y="109"/>
                    <a:pt x="610" y="111"/>
                    <a:pt x="586" y="115"/>
                  </a:cubicBezTo>
                  <a:cubicBezTo>
                    <a:pt x="527" y="12"/>
                    <a:pt x="527" y="12"/>
                    <a:pt x="527" y="12"/>
                  </a:cubicBezTo>
                  <a:cubicBezTo>
                    <a:pt x="445" y="35"/>
                    <a:pt x="445" y="35"/>
                    <a:pt x="445" y="35"/>
                  </a:cubicBezTo>
                  <a:cubicBezTo>
                    <a:pt x="448" y="154"/>
                    <a:pt x="448" y="154"/>
                    <a:pt x="448" y="154"/>
                  </a:cubicBezTo>
                  <a:cubicBezTo>
                    <a:pt x="424" y="164"/>
                    <a:pt x="400" y="176"/>
                    <a:pt x="378" y="190"/>
                  </a:cubicBezTo>
                  <a:cubicBezTo>
                    <a:pt x="284" y="120"/>
                    <a:pt x="284" y="120"/>
                    <a:pt x="284" y="120"/>
                  </a:cubicBezTo>
                  <a:cubicBezTo>
                    <a:pt x="218" y="173"/>
                    <a:pt x="218" y="173"/>
                    <a:pt x="218" y="173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49" y="297"/>
                    <a:pt x="234" y="315"/>
                    <a:pt x="220" y="334"/>
                  </a:cubicBezTo>
                  <a:cubicBezTo>
                    <a:pt x="106" y="305"/>
                    <a:pt x="106" y="305"/>
                    <a:pt x="106" y="305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149" y="460"/>
                    <a:pt x="149" y="460"/>
                    <a:pt x="149" y="460"/>
                  </a:cubicBezTo>
                  <a:cubicBezTo>
                    <a:pt x="139" y="484"/>
                    <a:pt x="131" y="509"/>
                    <a:pt x="125" y="535"/>
                  </a:cubicBezTo>
                  <a:cubicBezTo>
                    <a:pt x="9" y="551"/>
                    <a:pt x="9" y="551"/>
                    <a:pt x="9" y="551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109" y="678"/>
                    <a:pt x="109" y="678"/>
                    <a:pt x="109" y="678"/>
                  </a:cubicBezTo>
                  <a:cubicBezTo>
                    <a:pt x="110" y="701"/>
                    <a:pt x="111" y="725"/>
                    <a:pt x="115" y="749"/>
                  </a:cubicBezTo>
                  <a:cubicBezTo>
                    <a:pt x="12" y="809"/>
                    <a:pt x="12" y="809"/>
                    <a:pt x="12" y="809"/>
                  </a:cubicBezTo>
                  <a:cubicBezTo>
                    <a:pt x="35" y="890"/>
                    <a:pt x="35" y="890"/>
                    <a:pt x="35" y="890"/>
                  </a:cubicBezTo>
                  <a:cubicBezTo>
                    <a:pt x="154" y="887"/>
                    <a:pt x="154" y="887"/>
                    <a:pt x="154" y="887"/>
                  </a:cubicBezTo>
                  <a:cubicBezTo>
                    <a:pt x="164" y="912"/>
                    <a:pt x="177" y="935"/>
                    <a:pt x="190" y="957"/>
                  </a:cubicBezTo>
                  <a:cubicBezTo>
                    <a:pt x="120" y="1051"/>
                    <a:pt x="120" y="1051"/>
                    <a:pt x="120" y="1051"/>
                  </a:cubicBezTo>
                  <a:cubicBezTo>
                    <a:pt x="173" y="1117"/>
                    <a:pt x="173" y="1117"/>
                    <a:pt x="173" y="1117"/>
                  </a:cubicBezTo>
                  <a:cubicBezTo>
                    <a:pt x="280" y="1070"/>
                    <a:pt x="280" y="1070"/>
                    <a:pt x="280" y="1070"/>
                  </a:cubicBezTo>
                  <a:cubicBezTo>
                    <a:pt x="297" y="1086"/>
                    <a:pt x="315" y="1102"/>
                    <a:pt x="334" y="1116"/>
                  </a:cubicBezTo>
                  <a:cubicBezTo>
                    <a:pt x="305" y="1229"/>
                    <a:pt x="305" y="1229"/>
                    <a:pt x="305" y="1229"/>
                  </a:cubicBezTo>
                  <a:cubicBezTo>
                    <a:pt x="379" y="1270"/>
                    <a:pt x="379" y="1270"/>
                    <a:pt x="379" y="1270"/>
                  </a:cubicBezTo>
                  <a:cubicBezTo>
                    <a:pt x="460" y="1186"/>
                    <a:pt x="460" y="1186"/>
                    <a:pt x="460" y="1186"/>
                  </a:cubicBezTo>
                  <a:cubicBezTo>
                    <a:pt x="484" y="1196"/>
                    <a:pt x="509" y="1204"/>
                    <a:pt x="535" y="1210"/>
                  </a:cubicBezTo>
                  <a:cubicBezTo>
                    <a:pt x="551" y="1326"/>
                    <a:pt x="551" y="1326"/>
                    <a:pt x="551" y="1326"/>
                  </a:cubicBezTo>
                  <a:cubicBezTo>
                    <a:pt x="636" y="1335"/>
                    <a:pt x="636" y="1335"/>
                    <a:pt x="636" y="1335"/>
                  </a:cubicBezTo>
                  <a:cubicBezTo>
                    <a:pt x="678" y="1226"/>
                    <a:pt x="678" y="1226"/>
                    <a:pt x="678" y="1226"/>
                  </a:cubicBezTo>
                  <a:cubicBezTo>
                    <a:pt x="701" y="1226"/>
                    <a:pt x="725" y="1224"/>
                    <a:pt x="749" y="1220"/>
                  </a:cubicBezTo>
                  <a:cubicBezTo>
                    <a:pt x="808" y="1323"/>
                    <a:pt x="808" y="1323"/>
                    <a:pt x="808" y="1323"/>
                  </a:cubicBezTo>
                  <a:cubicBezTo>
                    <a:pt x="890" y="1299"/>
                    <a:pt x="890" y="1299"/>
                    <a:pt x="890" y="1299"/>
                  </a:cubicBezTo>
                  <a:cubicBezTo>
                    <a:pt x="887" y="1181"/>
                    <a:pt x="887" y="1181"/>
                    <a:pt x="887" y="1181"/>
                  </a:cubicBezTo>
                  <a:cubicBezTo>
                    <a:pt x="912" y="1171"/>
                    <a:pt x="935" y="1159"/>
                    <a:pt x="957" y="1145"/>
                  </a:cubicBezTo>
                  <a:cubicBezTo>
                    <a:pt x="1051" y="1215"/>
                    <a:pt x="1051" y="1215"/>
                    <a:pt x="1051" y="1215"/>
                  </a:cubicBezTo>
                  <a:cubicBezTo>
                    <a:pt x="1117" y="1162"/>
                    <a:pt x="1117" y="1162"/>
                    <a:pt x="1117" y="1162"/>
                  </a:cubicBezTo>
                  <a:cubicBezTo>
                    <a:pt x="1070" y="1055"/>
                    <a:pt x="1070" y="1055"/>
                    <a:pt x="1070" y="1055"/>
                  </a:cubicBezTo>
                  <a:cubicBezTo>
                    <a:pt x="1086" y="1038"/>
                    <a:pt x="1102" y="1020"/>
                    <a:pt x="1116" y="1001"/>
                  </a:cubicBezTo>
                  <a:cubicBezTo>
                    <a:pt x="1229" y="1031"/>
                    <a:pt x="1229" y="1031"/>
                    <a:pt x="1229" y="1031"/>
                  </a:cubicBezTo>
                  <a:cubicBezTo>
                    <a:pt x="1271" y="956"/>
                    <a:pt x="1271" y="956"/>
                    <a:pt x="1271" y="956"/>
                  </a:cubicBezTo>
                  <a:cubicBezTo>
                    <a:pt x="1186" y="875"/>
                    <a:pt x="1186" y="875"/>
                    <a:pt x="1186" y="875"/>
                  </a:cubicBezTo>
                  <a:cubicBezTo>
                    <a:pt x="1196" y="851"/>
                    <a:pt x="1204" y="826"/>
                    <a:pt x="1210" y="801"/>
                  </a:cubicBezTo>
                  <a:lnTo>
                    <a:pt x="1326" y="784"/>
                  </a:lnTo>
                  <a:close/>
                  <a:moveTo>
                    <a:pt x="776" y="1050"/>
                  </a:moveTo>
                  <a:cubicBezTo>
                    <a:pt x="565" y="1109"/>
                    <a:pt x="345" y="986"/>
                    <a:pt x="286" y="775"/>
                  </a:cubicBezTo>
                  <a:cubicBezTo>
                    <a:pt x="226" y="564"/>
                    <a:pt x="349" y="345"/>
                    <a:pt x="560" y="286"/>
                  </a:cubicBezTo>
                  <a:cubicBezTo>
                    <a:pt x="771" y="226"/>
                    <a:pt x="990" y="349"/>
                    <a:pt x="1050" y="560"/>
                  </a:cubicBezTo>
                  <a:cubicBezTo>
                    <a:pt x="1109" y="771"/>
                    <a:pt x="987" y="990"/>
                    <a:pt x="776" y="10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5" name="Freeform 249"/>
            <p:cNvSpPr>
              <a:spLocks noEditPoints="1"/>
            </p:cNvSpPr>
            <p:nvPr/>
          </p:nvSpPr>
          <p:spPr bwMode="auto">
            <a:xfrm>
              <a:off x="10033140" y="2033437"/>
              <a:ext cx="457200" cy="457200"/>
            </a:xfrm>
            <a:custGeom>
              <a:avLst/>
              <a:gdLst>
                <a:gd name="T0" fmla="*/ 181 w 363"/>
                <a:gd name="T1" fmla="*/ 363 h 363"/>
                <a:gd name="T2" fmla="*/ 0 w 363"/>
                <a:gd name="T3" fmla="*/ 181 h 363"/>
                <a:gd name="T4" fmla="*/ 181 w 363"/>
                <a:gd name="T5" fmla="*/ 0 h 363"/>
                <a:gd name="T6" fmla="*/ 363 w 363"/>
                <a:gd name="T7" fmla="*/ 181 h 363"/>
                <a:gd name="T8" fmla="*/ 181 w 363"/>
                <a:gd name="T9" fmla="*/ 363 h 363"/>
                <a:gd name="T10" fmla="*/ 181 w 363"/>
                <a:gd name="T11" fmla="*/ 120 h 363"/>
                <a:gd name="T12" fmla="*/ 120 w 363"/>
                <a:gd name="T13" fmla="*/ 181 h 363"/>
                <a:gd name="T14" fmla="*/ 181 w 363"/>
                <a:gd name="T15" fmla="*/ 243 h 363"/>
                <a:gd name="T16" fmla="*/ 243 w 363"/>
                <a:gd name="T17" fmla="*/ 181 h 363"/>
                <a:gd name="T18" fmla="*/ 181 w 363"/>
                <a:gd name="T19" fmla="*/ 12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" h="363">
                  <a:moveTo>
                    <a:pt x="181" y="363"/>
                  </a:moveTo>
                  <a:cubicBezTo>
                    <a:pt x="81" y="363"/>
                    <a:pt x="0" y="282"/>
                    <a:pt x="0" y="181"/>
                  </a:cubicBezTo>
                  <a:cubicBezTo>
                    <a:pt x="0" y="81"/>
                    <a:pt x="81" y="0"/>
                    <a:pt x="181" y="0"/>
                  </a:cubicBezTo>
                  <a:cubicBezTo>
                    <a:pt x="281" y="0"/>
                    <a:pt x="363" y="81"/>
                    <a:pt x="363" y="181"/>
                  </a:cubicBezTo>
                  <a:cubicBezTo>
                    <a:pt x="363" y="282"/>
                    <a:pt x="281" y="363"/>
                    <a:pt x="181" y="363"/>
                  </a:cubicBezTo>
                  <a:close/>
                  <a:moveTo>
                    <a:pt x="181" y="120"/>
                  </a:moveTo>
                  <a:cubicBezTo>
                    <a:pt x="147" y="120"/>
                    <a:pt x="120" y="147"/>
                    <a:pt x="120" y="181"/>
                  </a:cubicBezTo>
                  <a:cubicBezTo>
                    <a:pt x="120" y="215"/>
                    <a:pt x="147" y="243"/>
                    <a:pt x="181" y="243"/>
                  </a:cubicBezTo>
                  <a:cubicBezTo>
                    <a:pt x="215" y="243"/>
                    <a:pt x="243" y="215"/>
                    <a:pt x="243" y="181"/>
                  </a:cubicBezTo>
                  <a:cubicBezTo>
                    <a:pt x="243" y="147"/>
                    <a:pt x="215" y="120"/>
                    <a:pt x="181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266030" y="4782316"/>
            <a:ext cx="1430338" cy="1428750"/>
            <a:chOff x="8266030" y="4782316"/>
            <a:chExt cx="1430338" cy="1428750"/>
          </a:xfrm>
        </p:grpSpPr>
        <p:sp>
          <p:nvSpPr>
            <p:cNvPr id="510" name="Freeform 242"/>
            <p:cNvSpPr>
              <a:spLocks noEditPoints="1"/>
            </p:cNvSpPr>
            <p:nvPr/>
          </p:nvSpPr>
          <p:spPr bwMode="auto">
            <a:xfrm>
              <a:off x="8266030" y="4782316"/>
              <a:ext cx="1430338" cy="1428750"/>
            </a:xfrm>
            <a:custGeom>
              <a:avLst/>
              <a:gdLst>
                <a:gd name="T0" fmla="*/ 1013 w 1135"/>
                <a:gd name="T1" fmla="*/ 544 h 1134"/>
                <a:gd name="T2" fmla="*/ 1135 w 1135"/>
                <a:gd name="T3" fmla="*/ 472 h 1134"/>
                <a:gd name="T4" fmla="*/ 1107 w 1135"/>
                <a:gd name="T5" fmla="*/ 367 h 1134"/>
                <a:gd name="T6" fmla="*/ 965 w 1135"/>
                <a:gd name="T7" fmla="*/ 366 h 1134"/>
                <a:gd name="T8" fmla="*/ 866 w 1135"/>
                <a:gd name="T9" fmla="*/ 237 h 1134"/>
                <a:gd name="T10" fmla="*/ 901 w 1135"/>
                <a:gd name="T11" fmla="*/ 99 h 1134"/>
                <a:gd name="T12" fmla="*/ 808 w 1135"/>
                <a:gd name="T13" fmla="*/ 45 h 1134"/>
                <a:gd name="T14" fmla="*/ 706 w 1135"/>
                <a:gd name="T15" fmla="*/ 144 h 1134"/>
                <a:gd name="T16" fmla="*/ 544 w 1135"/>
                <a:gd name="T17" fmla="*/ 123 h 1134"/>
                <a:gd name="T18" fmla="*/ 472 w 1135"/>
                <a:gd name="T19" fmla="*/ 0 h 1134"/>
                <a:gd name="T20" fmla="*/ 367 w 1135"/>
                <a:gd name="T21" fmla="*/ 28 h 1134"/>
                <a:gd name="T22" fmla="*/ 365 w 1135"/>
                <a:gd name="T23" fmla="*/ 170 h 1134"/>
                <a:gd name="T24" fmla="*/ 237 w 1135"/>
                <a:gd name="T25" fmla="*/ 269 h 1134"/>
                <a:gd name="T26" fmla="*/ 99 w 1135"/>
                <a:gd name="T27" fmla="*/ 234 h 1134"/>
                <a:gd name="T28" fmla="*/ 45 w 1135"/>
                <a:gd name="T29" fmla="*/ 327 h 1134"/>
                <a:gd name="T30" fmla="*/ 144 w 1135"/>
                <a:gd name="T31" fmla="*/ 429 h 1134"/>
                <a:gd name="T32" fmla="*/ 123 w 1135"/>
                <a:gd name="T33" fmla="*/ 590 h 1134"/>
                <a:gd name="T34" fmla="*/ 0 w 1135"/>
                <a:gd name="T35" fmla="*/ 663 h 1134"/>
                <a:gd name="T36" fmla="*/ 28 w 1135"/>
                <a:gd name="T37" fmla="*/ 767 h 1134"/>
                <a:gd name="T38" fmla="*/ 171 w 1135"/>
                <a:gd name="T39" fmla="*/ 769 h 1134"/>
                <a:gd name="T40" fmla="*/ 269 w 1135"/>
                <a:gd name="T41" fmla="*/ 898 h 1134"/>
                <a:gd name="T42" fmla="*/ 234 w 1135"/>
                <a:gd name="T43" fmla="*/ 1036 h 1134"/>
                <a:gd name="T44" fmla="*/ 328 w 1135"/>
                <a:gd name="T45" fmla="*/ 1090 h 1134"/>
                <a:gd name="T46" fmla="*/ 429 w 1135"/>
                <a:gd name="T47" fmla="*/ 991 h 1134"/>
                <a:gd name="T48" fmla="*/ 591 w 1135"/>
                <a:gd name="T49" fmla="*/ 1012 h 1134"/>
                <a:gd name="T50" fmla="*/ 664 w 1135"/>
                <a:gd name="T51" fmla="*/ 1134 h 1134"/>
                <a:gd name="T52" fmla="*/ 768 w 1135"/>
                <a:gd name="T53" fmla="*/ 1106 h 1134"/>
                <a:gd name="T54" fmla="*/ 770 w 1135"/>
                <a:gd name="T55" fmla="*/ 964 h 1134"/>
                <a:gd name="T56" fmla="*/ 899 w 1135"/>
                <a:gd name="T57" fmla="*/ 865 h 1134"/>
                <a:gd name="T58" fmla="*/ 1036 w 1135"/>
                <a:gd name="T59" fmla="*/ 900 h 1134"/>
                <a:gd name="T60" fmla="*/ 1090 w 1135"/>
                <a:gd name="T61" fmla="*/ 807 h 1134"/>
                <a:gd name="T62" fmla="*/ 992 w 1135"/>
                <a:gd name="T63" fmla="*/ 705 h 1134"/>
                <a:gd name="T64" fmla="*/ 1013 w 1135"/>
                <a:gd name="T65" fmla="*/ 544 h 1134"/>
                <a:gd name="T66" fmla="*/ 593 w 1135"/>
                <a:gd name="T67" fmla="*/ 879 h 1134"/>
                <a:gd name="T68" fmla="*/ 256 w 1135"/>
                <a:gd name="T69" fmla="*/ 593 h 1134"/>
                <a:gd name="T70" fmla="*/ 543 w 1135"/>
                <a:gd name="T71" fmla="*/ 256 h 1134"/>
                <a:gd name="T72" fmla="*/ 879 w 1135"/>
                <a:gd name="T73" fmla="*/ 542 h 1134"/>
                <a:gd name="T74" fmla="*/ 593 w 1135"/>
                <a:gd name="T75" fmla="*/ 8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5" h="1134">
                  <a:moveTo>
                    <a:pt x="1013" y="544"/>
                  </a:moveTo>
                  <a:cubicBezTo>
                    <a:pt x="1135" y="472"/>
                    <a:pt x="1135" y="472"/>
                    <a:pt x="1135" y="472"/>
                  </a:cubicBezTo>
                  <a:cubicBezTo>
                    <a:pt x="1107" y="367"/>
                    <a:pt x="1107" y="367"/>
                    <a:pt x="1107" y="367"/>
                  </a:cubicBezTo>
                  <a:cubicBezTo>
                    <a:pt x="965" y="366"/>
                    <a:pt x="965" y="366"/>
                    <a:pt x="965" y="366"/>
                  </a:cubicBezTo>
                  <a:cubicBezTo>
                    <a:pt x="940" y="317"/>
                    <a:pt x="906" y="273"/>
                    <a:pt x="866" y="237"/>
                  </a:cubicBezTo>
                  <a:cubicBezTo>
                    <a:pt x="901" y="99"/>
                    <a:pt x="901" y="99"/>
                    <a:pt x="901" y="99"/>
                  </a:cubicBezTo>
                  <a:cubicBezTo>
                    <a:pt x="808" y="45"/>
                    <a:pt x="808" y="45"/>
                    <a:pt x="808" y="45"/>
                  </a:cubicBezTo>
                  <a:cubicBezTo>
                    <a:pt x="706" y="144"/>
                    <a:pt x="706" y="144"/>
                    <a:pt x="706" y="144"/>
                  </a:cubicBezTo>
                  <a:cubicBezTo>
                    <a:pt x="655" y="127"/>
                    <a:pt x="601" y="120"/>
                    <a:pt x="544" y="123"/>
                  </a:cubicBezTo>
                  <a:cubicBezTo>
                    <a:pt x="472" y="0"/>
                    <a:pt x="472" y="0"/>
                    <a:pt x="472" y="0"/>
                  </a:cubicBezTo>
                  <a:cubicBezTo>
                    <a:pt x="367" y="28"/>
                    <a:pt x="367" y="28"/>
                    <a:pt x="367" y="28"/>
                  </a:cubicBezTo>
                  <a:cubicBezTo>
                    <a:pt x="365" y="170"/>
                    <a:pt x="365" y="170"/>
                    <a:pt x="365" y="170"/>
                  </a:cubicBezTo>
                  <a:cubicBezTo>
                    <a:pt x="317" y="195"/>
                    <a:pt x="273" y="229"/>
                    <a:pt x="237" y="269"/>
                  </a:cubicBezTo>
                  <a:cubicBezTo>
                    <a:pt x="99" y="234"/>
                    <a:pt x="99" y="234"/>
                    <a:pt x="99" y="234"/>
                  </a:cubicBezTo>
                  <a:cubicBezTo>
                    <a:pt x="45" y="327"/>
                    <a:pt x="45" y="327"/>
                    <a:pt x="45" y="327"/>
                  </a:cubicBezTo>
                  <a:cubicBezTo>
                    <a:pt x="144" y="429"/>
                    <a:pt x="144" y="429"/>
                    <a:pt x="144" y="429"/>
                  </a:cubicBezTo>
                  <a:cubicBezTo>
                    <a:pt x="128" y="480"/>
                    <a:pt x="120" y="534"/>
                    <a:pt x="123" y="590"/>
                  </a:cubicBezTo>
                  <a:cubicBezTo>
                    <a:pt x="0" y="663"/>
                    <a:pt x="0" y="663"/>
                    <a:pt x="0" y="663"/>
                  </a:cubicBezTo>
                  <a:cubicBezTo>
                    <a:pt x="28" y="767"/>
                    <a:pt x="28" y="767"/>
                    <a:pt x="28" y="767"/>
                  </a:cubicBezTo>
                  <a:cubicBezTo>
                    <a:pt x="171" y="769"/>
                    <a:pt x="171" y="769"/>
                    <a:pt x="171" y="769"/>
                  </a:cubicBezTo>
                  <a:cubicBezTo>
                    <a:pt x="195" y="818"/>
                    <a:pt x="229" y="862"/>
                    <a:pt x="269" y="898"/>
                  </a:cubicBezTo>
                  <a:cubicBezTo>
                    <a:pt x="234" y="1036"/>
                    <a:pt x="234" y="1036"/>
                    <a:pt x="234" y="1036"/>
                  </a:cubicBezTo>
                  <a:cubicBezTo>
                    <a:pt x="328" y="1090"/>
                    <a:pt x="328" y="1090"/>
                    <a:pt x="328" y="1090"/>
                  </a:cubicBezTo>
                  <a:cubicBezTo>
                    <a:pt x="429" y="991"/>
                    <a:pt x="429" y="991"/>
                    <a:pt x="429" y="991"/>
                  </a:cubicBezTo>
                  <a:cubicBezTo>
                    <a:pt x="480" y="1008"/>
                    <a:pt x="535" y="1015"/>
                    <a:pt x="591" y="1012"/>
                  </a:cubicBezTo>
                  <a:cubicBezTo>
                    <a:pt x="664" y="1134"/>
                    <a:pt x="664" y="1134"/>
                    <a:pt x="664" y="1134"/>
                  </a:cubicBezTo>
                  <a:cubicBezTo>
                    <a:pt x="768" y="1106"/>
                    <a:pt x="768" y="1106"/>
                    <a:pt x="768" y="1106"/>
                  </a:cubicBezTo>
                  <a:cubicBezTo>
                    <a:pt x="770" y="964"/>
                    <a:pt x="770" y="964"/>
                    <a:pt x="770" y="964"/>
                  </a:cubicBezTo>
                  <a:cubicBezTo>
                    <a:pt x="819" y="939"/>
                    <a:pt x="863" y="906"/>
                    <a:pt x="899" y="865"/>
                  </a:cubicBezTo>
                  <a:cubicBezTo>
                    <a:pt x="1036" y="900"/>
                    <a:pt x="1036" y="900"/>
                    <a:pt x="1036" y="900"/>
                  </a:cubicBezTo>
                  <a:cubicBezTo>
                    <a:pt x="1090" y="807"/>
                    <a:pt x="1090" y="807"/>
                    <a:pt x="1090" y="807"/>
                  </a:cubicBezTo>
                  <a:cubicBezTo>
                    <a:pt x="992" y="705"/>
                    <a:pt x="992" y="705"/>
                    <a:pt x="992" y="705"/>
                  </a:cubicBezTo>
                  <a:cubicBezTo>
                    <a:pt x="1008" y="654"/>
                    <a:pt x="1015" y="600"/>
                    <a:pt x="1013" y="544"/>
                  </a:cubicBezTo>
                  <a:close/>
                  <a:moveTo>
                    <a:pt x="593" y="879"/>
                  </a:moveTo>
                  <a:cubicBezTo>
                    <a:pt x="421" y="893"/>
                    <a:pt x="270" y="764"/>
                    <a:pt x="256" y="593"/>
                  </a:cubicBezTo>
                  <a:cubicBezTo>
                    <a:pt x="243" y="421"/>
                    <a:pt x="371" y="270"/>
                    <a:pt x="543" y="256"/>
                  </a:cubicBezTo>
                  <a:cubicBezTo>
                    <a:pt x="714" y="242"/>
                    <a:pt x="865" y="370"/>
                    <a:pt x="879" y="542"/>
                  </a:cubicBezTo>
                  <a:cubicBezTo>
                    <a:pt x="893" y="714"/>
                    <a:pt x="765" y="865"/>
                    <a:pt x="593" y="8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6" name="Freeform 250"/>
            <p:cNvSpPr>
              <a:spLocks noEditPoints="1"/>
            </p:cNvSpPr>
            <p:nvPr/>
          </p:nvSpPr>
          <p:spPr bwMode="auto">
            <a:xfrm>
              <a:off x="8764505" y="5282379"/>
              <a:ext cx="431800" cy="433387"/>
            </a:xfrm>
            <a:custGeom>
              <a:avLst/>
              <a:gdLst>
                <a:gd name="T0" fmla="*/ 171 w 343"/>
                <a:gd name="T1" fmla="*/ 343 h 343"/>
                <a:gd name="T2" fmla="*/ 0 w 343"/>
                <a:gd name="T3" fmla="*/ 171 h 343"/>
                <a:gd name="T4" fmla="*/ 171 w 343"/>
                <a:gd name="T5" fmla="*/ 0 h 343"/>
                <a:gd name="T6" fmla="*/ 343 w 343"/>
                <a:gd name="T7" fmla="*/ 171 h 343"/>
                <a:gd name="T8" fmla="*/ 171 w 343"/>
                <a:gd name="T9" fmla="*/ 343 h 343"/>
                <a:gd name="T10" fmla="*/ 171 w 343"/>
                <a:gd name="T11" fmla="*/ 100 h 343"/>
                <a:gd name="T12" fmla="*/ 100 w 343"/>
                <a:gd name="T13" fmla="*/ 171 h 343"/>
                <a:gd name="T14" fmla="*/ 171 w 343"/>
                <a:gd name="T15" fmla="*/ 243 h 343"/>
                <a:gd name="T16" fmla="*/ 243 w 343"/>
                <a:gd name="T17" fmla="*/ 171 h 343"/>
                <a:gd name="T18" fmla="*/ 171 w 343"/>
                <a:gd name="T19" fmla="*/ 10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3" h="343">
                  <a:moveTo>
                    <a:pt x="171" y="343"/>
                  </a:moveTo>
                  <a:cubicBezTo>
                    <a:pt x="77" y="343"/>
                    <a:pt x="0" y="266"/>
                    <a:pt x="0" y="171"/>
                  </a:cubicBezTo>
                  <a:cubicBezTo>
                    <a:pt x="0" y="77"/>
                    <a:pt x="77" y="0"/>
                    <a:pt x="171" y="0"/>
                  </a:cubicBezTo>
                  <a:cubicBezTo>
                    <a:pt x="266" y="0"/>
                    <a:pt x="343" y="77"/>
                    <a:pt x="343" y="171"/>
                  </a:cubicBezTo>
                  <a:cubicBezTo>
                    <a:pt x="343" y="266"/>
                    <a:pt x="266" y="343"/>
                    <a:pt x="171" y="343"/>
                  </a:cubicBezTo>
                  <a:close/>
                  <a:moveTo>
                    <a:pt x="171" y="100"/>
                  </a:moveTo>
                  <a:cubicBezTo>
                    <a:pt x="132" y="100"/>
                    <a:pt x="100" y="132"/>
                    <a:pt x="100" y="171"/>
                  </a:cubicBezTo>
                  <a:cubicBezTo>
                    <a:pt x="100" y="211"/>
                    <a:pt x="132" y="243"/>
                    <a:pt x="171" y="243"/>
                  </a:cubicBezTo>
                  <a:cubicBezTo>
                    <a:pt x="211" y="243"/>
                    <a:pt x="243" y="211"/>
                    <a:pt x="243" y="171"/>
                  </a:cubicBezTo>
                  <a:cubicBezTo>
                    <a:pt x="243" y="132"/>
                    <a:pt x="211" y="100"/>
                    <a:pt x="171" y="1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1" name="Group 20"/>
          <p:cNvGrpSpPr/>
          <p:nvPr/>
        </p:nvGrpSpPr>
        <p:grpSpPr>
          <a:xfrm flipH="1">
            <a:off x="6507397" y="4121221"/>
            <a:ext cx="1474828" cy="2876809"/>
            <a:chOff x="6598421" y="4121221"/>
            <a:chExt cx="1474828" cy="2876809"/>
          </a:xfrm>
        </p:grpSpPr>
        <p:sp>
          <p:nvSpPr>
            <p:cNvPr id="537" name="Freeform 254"/>
            <p:cNvSpPr>
              <a:spLocks/>
            </p:cNvSpPr>
            <p:nvPr/>
          </p:nvSpPr>
          <p:spPr bwMode="auto">
            <a:xfrm flipH="1">
              <a:off x="7112037" y="4121221"/>
              <a:ext cx="735013" cy="352425"/>
            </a:xfrm>
            <a:custGeom>
              <a:avLst/>
              <a:gdLst>
                <a:gd name="T0" fmla="*/ 630 w 651"/>
                <a:gd name="T1" fmla="*/ 273 h 313"/>
                <a:gd name="T2" fmla="*/ 589 w 651"/>
                <a:gd name="T3" fmla="*/ 273 h 313"/>
                <a:gd name="T4" fmla="*/ 304 w 651"/>
                <a:gd name="T5" fmla="*/ 0 h 313"/>
                <a:gd name="T6" fmla="*/ 19 w 651"/>
                <a:gd name="T7" fmla="*/ 271 h 313"/>
                <a:gd name="T8" fmla="*/ 0 w 651"/>
                <a:gd name="T9" fmla="*/ 292 h 313"/>
                <a:gd name="T10" fmla="*/ 21 w 651"/>
                <a:gd name="T11" fmla="*/ 313 h 313"/>
                <a:gd name="T12" fmla="*/ 630 w 651"/>
                <a:gd name="T13" fmla="*/ 313 h 313"/>
                <a:gd name="T14" fmla="*/ 651 w 651"/>
                <a:gd name="T15" fmla="*/ 293 h 313"/>
                <a:gd name="T16" fmla="*/ 630 w 651"/>
                <a:gd name="T17" fmla="*/ 27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1" h="313">
                  <a:moveTo>
                    <a:pt x="630" y="273"/>
                  </a:moveTo>
                  <a:cubicBezTo>
                    <a:pt x="589" y="273"/>
                    <a:pt x="589" y="273"/>
                    <a:pt x="589" y="273"/>
                  </a:cubicBezTo>
                  <a:cubicBezTo>
                    <a:pt x="578" y="113"/>
                    <a:pt x="454" y="0"/>
                    <a:pt x="304" y="0"/>
                  </a:cubicBezTo>
                  <a:cubicBezTo>
                    <a:pt x="153" y="0"/>
                    <a:pt x="30" y="116"/>
                    <a:pt x="19" y="271"/>
                  </a:cubicBezTo>
                  <a:cubicBezTo>
                    <a:pt x="9" y="272"/>
                    <a:pt x="0" y="281"/>
                    <a:pt x="0" y="292"/>
                  </a:cubicBezTo>
                  <a:cubicBezTo>
                    <a:pt x="0" y="303"/>
                    <a:pt x="10" y="313"/>
                    <a:pt x="21" y="313"/>
                  </a:cubicBezTo>
                  <a:cubicBezTo>
                    <a:pt x="630" y="313"/>
                    <a:pt x="630" y="313"/>
                    <a:pt x="630" y="313"/>
                  </a:cubicBezTo>
                  <a:cubicBezTo>
                    <a:pt x="642" y="313"/>
                    <a:pt x="651" y="304"/>
                    <a:pt x="651" y="293"/>
                  </a:cubicBezTo>
                  <a:cubicBezTo>
                    <a:pt x="651" y="282"/>
                    <a:pt x="642" y="273"/>
                    <a:pt x="630" y="2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8" name="Freeform 255"/>
            <p:cNvSpPr>
              <a:spLocks/>
            </p:cNvSpPr>
            <p:nvPr/>
          </p:nvSpPr>
          <p:spPr bwMode="auto">
            <a:xfrm flipH="1">
              <a:off x="6598421" y="4170929"/>
              <a:ext cx="1474828" cy="2827101"/>
            </a:xfrm>
            <a:custGeom>
              <a:avLst/>
              <a:gdLst>
                <a:gd name="T0" fmla="*/ 835 w 1488"/>
                <a:gd name="T1" fmla="*/ 717 h 2854"/>
                <a:gd name="T2" fmla="*/ 851 w 1488"/>
                <a:gd name="T3" fmla="*/ 708 h 2854"/>
                <a:gd name="T4" fmla="*/ 1249 w 1488"/>
                <a:gd name="T5" fmla="*/ 68 h 2854"/>
                <a:gd name="T6" fmla="*/ 1417 w 1488"/>
                <a:gd name="T7" fmla="*/ 36 h 2854"/>
                <a:gd name="T8" fmla="*/ 1451 w 1488"/>
                <a:gd name="T9" fmla="*/ 199 h 2854"/>
                <a:gd name="T10" fmla="*/ 890 w 1488"/>
                <a:gd name="T11" fmla="*/ 1074 h 2854"/>
                <a:gd name="T12" fmla="*/ 887 w 1488"/>
                <a:gd name="T13" fmla="*/ 1085 h 2854"/>
                <a:gd name="T14" fmla="*/ 887 w 1488"/>
                <a:gd name="T15" fmla="*/ 1839 h 2854"/>
                <a:gd name="T16" fmla="*/ 887 w 1488"/>
                <a:gd name="T17" fmla="*/ 1906 h 2854"/>
                <a:gd name="T18" fmla="*/ 887 w 1488"/>
                <a:gd name="T19" fmla="*/ 2723 h 2854"/>
                <a:gd name="T20" fmla="*/ 751 w 1488"/>
                <a:gd name="T21" fmla="*/ 2854 h 2854"/>
                <a:gd name="T22" fmla="*/ 749 w 1488"/>
                <a:gd name="T23" fmla="*/ 2854 h 2854"/>
                <a:gd name="T24" fmla="*/ 614 w 1488"/>
                <a:gd name="T25" fmla="*/ 2723 h 2854"/>
                <a:gd name="T26" fmla="*/ 614 w 1488"/>
                <a:gd name="T27" fmla="*/ 1925 h 2854"/>
                <a:gd name="T28" fmla="*/ 595 w 1488"/>
                <a:gd name="T29" fmla="*/ 1906 h 2854"/>
                <a:gd name="T30" fmla="*/ 576 w 1488"/>
                <a:gd name="T31" fmla="*/ 1906 h 2854"/>
                <a:gd name="T32" fmla="*/ 557 w 1488"/>
                <a:gd name="T33" fmla="*/ 1925 h 2854"/>
                <a:gd name="T34" fmla="*/ 557 w 1488"/>
                <a:gd name="T35" fmla="*/ 2723 h 2854"/>
                <a:gd name="T36" fmla="*/ 421 w 1488"/>
                <a:gd name="T37" fmla="*/ 2854 h 2854"/>
                <a:gd name="T38" fmla="*/ 419 w 1488"/>
                <a:gd name="T39" fmla="*/ 2854 h 2854"/>
                <a:gd name="T40" fmla="*/ 283 w 1488"/>
                <a:gd name="T41" fmla="*/ 2723 h 2854"/>
                <a:gd name="T42" fmla="*/ 283 w 1488"/>
                <a:gd name="T43" fmla="*/ 1906 h 2854"/>
                <a:gd name="T44" fmla="*/ 283 w 1488"/>
                <a:gd name="T45" fmla="*/ 1839 h 2854"/>
                <a:gd name="T46" fmla="*/ 283 w 1488"/>
                <a:gd name="T47" fmla="*/ 1103 h 2854"/>
                <a:gd name="T48" fmla="*/ 263 w 1488"/>
                <a:gd name="T49" fmla="*/ 1085 h 2854"/>
                <a:gd name="T50" fmla="*/ 263 w 1488"/>
                <a:gd name="T51" fmla="*/ 1085 h 2854"/>
                <a:gd name="T52" fmla="*/ 246 w 1488"/>
                <a:gd name="T53" fmla="*/ 1103 h 2854"/>
                <a:gd name="T54" fmla="*/ 246 w 1488"/>
                <a:gd name="T55" fmla="*/ 1712 h 2854"/>
                <a:gd name="T56" fmla="*/ 123 w 1488"/>
                <a:gd name="T57" fmla="*/ 1830 h 2854"/>
                <a:gd name="T58" fmla="*/ 0 w 1488"/>
                <a:gd name="T59" fmla="*/ 1712 h 2854"/>
                <a:gd name="T60" fmla="*/ 0 w 1488"/>
                <a:gd name="T61" fmla="*/ 1170 h 2854"/>
                <a:gd name="T62" fmla="*/ 0 w 1488"/>
                <a:gd name="T63" fmla="*/ 1024 h 2854"/>
                <a:gd name="T64" fmla="*/ 0 w 1488"/>
                <a:gd name="T65" fmla="*/ 736 h 2854"/>
                <a:gd name="T66" fmla="*/ 19 w 1488"/>
                <a:gd name="T67" fmla="*/ 717 h 2854"/>
                <a:gd name="T68" fmla="*/ 835 w 1488"/>
                <a:gd name="T69" fmla="*/ 717 h 2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88" h="2854">
                  <a:moveTo>
                    <a:pt x="835" y="717"/>
                  </a:moveTo>
                  <a:cubicBezTo>
                    <a:pt x="841" y="717"/>
                    <a:pt x="847" y="714"/>
                    <a:pt x="851" y="708"/>
                  </a:cubicBezTo>
                  <a:cubicBezTo>
                    <a:pt x="1249" y="68"/>
                    <a:pt x="1249" y="68"/>
                    <a:pt x="1249" y="68"/>
                  </a:cubicBezTo>
                  <a:cubicBezTo>
                    <a:pt x="1286" y="14"/>
                    <a:pt x="1361" y="0"/>
                    <a:pt x="1417" y="36"/>
                  </a:cubicBezTo>
                  <a:cubicBezTo>
                    <a:pt x="1473" y="72"/>
                    <a:pt x="1488" y="145"/>
                    <a:pt x="1451" y="199"/>
                  </a:cubicBezTo>
                  <a:cubicBezTo>
                    <a:pt x="890" y="1074"/>
                    <a:pt x="890" y="1074"/>
                    <a:pt x="890" y="1074"/>
                  </a:cubicBezTo>
                  <a:cubicBezTo>
                    <a:pt x="888" y="1077"/>
                    <a:pt x="887" y="1081"/>
                    <a:pt x="887" y="1085"/>
                  </a:cubicBezTo>
                  <a:cubicBezTo>
                    <a:pt x="887" y="1839"/>
                    <a:pt x="887" y="1839"/>
                    <a:pt x="887" y="1839"/>
                  </a:cubicBezTo>
                  <a:cubicBezTo>
                    <a:pt x="887" y="1906"/>
                    <a:pt x="887" y="1906"/>
                    <a:pt x="887" y="1906"/>
                  </a:cubicBezTo>
                  <a:cubicBezTo>
                    <a:pt x="887" y="2723"/>
                    <a:pt x="887" y="2723"/>
                    <a:pt x="887" y="2723"/>
                  </a:cubicBezTo>
                  <a:cubicBezTo>
                    <a:pt x="887" y="2795"/>
                    <a:pt x="826" y="2854"/>
                    <a:pt x="751" y="2854"/>
                  </a:cubicBezTo>
                  <a:cubicBezTo>
                    <a:pt x="749" y="2854"/>
                    <a:pt x="749" y="2854"/>
                    <a:pt x="749" y="2854"/>
                  </a:cubicBezTo>
                  <a:cubicBezTo>
                    <a:pt x="675" y="2854"/>
                    <a:pt x="614" y="2795"/>
                    <a:pt x="614" y="2723"/>
                  </a:cubicBezTo>
                  <a:cubicBezTo>
                    <a:pt x="614" y="1925"/>
                    <a:pt x="614" y="1925"/>
                    <a:pt x="614" y="1925"/>
                  </a:cubicBezTo>
                  <a:cubicBezTo>
                    <a:pt x="614" y="1914"/>
                    <a:pt x="605" y="1906"/>
                    <a:pt x="595" y="1906"/>
                  </a:cubicBezTo>
                  <a:cubicBezTo>
                    <a:pt x="576" y="1906"/>
                    <a:pt x="576" y="1906"/>
                    <a:pt x="576" y="1906"/>
                  </a:cubicBezTo>
                  <a:cubicBezTo>
                    <a:pt x="565" y="1906"/>
                    <a:pt x="557" y="1914"/>
                    <a:pt x="557" y="1925"/>
                  </a:cubicBezTo>
                  <a:cubicBezTo>
                    <a:pt x="557" y="2723"/>
                    <a:pt x="557" y="2723"/>
                    <a:pt x="557" y="2723"/>
                  </a:cubicBezTo>
                  <a:cubicBezTo>
                    <a:pt x="557" y="2795"/>
                    <a:pt x="495" y="2854"/>
                    <a:pt x="421" y="2854"/>
                  </a:cubicBezTo>
                  <a:cubicBezTo>
                    <a:pt x="419" y="2854"/>
                    <a:pt x="419" y="2854"/>
                    <a:pt x="419" y="2854"/>
                  </a:cubicBezTo>
                  <a:cubicBezTo>
                    <a:pt x="344" y="2854"/>
                    <a:pt x="283" y="2795"/>
                    <a:pt x="283" y="2723"/>
                  </a:cubicBezTo>
                  <a:cubicBezTo>
                    <a:pt x="283" y="1906"/>
                    <a:pt x="283" y="1906"/>
                    <a:pt x="283" y="1906"/>
                  </a:cubicBezTo>
                  <a:cubicBezTo>
                    <a:pt x="283" y="1839"/>
                    <a:pt x="283" y="1839"/>
                    <a:pt x="283" y="1839"/>
                  </a:cubicBezTo>
                  <a:cubicBezTo>
                    <a:pt x="283" y="1103"/>
                    <a:pt x="283" y="1103"/>
                    <a:pt x="283" y="1103"/>
                  </a:cubicBezTo>
                  <a:cubicBezTo>
                    <a:pt x="283" y="1092"/>
                    <a:pt x="274" y="1084"/>
                    <a:pt x="263" y="1085"/>
                  </a:cubicBezTo>
                  <a:cubicBezTo>
                    <a:pt x="263" y="1085"/>
                    <a:pt x="263" y="1085"/>
                    <a:pt x="263" y="1085"/>
                  </a:cubicBezTo>
                  <a:cubicBezTo>
                    <a:pt x="253" y="1086"/>
                    <a:pt x="246" y="1094"/>
                    <a:pt x="246" y="1103"/>
                  </a:cubicBezTo>
                  <a:cubicBezTo>
                    <a:pt x="246" y="1712"/>
                    <a:pt x="246" y="1712"/>
                    <a:pt x="246" y="1712"/>
                  </a:cubicBezTo>
                  <a:cubicBezTo>
                    <a:pt x="246" y="1778"/>
                    <a:pt x="190" y="1830"/>
                    <a:pt x="123" y="1830"/>
                  </a:cubicBezTo>
                  <a:cubicBezTo>
                    <a:pt x="56" y="1830"/>
                    <a:pt x="0" y="1778"/>
                    <a:pt x="0" y="1712"/>
                  </a:cubicBezTo>
                  <a:cubicBezTo>
                    <a:pt x="0" y="1170"/>
                    <a:pt x="0" y="1170"/>
                    <a:pt x="0" y="1170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26"/>
                    <a:pt x="9" y="717"/>
                    <a:pt x="19" y="717"/>
                  </a:cubicBezTo>
                  <a:lnTo>
                    <a:pt x="835" y="71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9" name="Freeform 256"/>
            <p:cNvSpPr>
              <a:spLocks/>
            </p:cNvSpPr>
            <p:nvPr/>
          </p:nvSpPr>
          <p:spPr bwMode="auto">
            <a:xfrm flipH="1">
              <a:off x="7195557" y="4513916"/>
              <a:ext cx="604838" cy="327025"/>
            </a:xfrm>
            <a:custGeom>
              <a:avLst/>
              <a:gdLst>
                <a:gd name="T0" fmla="*/ 1 w 535"/>
                <a:gd name="T1" fmla="*/ 0 h 290"/>
                <a:gd name="T2" fmla="*/ 0 w 535"/>
                <a:gd name="T3" fmla="*/ 22 h 290"/>
                <a:gd name="T4" fmla="*/ 267 w 535"/>
                <a:gd name="T5" fmla="*/ 290 h 290"/>
                <a:gd name="T6" fmla="*/ 535 w 535"/>
                <a:gd name="T7" fmla="*/ 22 h 290"/>
                <a:gd name="T8" fmla="*/ 534 w 535"/>
                <a:gd name="T9" fmla="*/ 0 h 290"/>
                <a:gd name="T10" fmla="*/ 1 w 535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290">
                  <a:moveTo>
                    <a:pt x="1" y="0"/>
                  </a:moveTo>
                  <a:cubicBezTo>
                    <a:pt x="0" y="7"/>
                    <a:pt x="0" y="15"/>
                    <a:pt x="0" y="22"/>
                  </a:cubicBezTo>
                  <a:cubicBezTo>
                    <a:pt x="0" y="170"/>
                    <a:pt x="120" y="290"/>
                    <a:pt x="267" y="290"/>
                  </a:cubicBezTo>
                  <a:cubicBezTo>
                    <a:pt x="415" y="290"/>
                    <a:pt x="535" y="170"/>
                    <a:pt x="535" y="22"/>
                  </a:cubicBezTo>
                  <a:cubicBezTo>
                    <a:pt x="535" y="15"/>
                    <a:pt x="534" y="7"/>
                    <a:pt x="534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562" name="Straight Connector 561"/>
          <p:cNvCxnSpPr/>
          <p:nvPr/>
        </p:nvCxnSpPr>
        <p:spPr>
          <a:xfrm>
            <a:off x="6172924" y="2376738"/>
            <a:ext cx="0" cy="37538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814043" y="2562859"/>
            <a:ext cx="277647" cy="276819"/>
            <a:chOff x="2138511" y="2464802"/>
            <a:chExt cx="354012" cy="352956"/>
          </a:xfrm>
          <a:solidFill>
            <a:schemeClr val="accent5">
              <a:lumMod val="75000"/>
            </a:schemeClr>
          </a:solidFill>
        </p:grpSpPr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814043" y="3415658"/>
            <a:ext cx="277647" cy="276819"/>
            <a:chOff x="2138511" y="2464802"/>
            <a:chExt cx="354012" cy="352956"/>
          </a:xfrm>
          <a:solidFill>
            <a:schemeClr val="accent4">
              <a:lumMod val="75000"/>
            </a:schemeClr>
          </a:solidFill>
        </p:grpSpPr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814043" y="4281795"/>
            <a:ext cx="277647" cy="276819"/>
            <a:chOff x="2138511" y="2464802"/>
            <a:chExt cx="354012" cy="352956"/>
          </a:xfrm>
          <a:solidFill>
            <a:schemeClr val="accent3">
              <a:lumMod val="75000"/>
            </a:schemeClr>
          </a:solidFill>
        </p:grpSpPr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14043" y="5129112"/>
            <a:ext cx="277647" cy="276819"/>
            <a:chOff x="2138511" y="2464802"/>
            <a:chExt cx="354012" cy="352956"/>
          </a:xfrm>
          <a:solidFill>
            <a:schemeClr val="accent5"/>
          </a:solidFill>
        </p:grpSpPr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091692" y="2490637"/>
            <a:ext cx="2188443" cy="809155"/>
            <a:chOff x="2615766" y="2382903"/>
            <a:chExt cx="2188443" cy="809155"/>
          </a:xfrm>
        </p:grpSpPr>
        <p:sp>
          <p:nvSpPr>
            <p:cNvPr id="59" name="TextBox 58"/>
            <p:cNvSpPr txBox="1"/>
            <p:nvPr/>
          </p:nvSpPr>
          <p:spPr>
            <a:xfrm>
              <a:off x="2615766" y="2382903"/>
              <a:ext cx="14414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Build an Ark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15766" y="263806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091692" y="3348815"/>
            <a:ext cx="2188443" cy="809155"/>
            <a:chOff x="2615766" y="3418610"/>
            <a:chExt cx="2188443" cy="809155"/>
          </a:xfrm>
        </p:grpSpPr>
        <p:sp>
          <p:nvSpPr>
            <p:cNvPr id="62" name="TextBox 61"/>
            <p:cNvSpPr txBox="1"/>
            <p:nvPr/>
          </p:nvSpPr>
          <p:spPr>
            <a:xfrm>
              <a:off x="2615766" y="3418610"/>
              <a:ext cx="20423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Listen &amp; Compare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15766" y="3673767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091692" y="4230634"/>
            <a:ext cx="2188443" cy="809155"/>
            <a:chOff x="2615766" y="4433853"/>
            <a:chExt cx="2188443" cy="809155"/>
          </a:xfrm>
        </p:grpSpPr>
        <p:sp>
          <p:nvSpPr>
            <p:cNvPr id="65" name="TextBox 64"/>
            <p:cNvSpPr txBox="1"/>
            <p:nvPr/>
          </p:nvSpPr>
          <p:spPr>
            <a:xfrm>
              <a:off x="2615766" y="4433853"/>
              <a:ext cx="2090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What’s The Point?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15766" y="468901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091692" y="5067881"/>
            <a:ext cx="2514530" cy="809155"/>
            <a:chOff x="2615766" y="5589923"/>
            <a:chExt cx="2514530" cy="809155"/>
          </a:xfrm>
        </p:grpSpPr>
        <p:sp>
          <p:nvSpPr>
            <p:cNvPr id="68" name="TextBox 67"/>
            <p:cNvSpPr txBox="1"/>
            <p:nvPr/>
          </p:nvSpPr>
          <p:spPr>
            <a:xfrm>
              <a:off x="2615766" y="5589923"/>
              <a:ext cx="25145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Select Success Metrics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15766" y="584508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844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4703763" y="5465761"/>
            <a:ext cx="752476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8310563" y="5008562"/>
            <a:ext cx="1666875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>
            <a:off x="6096000" y="4752582"/>
            <a:ext cx="3084362" cy="0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180362" y="4752975"/>
            <a:ext cx="0" cy="438149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168680" y="2357159"/>
            <a:ext cx="18546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prstClr val="white"/>
                </a:solidFill>
              </a:rPr>
              <a:t>MVC 6</a:t>
            </a:r>
            <a:endParaRPr lang="id-ID" sz="4800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Basically MVC </a:t>
            </a:r>
            <a:r>
              <a:rPr lang="en-US" sz="2000" dirty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5, with Some New Features</a:t>
            </a:r>
            <a:endParaRPr lang="id-ID" sz="2000" dirty="0">
              <a:solidFill>
                <a:srgbClr val="16A085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96000" y="3952875"/>
            <a:ext cx="0" cy="809232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32055" y="5589831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ontAwesome" pitchFamily="2" charset="0"/>
              </a:rPr>
              <a:t></a:t>
            </a:r>
          </a:p>
        </p:txBody>
      </p:sp>
    </p:spTree>
    <p:extLst>
      <p:ext uri="{BB962C8B-B14F-4D97-AF65-F5344CB8AC3E}">
        <p14:creationId xmlns:p14="http://schemas.microsoft.com/office/powerpoint/2010/main" val="226699297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40" grpId="0"/>
      <p:bldP spid="41" grpId="0"/>
      <p:bldP spid="17" grpId="0" animBg="1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4948911" y="1417488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New Features in MVC 6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84870" y="680759"/>
            <a:ext cx="32223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Demo Time!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Freeform 239"/>
          <p:cNvSpPr>
            <a:spLocks noEditPoints="1"/>
          </p:cNvSpPr>
          <p:nvPr/>
        </p:nvSpPr>
        <p:spPr bwMode="auto">
          <a:xfrm>
            <a:off x="4962511" y="2590842"/>
            <a:ext cx="2667000" cy="2667000"/>
          </a:xfrm>
          <a:custGeom>
            <a:avLst/>
            <a:gdLst>
              <a:gd name="T0" fmla="*/ 2116 w 2116"/>
              <a:gd name="T1" fmla="*/ 1052 h 2116"/>
              <a:gd name="T2" fmla="*/ 1925 w 2116"/>
              <a:gd name="T3" fmla="*/ 883 h 2116"/>
              <a:gd name="T4" fmla="*/ 2038 w 2116"/>
              <a:gd name="T5" fmla="*/ 652 h 2116"/>
              <a:gd name="T6" fmla="*/ 1795 w 2116"/>
              <a:gd name="T7" fmla="*/ 570 h 2116"/>
              <a:gd name="T8" fmla="*/ 1802 w 2116"/>
              <a:gd name="T9" fmla="*/ 305 h 2116"/>
              <a:gd name="T10" fmla="*/ 1548 w 2116"/>
              <a:gd name="T11" fmla="*/ 321 h 2116"/>
              <a:gd name="T12" fmla="*/ 1464 w 2116"/>
              <a:gd name="T13" fmla="*/ 80 h 2116"/>
              <a:gd name="T14" fmla="*/ 1234 w 2116"/>
              <a:gd name="T15" fmla="*/ 191 h 2116"/>
              <a:gd name="T16" fmla="*/ 1052 w 2116"/>
              <a:gd name="T17" fmla="*/ 0 h 2116"/>
              <a:gd name="T18" fmla="*/ 884 w 2116"/>
              <a:gd name="T19" fmla="*/ 191 h 2116"/>
              <a:gd name="T20" fmla="*/ 653 w 2116"/>
              <a:gd name="T21" fmla="*/ 78 h 2116"/>
              <a:gd name="T22" fmla="*/ 570 w 2116"/>
              <a:gd name="T23" fmla="*/ 321 h 2116"/>
              <a:gd name="T24" fmla="*/ 305 w 2116"/>
              <a:gd name="T25" fmla="*/ 314 h 2116"/>
              <a:gd name="T26" fmla="*/ 322 w 2116"/>
              <a:gd name="T27" fmla="*/ 568 h 2116"/>
              <a:gd name="T28" fmla="*/ 81 w 2116"/>
              <a:gd name="T29" fmla="*/ 652 h 2116"/>
              <a:gd name="T30" fmla="*/ 192 w 2116"/>
              <a:gd name="T31" fmla="*/ 882 h 2116"/>
              <a:gd name="T32" fmla="*/ 0 w 2116"/>
              <a:gd name="T33" fmla="*/ 1064 h 2116"/>
              <a:gd name="T34" fmla="*/ 191 w 2116"/>
              <a:gd name="T35" fmla="*/ 1233 h 2116"/>
              <a:gd name="T36" fmla="*/ 78 w 2116"/>
              <a:gd name="T37" fmla="*/ 1463 h 2116"/>
              <a:gd name="T38" fmla="*/ 321 w 2116"/>
              <a:gd name="T39" fmla="*/ 1546 h 2116"/>
              <a:gd name="T40" fmla="*/ 314 w 2116"/>
              <a:gd name="T41" fmla="*/ 1811 h 2116"/>
              <a:gd name="T42" fmla="*/ 569 w 2116"/>
              <a:gd name="T43" fmla="*/ 1794 h 2116"/>
              <a:gd name="T44" fmla="*/ 653 w 2116"/>
              <a:gd name="T45" fmla="*/ 2035 h 2116"/>
              <a:gd name="T46" fmla="*/ 882 w 2116"/>
              <a:gd name="T47" fmla="*/ 1925 h 2116"/>
              <a:gd name="T48" fmla="*/ 1064 w 2116"/>
              <a:gd name="T49" fmla="*/ 2116 h 2116"/>
              <a:gd name="T50" fmla="*/ 1233 w 2116"/>
              <a:gd name="T51" fmla="*/ 1925 h 2116"/>
              <a:gd name="T52" fmla="*/ 1464 w 2116"/>
              <a:gd name="T53" fmla="*/ 2038 h 2116"/>
              <a:gd name="T54" fmla="*/ 1546 w 2116"/>
              <a:gd name="T55" fmla="*/ 1795 h 2116"/>
              <a:gd name="T56" fmla="*/ 1811 w 2116"/>
              <a:gd name="T57" fmla="*/ 1802 h 2116"/>
              <a:gd name="T58" fmla="*/ 1795 w 2116"/>
              <a:gd name="T59" fmla="*/ 1547 h 2116"/>
              <a:gd name="T60" fmla="*/ 2036 w 2116"/>
              <a:gd name="T61" fmla="*/ 1463 h 2116"/>
              <a:gd name="T62" fmla="*/ 1925 w 2116"/>
              <a:gd name="T63" fmla="*/ 1234 h 2116"/>
              <a:gd name="T64" fmla="*/ 1358 w 2116"/>
              <a:gd name="T65" fmla="*/ 1669 h 2116"/>
              <a:gd name="T66" fmla="*/ 759 w 2116"/>
              <a:gd name="T67" fmla="*/ 447 h 2116"/>
              <a:gd name="T68" fmla="*/ 1358 w 2116"/>
              <a:gd name="T69" fmla="*/ 1669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16" h="2116">
                <a:moveTo>
                  <a:pt x="1941" y="1111"/>
                </a:moveTo>
                <a:cubicBezTo>
                  <a:pt x="2116" y="1052"/>
                  <a:pt x="2116" y="1052"/>
                  <a:pt x="2116" y="1052"/>
                </a:cubicBezTo>
                <a:cubicBezTo>
                  <a:pt x="2107" y="917"/>
                  <a:pt x="2107" y="917"/>
                  <a:pt x="2107" y="917"/>
                </a:cubicBezTo>
                <a:cubicBezTo>
                  <a:pt x="1925" y="883"/>
                  <a:pt x="1925" y="883"/>
                  <a:pt x="1925" y="883"/>
                </a:cubicBezTo>
                <a:cubicBezTo>
                  <a:pt x="1918" y="847"/>
                  <a:pt x="1908" y="810"/>
                  <a:pt x="1896" y="774"/>
                </a:cubicBezTo>
                <a:cubicBezTo>
                  <a:pt x="2038" y="652"/>
                  <a:pt x="2038" y="652"/>
                  <a:pt x="2038" y="652"/>
                </a:cubicBezTo>
                <a:cubicBezTo>
                  <a:pt x="1979" y="532"/>
                  <a:pt x="1979" y="532"/>
                  <a:pt x="1979" y="532"/>
                </a:cubicBezTo>
                <a:cubicBezTo>
                  <a:pt x="1795" y="570"/>
                  <a:pt x="1795" y="570"/>
                  <a:pt x="1795" y="570"/>
                </a:cubicBezTo>
                <a:cubicBezTo>
                  <a:pt x="1772" y="535"/>
                  <a:pt x="1747" y="502"/>
                  <a:pt x="1720" y="471"/>
                </a:cubicBezTo>
                <a:cubicBezTo>
                  <a:pt x="1802" y="305"/>
                  <a:pt x="1802" y="305"/>
                  <a:pt x="1802" y="305"/>
                </a:cubicBezTo>
                <a:cubicBezTo>
                  <a:pt x="1700" y="217"/>
                  <a:pt x="1700" y="217"/>
                  <a:pt x="1700" y="217"/>
                </a:cubicBezTo>
                <a:cubicBezTo>
                  <a:pt x="1548" y="321"/>
                  <a:pt x="1548" y="321"/>
                  <a:pt x="1548" y="321"/>
                </a:cubicBezTo>
                <a:cubicBezTo>
                  <a:pt x="1516" y="301"/>
                  <a:pt x="1483" y="282"/>
                  <a:pt x="1450" y="265"/>
                </a:cubicBezTo>
                <a:cubicBezTo>
                  <a:pt x="1464" y="80"/>
                  <a:pt x="1464" y="80"/>
                  <a:pt x="1464" y="80"/>
                </a:cubicBezTo>
                <a:cubicBezTo>
                  <a:pt x="1336" y="37"/>
                  <a:pt x="1336" y="37"/>
                  <a:pt x="1336" y="37"/>
                </a:cubicBezTo>
                <a:cubicBezTo>
                  <a:pt x="1234" y="191"/>
                  <a:pt x="1234" y="191"/>
                  <a:pt x="1234" y="191"/>
                </a:cubicBezTo>
                <a:cubicBezTo>
                  <a:pt x="1194" y="183"/>
                  <a:pt x="1152" y="178"/>
                  <a:pt x="1111" y="175"/>
                </a:cubicBezTo>
                <a:cubicBezTo>
                  <a:pt x="1052" y="0"/>
                  <a:pt x="1052" y="0"/>
                  <a:pt x="1052" y="0"/>
                </a:cubicBezTo>
                <a:cubicBezTo>
                  <a:pt x="918" y="9"/>
                  <a:pt x="918" y="9"/>
                  <a:pt x="918" y="9"/>
                </a:cubicBezTo>
                <a:cubicBezTo>
                  <a:pt x="884" y="191"/>
                  <a:pt x="884" y="191"/>
                  <a:pt x="884" y="191"/>
                </a:cubicBezTo>
                <a:cubicBezTo>
                  <a:pt x="847" y="198"/>
                  <a:pt x="810" y="208"/>
                  <a:pt x="774" y="220"/>
                </a:cubicBezTo>
                <a:cubicBezTo>
                  <a:pt x="653" y="78"/>
                  <a:pt x="653" y="78"/>
                  <a:pt x="653" y="78"/>
                </a:cubicBezTo>
                <a:cubicBezTo>
                  <a:pt x="532" y="137"/>
                  <a:pt x="532" y="137"/>
                  <a:pt x="532" y="137"/>
                </a:cubicBezTo>
                <a:cubicBezTo>
                  <a:pt x="570" y="321"/>
                  <a:pt x="570" y="321"/>
                  <a:pt x="570" y="321"/>
                </a:cubicBezTo>
                <a:cubicBezTo>
                  <a:pt x="535" y="344"/>
                  <a:pt x="502" y="369"/>
                  <a:pt x="471" y="396"/>
                </a:cubicBezTo>
                <a:cubicBezTo>
                  <a:pt x="305" y="314"/>
                  <a:pt x="305" y="314"/>
                  <a:pt x="305" y="314"/>
                </a:cubicBezTo>
                <a:cubicBezTo>
                  <a:pt x="217" y="416"/>
                  <a:pt x="217" y="416"/>
                  <a:pt x="217" y="416"/>
                </a:cubicBezTo>
                <a:cubicBezTo>
                  <a:pt x="322" y="568"/>
                  <a:pt x="322" y="568"/>
                  <a:pt x="322" y="568"/>
                </a:cubicBezTo>
                <a:cubicBezTo>
                  <a:pt x="301" y="600"/>
                  <a:pt x="282" y="633"/>
                  <a:pt x="265" y="666"/>
                </a:cubicBezTo>
                <a:cubicBezTo>
                  <a:pt x="81" y="652"/>
                  <a:pt x="81" y="652"/>
                  <a:pt x="81" y="652"/>
                </a:cubicBezTo>
                <a:cubicBezTo>
                  <a:pt x="37" y="780"/>
                  <a:pt x="37" y="780"/>
                  <a:pt x="37" y="780"/>
                </a:cubicBezTo>
                <a:cubicBezTo>
                  <a:pt x="192" y="882"/>
                  <a:pt x="192" y="882"/>
                  <a:pt x="192" y="882"/>
                </a:cubicBezTo>
                <a:cubicBezTo>
                  <a:pt x="183" y="923"/>
                  <a:pt x="178" y="964"/>
                  <a:pt x="175" y="1005"/>
                </a:cubicBezTo>
                <a:cubicBezTo>
                  <a:pt x="0" y="1064"/>
                  <a:pt x="0" y="1064"/>
                  <a:pt x="0" y="1064"/>
                </a:cubicBezTo>
                <a:cubicBezTo>
                  <a:pt x="9" y="1198"/>
                  <a:pt x="9" y="1198"/>
                  <a:pt x="9" y="1198"/>
                </a:cubicBezTo>
                <a:cubicBezTo>
                  <a:pt x="191" y="1233"/>
                  <a:pt x="191" y="1233"/>
                  <a:pt x="191" y="1233"/>
                </a:cubicBezTo>
                <a:cubicBezTo>
                  <a:pt x="199" y="1269"/>
                  <a:pt x="208" y="1306"/>
                  <a:pt x="221" y="1342"/>
                </a:cubicBezTo>
                <a:cubicBezTo>
                  <a:pt x="78" y="1463"/>
                  <a:pt x="78" y="1463"/>
                  <a:pt x="78" y="1463"/>
                </a:cubicBezTo>
                <a:cubicBezTo>
                  <a:pt x="138" y="1584"/>
                  <a:pt x="138" y="1584"/>
                  <a:pt x="138" y="1584"/>
                </a:cubicBezTo>
                <a:cubicBezTo>
                  <a:pt x="321" y="1546"/>
                  <a:pt x="321" y="1546"/>
                  <a:pt x="321" y="1546"/>
                </a:cubicBezTo>
                <a:cubicBezTo>
                  <a:pt x="344" y="1581"/>
                  <a:pt x="369" y="1614"/>
                  <a:pt x="397" y="1645"/>
                </a:cubicBezTo>
                <a:cubicBezTo>
                  <a:pt x="314" y="1811"/>
                  <a:pt x="314" y="1811"/>
                  <a:pt x="314" y="1811"/>
                </a:cubicBezTo>
                <a:cubicBezTo>
                  <a:pt x="416" y="1899"/>
                  <a:pt x="416" y="1899"/>
                  <a:pt x="416" y="1899"/>
                </a:cubicBezTo>
                <a:cubicBezTo>
                  <a:pt x="569" y="1794"/>
                  <a:pt x="569" y="1794"/>
                  <a:pt x="569" y="1794"/>
                </a:cubicBezTo>
                <a:cubicBezTo>
                  <a:pt x="600" y="1815"/>
                  <a:pt x="633" y="1834"/>
                  <a:pt x="667" y="1851"/>
                </a:cubicBezTo>
                <a:cubicBezTo>
                  <a:pt x="653" y="2035"/>
                  <a:pt x="653" y="2035"/>
                  <a:pt x="653" y="2035"/>
                </a:cubicBezTo>
                <a:cubicBezTo>
                  <a:pt x="780" y="2079"/>
                  <a:pt x="780" y="2079"/>
                  <a:pt x="780" y="2079"/>
                </a:cubicBezTo>
                <a:cubicBezTo>
                  <a:pt x="882" y="1925"/>
                  <a:pt x="882" y="1925"/>
                  <a:pt x="882" y="1925"/>
                </a:cubicBezTo>
                <a:cubicBezTo>
                  <a:pt x="923" y="1933"/>
                  <a:pt x="964" y="1938"/>
                  <a:pt x="1005" y="1941"/>
                </a:cubicBezTo>
                <a:cubicBezTo>
                  <a:pt x="1064" y="2116"/>
                  <a:pt x="1064" y="2116"/>
                  <a:pt x="1064" y="2116"/>
                </a:cubicBezTo>
                <a:cubicBezTo>
                  <a:pt x="1199" y="2107"/>
                  <a:pt x="1199" y="2107"/>
                  <a:pt x="1199" y="2107"/>
                </a:cubicBezTo>
                <a:cubicBezTo>
                  <a:pt x="1233" y="1925"/>
                  <a:pt x="1233" y="1925"/>
                  <a:pt x="1233" y="1925"/>
                </a:cubicBezTo>
                <a:cubicBezTo>
                  <a:pt x="1269" y="1918"/>
                  <a:pt x="1306" y="1908"/>
                  <a:pt x="1342" y="1896"/>
                </a:cubicBezTo>
                <a:cubicBezTo>
                  <a:pt x="1464" y="2038"/>
                  <a:pt x="1464" y="2038"/>
                  <a:pt x="1464" y="2038"/>
                </a:cubicBezTo>
                <a:cubicBezTo>
                  <a:pt x="1584" y="1979"/>
                  <a:pt x="1584" y="1979"/>
                  <a:pt x="1584" y="1979"/>
                </a:cubicBezTo>
                <a:cubicBezTo>
                  <a:pt x="1546" y="1795"/>
                  <a:pt x="1546" y="1795"/>
                  <a:pt x="1546" y="1795"/>
                </a:cubicBezTo>
                <a:cubicBezTo>
                  <a:pt x="1581" y="1772"/>
                  <a:pt x="1614" y="1747"/>
                  <a:pt x="1645" y="1719"/>
                </a:cubicBezTo>
                <a:cubicBezTo>
                  <a:pt x="1811" y="1802"/>
                  <a:pt x="1811" y="1802"/>
                  <a:pt x="1811" y="1802"/>
                </a:cubicBezTo>
                <a:cubicBezTo>
                  <a:pt x="1899" y="1700"/>
                  <a:pt x="1899" y="1700"/>
                  <a:pt x="1899" y="1700"/>
                </a:cubicBezTo>
                <a:cubicBezTo>
                  <a:pt x="1795" y="1547"/>
                  <a:pt x="1795" y="1547"/>
                  <a:pt x="1795" y="1547"/>
                </a:cubicBezTo>
                <a:cubicBezTo>
                  <a:pt x="1816" y="1516"/>
                  <a:pt x="1834" y="1483"/>
                  <a:pt x="1851" y="1450"/>
                </a:cubicBezTo>
                <a:cubicBezTo>
                  <a:pt x="2036" y="1463"/>
                  <a:pt x="2036" y="1463"/>
                  <a:pt x="2036" y="1463"/>
                </a:cubicBezTo>
                <a:cubicBezTo>
                  <a:pt x="2079" y="1336"/>
                  <a:pt x="2079" y="1336"/>
                  <a:pt x="2079" y="1336"/>
                </a:cubicBezTo>
                <a:cubicBezTo>
                  <a:pt x="1925" y="1234"/>
                  <a:pt x="1925" y="1234"/>
                  <a:pt x="1925" y="1234"/>
                </a:cubicBezTo>
                <a:cubicBezTo>
                  <a:pt x="1933" y="1193"/>
                  <a:pt x="1938" y="1152"/>
                  <a:pt x="1941" y="1111"/>
                </a:cubicBezTo>
                <a:close/>
                <a:moveTo>
                  <a:pt x="1358" y="1669"/>
                </a:moveTo>
                <a:cubicBezTo>
                  <a:pt x="1020" y="1834"/>
                  <a:pt x="613" y="1695"/>
                  <a:pt x="447" y="1357"/>
                </a:cubicBezTo>
                <a:cubicBezTo>
                  <a:pt x="282" y="1020"/>
                  <a:pt x="421" y="613"/>
                  <a:pt x="759" y="447"/>
                </a:cubicBezTo>
                <a:cubicBezTo>
                  <a:pt x="1096" y="282"/>
                  <a:pt x="1504" y="421"/>
                  <a:pt x="1669" y="759"/>
                </a:cubicBezTo>
                <a:cubicBezTo>
                  <a:pt x="1834" y="1096"/>
                  <a:pt x="1695" y="1503"/>
                  <a:pt x="1358" y="166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" name="Freeform 240"/>
          <p:cNvSpPr>
            <a:spLocks noEditPoints="1"/>
          </p:cNvSpPr>
          <p:nvPr/>
        </p:nvSpPr>
        <p:spPr bwMode="auto">
          <a:xfrm>
            <a:off x="3006712" y="3837254"/>
            <a:ext cx="2319338" cy="2319337"/>
          </a:xfrm>
          <a:custGeom>
            <a:avLst/>
            <a:gdLst>
              <a:gd name="T0" fmla="*/ 1840 w 1840"/>
              <a:gd name="T1" fmla="*/ 964 h 1840"/>
              <a:gd name="T2" fmla="*/ 1682 w 1840"/>
              <a:gd name="T3" fmla="*/ 808 h 1840"/>
              <a:gd name="T4" fmla="*/ 1791 w 1840"/>
              <a:gd name="T5" fmla="*/ 614 h 1840"/>
              <a:gd name="T6" fmla="*/ 1578 w 1840"/>
              <a:gd name="T7" fmla="*/ 521 h 1840"/>
              <a:gd name="T8" fmla="*/ 1602 w 1840"/>
              <a:gd name="T9" fmla="*/ 301 h 1840"/>
              <a:gd name="T10" fmla="*/ 1379 w 1840"/>
              <a:gd name="T11" fmla="*/ 303 h 1840"/>
              <a:gd name="T12" fmla="*/ 1318 w 1840"/>
              <a:gd name="T13" fmla="*/ 90 h 1840"/>
              <a:gd name="T14" fmla="*/ 1103 w 1840"/>
              <a:gd name="T15" fmla="*/ 173 h 1840"/>
              <a:gd name="T16" fmla="*/ 964 w 1840"/>
              <a:gd name="T17" fmla="*/ 0 h 1840"/>
              <a:gd name="T18" fmla="*/ 808 w 1840"/>
              <a:gd name="T19" fmla="*/ 159 h 1840"/>
              <a:gd name="T20" fmla="*/ 613 w 1840"/>
              <a:gd name="T21" fmla="*/ 49 h 1840"/>
              <a:gd name="T22" fmla="*/ 521 w 1840"/>
              <a:gd name="T23" fmla="*/ 262 h 1840"/>
              <a:gd name="T24" fmla="*/ 301 w 1840"/>
              <a:gd name="T25" fmla="*/ 239 h 1840"/>
              <a:gd name="T26" fmla="*/ 303 w 1840"/>
              <a:gd name="T27" fmla="*/ 461 h 1840"/>
              <a:gd name="T28" fmla="*/ 89 w 1840"/>
              <a:gd name="T29" fmla="*/ 522 h 1840"/>
              <a:gd name="T30" fmla="*/ 173 w 1840"/>
              <a:gd name="T31" fmla="*/ 737 h 1840"/>
              <a:gd name="T32" fmla="*/ 0 w 1840"/>
              <a:gd name="T33" fmla="*/ 877 h 1840"/>
              <a:gd name="T34" fmla="*/ 159 w 1840"/>
              <a:gd name="T35" fmla="*/ 1032 h 1840"/>
              <a:gd name="T36" fmla="*/ 49 w 1840"/>
              <a:gd name="T37" fmla="*/ 1227 h 1840"/>
              <a:gd name="T38" fmla="*/ 262 w 1840"/>
              <a:gd name="T39" fmla="*/ 1320 h 1840"/>
              <a:gd name="T40" fmla="*/ 239 w 1840"/>
              <a:gd name="T41" fmla="*/ 1540 h 1840"/>
              <a:gd name="T42" fmla="*/ 461 w 1840"/>
              <a:gd name="T43" fmla="*/ 1538 h 1840"/>
              <a:gd name="T44" fmla="*/ 522 w 1840"/>
              <a:gd name="T45" fmla="*/ 1751 h 1840"/>
              <a:gd name="T46" fmla="*/ 737 w 1840"/>
              <a:gd name="T47" fmla="*/ 1668 h 1840"/>
              <a:gd name="T48" fmla="*/ 876 w 1840"/>
              <a:gd name="T49" fmla="*/ 1840 h 1840"/>
              <a:gd name="T50" fmla="*/ 1032 w 1840"/>
              <a:gd name="T51" fmla="*/ 1682 h 1840"/>
              <a:gd name="T52" fmla="*/ 1227 w 1840"/>
              <a:gd name="T53" fmla="*/ 1791 h 1840"/>
              <a:gd name="T54" fmla="*/ 1319 w 1840"/>
              <a:gd name="T55" fmla="*/ 1579 h 1840"/>
              <a:gd name="T56" fmla="*/ 1540 w 1840"/>
              <a:gd name="T57" fmla="*/ 1602 h 1840"/>
              <a:gd name="T58" fmla="*/ 1538 w 1840"/>
              <a:gd name="T59" fmla="*/ 1380 h 1840"/>
              <a:gd name="T60" fmla="*/ 1751 w 1840"/>
              <a:gd name="T61" fmla="*/ 1318 h 1840"/>
              <a:gd name="T62" fmla="*/ 1668 w 1840"/>
              <a:gd name="T63" fmla="*/ 1104 h 1840"/>
              <a:gd name="T64" fmla="*/ 1081 w 1840"/>
              <a:gd name="T65" fmla="*/ 1490 h 1840"/>
              <a:gd name="T66" fmla="*/ 759 w 1840"/>
              <a:gd name="T67" fmla="*/ 351 h 1840"/>
              <a:gd name="T68" fmla="*/ 1081 w 1840"/>
              <a:gd name="T69" fmla="*/ 1490 h 1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40" h="1840">
                <a:moveTo>
                  <a:pt x="1827" y="1080"/>
                </a:moveTo>
                <a:cubicBezTo>
                  <a:pt x="1840" y="964"/>
                  <a:pt x="1840" y="964"/>
                  <a:pt x="1840" y="964"/>
                </a:cubicBezTo>
                <a:cubicBezTo>
                  <a:pt x="1690" y="906"/>
                  <a:pt x="1690" y="906"/>
                  <a:pt x="1690" y="906"/>
                </a:cubicBezTo>
                <a:cubicBezTo>
                  <a:pt x="1689" y="874"/>
                  <a:pt x="1687" y="841"/>
                  <a:pt x="1682" y="808"/>
                </a:cubicBezTo>
                <a:cubicBezTo>
                  <a:pt x="1823" y="726"/>
                  <a:pt x="1823" y="726"/>
                  <a:pt x="1823" y="726"/>
                </a:cubicBezTo>
                <a:cubicBezTo>
                  <a:pt x="1791" y="614"/>
                  <a:pt x="1791" y="614"/>
                  <a:pt x="1791" y="614"/>
                </a:cubicBezTo>
                <a:cubicBezTo>
                  <a:pt x="1628" y="618"/>
                  <a:pt x="1628" y="618"/>
                  <a:pt x="1628" y="618"/>
                </a:cubicBezTo>
                <a:cubicBezTo>
                  <a:pt x="1614" y="584"/>
                  <a:pt x="1597" y="552"/>
                  <a:pt x="1578" y="521"/>
                </a:cubicBezTo>
                <a:cubicBezTo>
                  <a:pt x="1675" y="392"/>
                  <a:pt x="1675" y="392"/>
                  <a:pt x="1675" y="392"/>
                </a:cubicBezTo>
                <a:cubicBezTo>
                  <a:pt x="1602" y="301"/>
                  <a:pt x="1602" y="301"/>
                  <a:pt x="1602" y="301"/>
                </a:cubicBezTo>
                <a:cubicBezTo>
                  <a:pt x="1455" y="366"/>
                  <a:pt x="1455" y="366"/>
                  <a:pt x="1455" y="366"/>
                </a:cubicBezTo>
                <a:cubicBezTo>
                  <a:pt x="1431" y="344"/>
                  <a:pt x="1406" y="322"/>
                  <a:pt x="1379" y="303"/>
                </a:cubicBezTo>
                <a:cubicBezTo>
                  <a:pt x="1420" y="147"/>
                  <a:pt x="1420" y="147"/>
                  <a:pt x="1420" y="147"/>
                </a:cubicBezTo>
                <a:cubicBezTo>
                  <a:pt x="1318" y="90"/>
                  <a:pt x="1318" y="90"/>
                  <a:pt x="1318" y="90"/>
                </a:cubicBezTo>
                <a:cubicBezTo>
                  <a:pt x="1206" y="206"/>
                  <a:pt x="1206" y="206"/>
                  <a:pt x="1206" y="206"/>
                </a:cubicBezTo>
                <a:cubicBezTo>
                  <a:pt x="1173" y="193"/>
                  <a:pt x="1139" y="181"/>
                  <a:pt x="1103" y="173"/>
                </a:cubicBezTo>
                <a:cubicBezTo>
                  <a:pt x="1080" y="13"/>
                  <a:pt x="1080" y="13"/>
                  <a:pt x="1080" y="13"/>
                </a:cubicBezTo>
                <a:cubicBezTo>
                  <a:pt x="964" y="0"/>
                  <a:pt x="964" y="0"/>
                  <a:pt x="964" y="0"/>
                </a:cubicBezTo>
                <a:cubicBezTo>
                  <a:pt x="906" y="151"/>
                  <a:pt x="906" y="151"/>
                  <a:pt x="906" y="151"/>
                </a:cubicBezTo>
                <a:cubicBezTo>
                  <a:pt x="874" y="151"/>
                  <a:pt x="841" y="154"/>
                  <a:pt x="808" y="159"/>
                </a:cubicBezTo>
                <a:cubicBezTo>
                  <a:pt x="726" y="17"/>
                  <a:pt x="726" y="17"/>
                  <a:pt x="726" y="17"/>
                </a:cubicBezTo>
                <a:cubicBezTo>
                  <a:pt x="613" y="49"/>
                  <a:pt x="613" y="49"/>
                  <a:pt x="613" y="49"/>
                </a:cubicBezTo>
                <a:cubicBezTo>
                  <a:pt x="617" y="213"/>
                  <a:pt x="617" y="213"/>
                  <a:pt x="617" y="213"/>
                </a:cubicBezTo>
                <a:cubicBezTo>
                  <a:pt x="584" y="227"/>
                  <a:pt x="552" y="244"/>
                  <a:pt x="521" y="262"/>
                </a:cubicBezTo>
                <a:cubicBezTo>
                  <a:pt x="392" y="166"/>
                  <a:pt x="392" y="166"/>
                  <a:pt x="392" y="166"/>
                </a:cubicBezTo>
                <a:cubicBezTo>
                  <a:pt x="301" y="239"/>
                  <a:pt x="301" y="239"/>
                  <a:pt x="301" y="239"/>
                </a:cubicBezTo>
                <a:cubicBezTo>
                  <a:pt x="366" y="386"/>
                  <a:pt x="366" y="386"/>
                  <a:pt x="366" y="386"/>
                </a:cubicBezTo>
                <a:cubicBezTo>
                  <a:pt x="343" y="410"/>
                  <a:pt x="322" y="435"/>
                  <a:pt x="303" y="461"/>
                </a:cubicBezTo>
                <a:cubicBezTo>
                  <a:pt x="147" y="420"/>
                  <a:pt x="147" y="420"/>
                  <a:pt x="147" y="420"/>
                </a:cubicBezTo>
                <a:cubicBezTo>
                  <a:pt x="89" y="522"/>
                  <a:pt x="89" y="522"/>
                  <a:pt x="89" y="522"/>
                </a:cubicBezTo>
                <a:cubicBezTo>
                  <a:pt x="206" y="634"/>
                  <a:pt x="206" y="634"/>
                  <a:pt x="206" y="634"/>
                </a:cubicBezTo>
                <a:cubicBezTo>
                  <a:pt x="192" y="668"/>
                  <a:pt x="181" y="702"/>
                  <a:pt x="173" y="737"/>
                </a:cubicBezTo>
                <a:cubicBezTo>
                  <a:pt x="13" y="760"/>
                  <a:pt x="13" y="760"/>
                  <a:pt x="13" y="760"/>
                </a:cubicBezTo>
                <a:cubicBezTo>
                  <a:pt x="0" y="877"/>
                  <a:pt x="0" y="877"/>
                  <a:pt x="0" y="877"/>
                </a:cubicBezTo>
                <a:cubicBezTo>
                  <a:pt x="151" y="934"/>
                  <a:pt x="151" y="934"/>
                  <a:pt x="151" y="934"/>
                </a:cubicBezTo>
                <a:cubicBezTo>
                  <a:pt x="151" y="967"/>
                  <a:pt x="154" y="1000"/>
                  <a:pt x="159" y="1032"/>
                </a:cubicBezTo>
                <a:cubicBezTo>
                  <a:pt x="17" y="1115"/>
                  <a:pt x="17" y="1115"/>
                  <a:pt x="17" y="1115"/>
                </a:cubicBezTo>
                <a:cubicBezTo>
                  <a:pt x="49" y="1227"/>
                  <a:pt x="49" y="1227"/>
                  <a:pt x="49" y="1227"/>
                </a:cubicBezTo>
                <a:cubicBezTo>
                  <a:pt x="212" y="1223"/>
                  <a:pt x="212" y="1223"/>
                  <a:pt x="212" y="1223"/>
                </a:cubicBezTo>
                <a:cubicBezTo>
                  <a:pt x="227" y="1257"/>
                  <a:pt x="243" y="1289"/>
                  <a:pt x="262" y="1320"/>
                </a:cubicBezTo>
                <a:cubicBezTo>
                  <a:pt x="166" y="1449"/>
                  <a:pt x="166" y="1449"/>
                  <a:pt x="166" y="1449"/>
                </a:cubicBezTo>
                <a:cubicBezTo>
                  <a:pt x="239" y="1540"/>
                  <a:pt x="239" y="1540"/>
                  <a:pt x="239" y="1540"/>
                </a:cubicBezTo>
                <a:cubicBezTo>
                  <a:pt x="386" y="1474"/>
                  <a:pt x="386" y="1474"/>
                  <a:pt x="386" y="1474"/>
                </a:cubicBezTo>
                <a:cubicBezTo>
                  <a:pt x="410" y="1497"/>
                  <a:pt x="435" y="1518"/>
                  <a:pt x="461" y="1538"/>
                </a:cubicBezTo>
                <a:cubicBezTo>
                  <a:pt x="420" y="1694"/>
                  <a:pt x="420" y="1694"/>
                  <a:pt x="420" y="1694"/>
                </a:cubicBezTo>
                <a:cubicBezTo>
                  <a:pt x="522" y="1751"/>
                  <a:pt x="522" y="1751"/>
                  <a:pt x="522" y="1751"/>
                </a:cubicBezTo>
                <a:cubicBezTo>
                  <a:pt x="634" y="1635"/>
                  <a:pt x="634" y="1635"/>
                  <a:pt x="634" y="1635"/>
                </a:cubicBezTo>
                <a:cubicBezTo>
                  <a:pt x="667" y="1648"/>
                  <a:pt x="702" y="1659"/>
                  <a:pt x="737" y="1668"/>
                </a:cubicBezTo>
                <a:cubicBezTo>
                  <a:pt x="760" y="1827"/>
                  <a:pt x="760" y="1827"/>
                  <a:pt x="760" y="1827"/>
                </a:cubicBezTo>
                <a:cubicBezTo>
                  <a:pt x="876" y="1840"/>
                  <a:pt x="876" y="1840"/>
                  <a:pt x="876" y="1840"/>
                </a:cubicBezTo>
                <a:cubicBezTo>
                  <a:pt x="934" y="1690"/>
                  <a:pt x="934" y="1690"/>
                  <a:pt x="934" y="1690"/>
                </a:cubicBezTo>
                <a:cubicBezTo>
                  <a:pt x="967" y="1689"/>
                  <a:pt x="1000" y="1687"/>
                  <a:pt x="1032" y="1682"/>
                </a:cubicBezTo>
                <a:cubicBezTo>
                  <a:pt x="1114" y="1823"/>
                  <a:pt x="1114" y="1823"/>
                  <a:pt x="1114" y="1823"/>
                </a:cubicBezTo>
                <a:cubicBezTo>
                  <a:pt x="1227" y="1791"/>
                  <a:pt x="1227" y="1791"/>
                  <a:pt x="1227" y="1791"/>
                </a:cubicBezTo>
                <a:cubicBezTo>
                  <a:pt x="1223" y="1628"/>
                  <a:pt x="1223" y="1628"/>
                  <a:pt x="1223" y="1628"/>
                </a:cubicBezTo>
                <a:cubicBezTo>
                  <a:pt x="1256" y="1614"/>
                  <a:pt x="1289" y="1597"/>
                  <a:pt x="1319" y="1579"/>
                </a:cubicBezTo>
                <a:cubicBezTo>
                  <a:pt x="1448" y="1675"/>
                  <a:pt x="1448" y="1675"/>
                  <a:pt x="1448" y="1675"/>
                </a:cubicBezTo>
                <a:cubicBezTo>
                  <a:pt x="1540" y="1602"/>
                  <a:pt x="1540" y="1602"/>
                  <a:pt x="1540" y="1602"/>
                </a:cubicBezTo>
                <a:cubicBezTo>
                  <a:pt x="1474" y="1455"/>
                  <a:pt x="1474" y="1455"/>
                  <a:pt x="1474" y="1455"/>
                </a:cubicBezTo>
                <a:cubicBezTo>
                  <a:pt x="1497" y="1431"/>
                  <a:pt x="1518" y="1406"/>
                  <a:pt x="1538" y="1380"/>
                </a:cubicBezTo>
                <a:cubicBezTo>
                  <a:pt x="1694" y="1420"/>
                  <a:pt x="1694" y="1420"/>
                  <a:pt x="1694" y="1420"/>
                </a:cubicBezTo>
                <a:cubicBezTo>
                  <a:pt x="1751" y="1318"/>
                  <a:pt x="1751" y="1318"/>
                  <a:pt x="1751" y="1318"/>
                </a:cubicBezTo>
                <a:cubicBezTo>
                  <a:pt x="1635" y="1207"/>
                  <a:pt x="1635" y="1207"/>
                  <a:pt x="1635" y="1207"/>
                </a:cubicBezTo>
                <a:cubicBezTo>
                  <a:pt x="1648" y="1173"/>
                  <a:pt x="1659" y="1139"/>
                  <a:pt x="1668" y="1104"/>
                </a:cubicBezTo>
                <a:lnTo>
                  <a:pt x="1827" y="1080"/>
                </a:lnTo>
                <a:close/>
                <a:moveTo>
                  <a:pt x="1081" y="1490"/>
                </a:moveTo>
                <a:cubicBezTo>
                  <a:pt x="766" y="1579"/>
                  <a:pt x="439" y="1396"/>
                  <a:pt x="350" y="1081"/>
                </a:cubicBezTo>
                <a:cubicBezTo>
                  <a:pt x="262" y="767"/>
                  <a:pt x="445" y="439"/>
                  <a:pt x="759" y="351"/>
                </a:cubicBezTo>
                <a:cubicBezTo>
                  <a:pt x="1074" y="262"/>
                  <a:pt x="1401" y="445"/>
                  <a:pt x="1490" y="760"/>
                </a:cubicBezTo>
                <a:cubicBezTo>
                  <a:pt x="1579" y="1074"/>
                  <a:pt x="1396" y="1401"/>
                  <a:pt x="1081" y="14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Freeform 241"/>
          <p:cNvSpPr>
            <a:spLocks noEditPoints="1"/>
          </p:cNvSpPr>
          <p:nvPr/>
        </p:nvSpPr>
        <p:spPr bwMode="auto">
          <a:xfrm>
            <a:off x="1542069" y="3347419"/>
            <a:ext cx="1682750" cy="1682750"/>
          </a:xfrm>
          <a:custGeom>
            <a:avLst/>
            <a:gdLst>
              <a:gd name="T0" fmla="*/ 1335 w 1335"/>
              <a:gd name="T1" fmla="*/ 699 h 1335"/>
              <a:gd name="T2" fmla="*/ 1220 w 1335"/>
              <a:gd name="T3" fmla="*/ 586 h 1335"/>
              <a:gd name="T4" fmla="*/ 1300 w 1335"/>
              <a:gd name="T5" fmla="*/ 445 h 1335"/>
              <a:gd name="T6" fmla="*/ 1145 w 1335"/>
              <a:gd name="T7" fmla="*/ 378 h 1335"/>
              <a:gd name="T8" fmla="*/ 1162 w 1335"/>
              <a:gd name="T9" fmla="*/ 218 h 1335"/>
              <a:gd name="T10" fmla="*/ 1001 w 1335"/>
              <a:gd name="T11" fmla="*/ 219 h 1335"/>
              <a:gd name="T12" fmla="*/ 956 w 1335"/>
              <a:gd name="T13" fmla="*/ 65 h 1335"/>
              <a:gd name="T14" fmla="*/ 801 w 1335"/>
              <a:gd name="T15" fmla="*/ 125 h 1335"/>
              <a:gd name="T16" fmla="*/ 699 w 1335"/>
              <a:gd name="T17" fmla="*/ 0 h 1335"/>
              <a:gd name="T18" fmla="*/ 586 w 1335"/>
              <a:gd name="T19" fmla="*/ 115 h 1335"/>
              <a:gd name="T20" fmla="*/ 445 w 1335"/>
              <a:gd name="T21" fmla="*/ 35 h 1335"/>
              <a:gd name="T22" fmla="*/ 378 w 1335"/>
              <a:gd name="T23" fmla="*/ 190 h 1335"/>
              <a:gd name="T24" fmla="*/ 218 w 1335"/>
              <a:gd name="T25" fmla="*/ 173 h 1335"/>
              <a:gd name="T26" fmla="*/ 220 w 1335"/>
              <a:gd name="T27" fmla="*/ 334 h 1335"/>
              <a:gd name="T28" fmla="*/ 65 w 1335"/>
              <a:gd name="T29" fmla="*/ 379 h 1335"/>
              <a:gd name="T30" fmla="*/ 125 w 1335"/>
              <a:gd name="T31" fmla="*/ 535 h 1335"/>
              <a:gd name="T32" fmla="*/ 0 w 1335"/>
              <a:gd name="T33" fmla="*/ 636 h 1335"/>
              <a:gd name="T34" fmla="*/ 115 w 1335"/>
              <a:gd name="T35" fmla="*/ 749 h 1335"/>
              <a:gd name="T36" fmla="*/ 35 w 1335"/>
              <a:gd name="T37" fmla="*/ 890 h 1335"/>
              <a:gd name="T38" fmla="*/ 190 w 1335"/>
              <a:gd name="T39" fmla="*/ 957 h 1335"/>
              <a:gd name="T40" fmla="*/ 173 w 1335"/>
              <a:gd name="T41" fmla="*/ 1117 h 1335"/>
              <a:gd name="T42" fmla="*/ 334 w 1335"/>
              <a:gd name="T43" fmla="*/ 1116 h 1335"/>
              <a:gd name="T44" fmla="*/ 379 w 1335"/>
              <a:gd name="T45" fmla="*/ 1270 h 1335"/>
              <a:gd name="T46" fmla="*/ 535 w 1335"/>
              <a:gd name="T47" fmla="*/ 1210 h 1335"/>
              <a:gd name="T48" fmla="*/ 636 w 1335"/>
              <a:gd name="T49" fmla="*/ 1335 h 1335"/>
              <a:gd name="T50" fmla="*/ 749 w 1335"/>
              <a:gd name="T51" fmla="*/ 1220 h 1335"/>
              <a:gd name="T52" fmla="*/ 890 w 1335"/>
              <a:gd name="T53" fmla="*/ 1299 h 1335"/>
              <a:gd name="T54" fmla="*/ 957 w 1335"/>
              <a:gd name="T55" fmla="*/ 1145 h 1335"/>
              <a:gd name="T56" fmla="*/ 1117 w 1335"/>
              <a:gd name="T57" fmla="*/ 1162 h 1335"/>
              <a:gd name="T58" fmla="*/ 1116 w 1335"/>
              <a:gd name="T59" fmla="*/ 1001 h 1335"/>
              <a:gd name="T60" fmla="*/ 1271 w 1335"/>
              <a:gd name="T61" fmla="*/ 956 h 1335"/>
              <a:gd name="T62" fmla="*/ 1210 w 1335"/>
              <a:gd name="T63" fmla="*/ 801 h 1335"/>
              <a:gd name="T64" fmla="*/ 776 w 1335"/>
              <a:gd name="T65" fmla="*/ 1050 h 1335"/>
              <a:gd name="T66" fmla="*/ 560 w 1335"/>
              <a:gd name="T67" fmla="*/ 286 h 1335"/>
              <a:gd name="T68" fmla="*/ 776 w 1335"/>
              <a:gd name="T69" fmla="*/ 1050 h 1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35" h="1335">
                <a:moveTo>
                  <a:pt x="1326" y="784"/>
                </a:moveTo>
                <a:cubicBezTo>
                  <a:pt x="1335" y="699"/>
                  <a:pt x="1335" y="699"/>
                  <a:pt x="1335" y="699"/>
                </a:cubicBezTo>
                <a:cubicBezTo>
                  <a:pt x="1226" y="658"/>
                  <a:pt x="1226" y="658"/>
                  <a:pt x="1226" y="658"/>
                </a:cubicBezTo>
                <a:cubicBezTo>
                  <a:pt x="1226" y="634"/>
                  <a:pt x="1224" y="610"/>
                  <a:pt x="1220" y="586"/>
                </a:cubicBezTo>
                <a:cubicBezTo>
                  <a:pt x="1323" y="527"/>
                  <a:pt x="1323" y="527"/>
                  <a:pt x="1323" y="527"/>
                </a:cubicBezTo>
                <a:cubicBezTo>
                  <a:pt x="1300" y="445"/>
                  <a:pt x="1300" y="445"/>
                  <a:pt x="1300" y="445"/>
                </a:cubicBezTo>
                <a:cubicBezTo>
                  <a:pt x="1181" y="448"/>
                  <a:pt x="1181" y="448"/>
                  <a:pt x="1181" y="448"/>
                </a:cubicBezTo>
                <a:cubicBezTo>
                  <a:pt x="1171" y="424"/>
                  <a:pt x="1159" y="400"/>
                  <a:pt x="1145" y="378"/>
                </a:cubicBezTo>
                <a:cubicBezTo>
                  <a:pt x="1215" y="284"/>
                  <a:pt x="1215" y="284"/>
                  <a:pt x="1215" y="284"/>
                </a:cubicBezTo>
                <a:cubicBezTo>
                  <a:pt x="1162" y="218"/>
                  <a:pt x="1162" y="218"/>
                  <a:pt x="1162" y="218"/>
                </a:cubicBezTo>
                <a:cubicBezTo>
                  <a:pt x="1055" y="266"/>
                  <a:pt x="1055" y="266"/>
                  <a:pt x="1055" y="266"/>
                </a:cubicBezTo>
                <a:cubicBezTo>
                  <a:pt x="1038" y="249"/>
                  <a:pt x="1020" y="234"/>
                  <a:pt x="1001" y="219"/>
                </a:cubicBezTo>
                <a:cubicBezTo>
                  <a:pt x="1031" y="106"/>
                  <a:pt x="1031" y="106"/>
                  <a:pt x="1031" y="106"/>
                </a:cubicBezTo>
                <a:cubicBezTo>
                  <a:pt x="956" y="65"/>
                  <a:pt x="956" y="65"/>
                  <a:pt x="956" y="65"/>
                </a:cubicBezTo>
                <a:cubicBezTo>
                  <a:pt x="875" y="149"/>
                  <a:pt x="875" y="149"/>
                  <a:pt x="875" y="149"/>
                </a:cubicBezTo>
                <a:cubicBezTo>
                  <a:pt x="851" y="139"/>
                  <a:pt x="826" y="131"/>
                  <a:pt x="801" y="125"/>
                </a:cubicBezTo>
                <a:cubicBezTo>
                  <a:pt x="784" y="9"/>
                  <a:pt x="784" y="9"/>
                  <a:pt x="784" y="9"/>
                </a:cubicBezTo>
                <a:cubicBezTo>
                  <a:pt x="699" y="0"/>
                  <a:pt x="699" y="0"/>
                  <a:pt x="699" y="0"/>
                </a:cubicBezTo>
                <a:cubicBezTo>
                  <a:pt x="658" y="109"/>
                  <a:pt x="658" y="109"/>
                  <a:pt x="658" y="109"/>
                </a:cubicBezTo>
                <a:cubicBezTo>
                  <a:pt x="634" y="109"/>
                  <a:pt x="610" y="111"/>
                  <a:pt x="586" y="115"/>
                </a:cubicBezTo>
                <a:cubicBezTo>
                  <a:pt x="527" y="12"/>
                  <a:pt x="527" y="12"/>
                  <a:pt x="527" y="12"/>
                </a:cubicBezTo>
                <a:cubicBezTo>
                  <a:pt x="445" y="35"/>
                  <a:pt x="445" y="35"/>
                  <a:pt x="445" y="35"/>
                </a:cubicBezTo>
                <a:cubicBezTo>
                  <a:pt x="448" y="154"/>
                  <a:pt x="448" y="154"/>
                  <a:pt x="448" y="154"/>
                </a:cubicBezTo>
                <a:cubicBezTo>
                  <a:pt x="424" y="164"/>
                  <a:pt x="400" y="176"/>
                  <a:pt x="378" y="190"/>
                </a:cubicBezTo>
                <a:cubicBezTo>
                  <a:pt x="284" y="120"/>
                  <a:pt x="284" y="120"/>
                  <a:pt x="284" y="120"/>
                </a:cubicBezTo>
                <a:cubicBezTo>
                  <a:pt x="218" y="173"/>
                  <a:pt x="218" y="173"/>
                  <a:pt x="218" y="173"/>
                </a:cubicBezTo>
                <a:cubicBezTo>
                  <a:pt x="266" y="280"/>
                  <a:pt x="266" y="280"/>
                  <a:pt x="266" y="280"/>
                </a:cubicBezTo>
                <a:cubicBezTo>
                  <a:pt x="249" y="297"/>
                  <a:pt x="234" y="315"/>
                  <a:pt x="220" y="334"/>
                </a:cubicBezTo>
                <a:cubicBezTo>
                  <a:pt x="106" y="305"/>
                  <a:pt x="106" y="305"/>
                  <a:pt x="106" y="305"/>
                </a:cubicBezTo>
                <a:cubicBezTo>
                  <a:pt x="65" y="379"/>
                  <a:pt x="65" y="379"/>
                  <a:pt x="65" y="379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39" y="484"/>
                  <a:pt x="131" y="509"/>
                  <a:pt x="125" y="535"/>
                </a:cubicBezTo>
                <a:cubicBezTo>
                  <a:pt x="9" y="551"/>
                  <a:pt x="9" y="551"/>
                  <a:pt x="9" y="551"/>
                </a:cubicBezTo>
                <a:cubicBezTo>
                  <a:pt x="0" y="636"/>
                  <a:pt x="0" y="636"/>
                  <a:pt x="0" y="636"/>
                </a:cubicBezTo>
                <a:cubicBezTo>
                  <a:pt x="109" y="678"/>
                  <a:pt x="109" y="678"/>
                  <a:pt x="109" y="678"/>
                </a:cubicBezTo>
                <a:cubicBezTo>
                  <a:pt x="110" y="701"/>
                  <a:pt x="111" y="725"/>
                  <a:pt x="115" y="749"/>
                </a:cubicBezTo>
                <a:cubicBezTo>
                  <a:pt x="12" y="809"/>
                  <a:pt x="12" y="809"/>
                  <a:pt x="12" y="809"/>
                </a:cubicBezTo>
                <a:cubicBezTo>
                  <a:pt x="35" y="890"/>
                  <a:pt x="35" y="890"/>
                  <a:pt x="35" y="890"/>
                </a:cubicBezTo>
                <a:cubicBezTo>
                  <a:pt x="154" y="887"/>
                  <a:pt x="154" y="887"/>
                  <a:pt x="154" y="887"/>
                </a:cubicBezTo>
                <a:cubicBezTo>
                  <a:pt x="164" y="912"/>
                  <a:pt x="177" y="935"/>
                  <a:pt x="190" y="957"/>
                </a:cubicBezTo>
                <a:cubicBezTo>
                  <a:pt x="120" y="1051"/>
                  <a:pt x="120" y="1051"/>
                  <a:pt x="120" y="1051"/>
                </a:cubicBezTo>
                <a:cubicBezTo>
                  <a:pt x="173" y="1117"/>
                  <a:pt x="173" y="1117"/>
                  <a:pt x="173" y="1117"/>
                </a:cubicBezTo>
                <a:cubicBezTo>
                  <a:pt x="280" y="1070"/>
                  <a:pt x="280" y="1070"/>
                  <a:pt x="280" y="1070"/>
                </a:cubicBezTo>
                <a:cubicBezTo>
                  <a:pt x="297" y="1086"/>
                  <a:pt x="315" y="1102"/>
                  <a:pt x="334" y="1116"/>
                </a:cubicBezTo>
                <a:cubicBezTo>
                  <a:pt x="305" y="1229"/>
                  <a:pt x="305" y="1229"/>
                  <a:pt x="305" y="1229"/>
                </a:cubicBezTo>
                <a:cubicBezTo>
                  <a:pt x="379" y="1270"/>
                  <a:pt x="379" y="1270"/>
                  <a:pt x="379" y="1270"/>
                </a:cubicBezTo>
                <a:cubicBezTo>
                  <a:pt x="460" y="1186"/>
                  <a:pt x="460" y="1186"/>
                  <a:pt x="460" y="1186"/>
                </a:cubicBezTo>
                <a:cubicBezTo>
                  <a:pt x="484" y="1196"/>
                  <a:pt x="509" y="1204"/>
                  <a:pt x="535" y="1210"/>
                </a:cubicBezTo>
                <a:cubicBezTo>
                  <a:pt x="551" y="1326"/>
                  <a:pt x="551" y="1326"/>
                  <a:pt x="551" y="1326"/>
                </a:cubicBezTo>
                <a:cubicBezTo>
                  <a:pt x="636" y="1335"/>
                  <a:pt x="636" y="1335"/>
                  <a:pt x="636" y="1335"/>
                </a:cubicBezTo>
                <a:cubicBezTo>
                  <a:pt x="678" y="1226"/>
                  <a:pt x="678" y="1226"/>
                  <a:pt x="678" y="1226"/>
                </a:cubicBezTo>
                <a:cubicBezTo>
                  <a:pt x="701" y="1226"/>
                  <a:pt x="725" y="1224"/>
                  <a:pt x="749" y="1220"/>
                </a:cubicBezTo>
                <a:cubicBezTo>
                  <a:pt x="808" y="1323"/>
                  <a:pt x="808" y="1323"/>
                  <a:pt x="808" y="1323"/>
                </a:cubicBezTo>
                <a:cubicBezTo>
                  <a:pt x="890" y="1299"/>
                  <a:pt x="890" y="1299"/>
                  <a:pt x="890" y="1299"/>
                </a:cubicBezTo>
                <a:cubicBezTo>
                  <a:pt x="887" y="1181"/>
                  <a:pt x="887" y="1181"/>
                  <a:pt x="887" y="1181"/>
                </a:cubicBezTo>
                <a:cubicBezTo>
                  <a:pt x="912" y="1171"/>
                  <a:pt x="935" y="1159"/>
                  <a:pt x="957" y="1145"/>
                </a:cubicBezTo>
                <a:cubicBezTo>
                  <a:pt x="1051" y="1215"/>
                  <a:pt x="1051" y="1215"/>
                  <a:pt x="1051" y="1215"/>
                </a:cubicBezTo>
                <a:cubicBezTo>
                  <a:pt x="1117" y="1162"/>
                  <a:pt x="1117" y="1162"/>
                  <a:pt x="1117" y="1162"/>
                </a:cubicBezTo>
                <a:cubicBezTo>
                  <a:pt x="1070" y="1055"/>
                  <a:pt x="1070" y="1055"/>
                  <a:pt x="1070" y="1055"/>
                </a:cubicBezTo>
                <a:cubicBezTo>
                  <a:pt x="1086" y="1038"/>
                  <a:pt x="1102" y="1020"/>
                  <a:pt x="1116" y="1001"/>
                </a:cubicBezTo>
                <a:cubicBezTo>
                  <a:pt x="1229" y="1031"/>
                  <a:pt x="1229" y="1031"/>
                  <a:pt x="1229" y="1031"/>
                </a:cubicBezTo>
                <a:cubicBezTo>
                  <a:pt x="1271" y="956"/>
                  <a:pt x="1271" y="956"/>
                  <a:pt x="1271" y="956"/>
                </a:cubicBezTo>
                <a:cubicBezTo>
                  <a:pt x="1186" y="875"/>
                  <a:pt x="1186" y="875"/>
                  <a:pt x="1186" y="875"/>
                </a:cubicBezTo>
                <a:cubicBezTo>
                  <a:pt x="1196" y="851"/>
                  <a:pt x="1204" y="826"/>
                  <a:pt x="1210" y="801"/>
                </a:cubicBezTo>
                <a:lnTo>
                  <a:pt x="1326" y="784"/>
                </a:lnTo>
                <a:close/>
                <a:moveTo>
                  <a:pt x="776" y="1050"/>
                </a:moveTo>
                <a:cubicBezTo>
                  <a:pt x="565" y="1109"/>
                  <a:pt x="345" y="986"/>
                  <a:pt x="286" y="775"/>
                </a:cubicBezTo>
                <a:cubicBezTo>
                  <a:pt x="226" y="564"/>
                  <a:pt x="349" y="345"/>
                  <a:pt x="560" y="286"/>
                </a:cubicBezTo>
                <a:cubicBezTo>
                  <a:pt x="771" y="226"/>
                  <a:pt x="990" y="349"/>
                  <a:pt x="1050" y="560"/>
                </a:cubicBezTo>
                <a:cubicBezTo>
                  <a:pt x="1109" y="771"/>
                  <a:pt x="987" y="990"/>
                  <a:pt x="776" y="1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Freeform 247"/>
          <p:cNvSpPr>
            <a:spLocks noEditPoints="1"/>
          </p:cNvSpPr>
          <p:nvPr/>
        </p:nvSpPr>
        <p:spPr bwMode="auto">
          <a:xfrm>
            <a:off x="3851262" y="4683392"/>
            <a:ext cx="630238" cy="628650"/>
          </a:xfrm>
          <a:custGeom>
            <a:avLst/>
            <a:gdLst>
              <a:gd name="T0" fmla="*/ 250 w 500"/>
              <a:gd name="T1" fmla="*/ 499 h 499"/>
              <a:gd name="T2" fmla="*/ 0 w 500"/>
              <a:gd name="T3" fmla="*/ 249 h 499"/>
              <a:gd name="T4" fmla="*/ 250 w 500"/>
              <a:gd name="T5" fmla="*/ 0 h 499"/>
              <a:gd name="T6" fmla="*/ 500 w 500"/>
              <a:gd name="T7" fmla="*/ 249 h 499"/>
              <a:gd name="T8" fmla="*/ 250 w 500"/>
              <a:gd name="T9" fmla="*/ 499 h 499"/>
              <a:gd name="T10" fmla="*/ 250 w 500"/>
              <a:gd name="T11" fmla="*/ 140 h 499"/>
              <a:gd name="T12" fmla="*/ 140 w 500"/>
              <a:gd name="T13" fmla="*/ 249 h 499"/>
              <a:gd name="T14" fmla="*/ 250 w 500"/>
              <a:gd name="T15" fmla="*/ 359 h 499"/>
              <a:gd name="T16" fmla="*/ 360 w 500"/>
              <a:gd name="T17" fmla="*/ 249 h 499"/>
              <a:gd name="T18" fmla="*/ 250 w 500"/>
              <a:gd name="T19" fmla="*/ 14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0" h="499">
                <a:moveTo>
                  <a:pt x="250" y="499"/>
                </a:moveTo>
                <a:cubicBezTo>
                  <a:pt x="112" y="499"/>
                  <a:pt x="0" y="387"/>
                  <a:pt x="0" y="249"/>
                </a:cubicBezTo>
                <a:cubicBezTo>
                  <a:pt x="0" y="112"/>
                  <a:pt x="112" y="0"/>
                  <a:pt x="250" y="0"/>
                </a:cubicBezTo>
                <a:cubicBezTo>
                  <a:pt x="388" y="0"/>
                  <a:pt x="500" y="112"/>
                  <a:pt x="500" y="249"/>
                </a:cubicBezTo>
                <a:cubicBezTo>
                  <a:pt x="500" y="387"/>
                  <a:pt x="388" y="499"/>
                  <a:pt x="250" y="499"/>
                </a:cubicBezTo>
                <a:close/>
                <a:moveTo>
                  <a:pt x="250" y="140"/>
                </a:moveTo>
                <a:cubicBezTo>
                  <a:pt x="190" y="140"/>
                  <a:pt x="140" y="189"/>
                  <a:pt x="140" y="249"/>
                </a:cubicBezTo>
                <a:cubicBezTo>
                  <a:pt x="140" y="310"/>
                  <a:pt x="190" y="359"/>
                  <a:pt x="250" y="359"/>
                </a:cubicBezTo>
                <a:cubicBezTo>
                  <a:pt x="311" y="359"/>
                  <a:pt x="360" y="310"/>
                  <a:pt x="360" y="249"/>
                </a:cubicBezTo>
                <a:cubicBezTo>
                  <a:pt x="360" y="189"/>
                  <a:pt x="311" y="140"/>
                  <a:pt x="250" y="1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Freeform 248"/>
          <p:cNvSpPr>
            <a:spLocks noEditPoints="1"/>
          </p:cNvSpPr>
          <p:nvPr/>
        </p:nvSpPr>
        <p:spPr bwMode="auto">
          <a:xfrm>
            <a:off x="5948349" y="3562392"/>
            <a:ext cx="722313" cy="725487"/>
          </a:xfrm>
          <a:custGeom>
            <a:avLst/>
            <a:gdLst>
              <a:gd name="T0" fmla="*/ 287 w 574"/>
              <a:gd name="T1" fmla="*/ 575 h 575"/>
              <a:gd name="T2" fmla="*/ 0 w 574"/>
              <a:gd name="T3" fmla="*/ 287 h 575"/>
              <a:gd name="T4" fmla="*/ 287 w 574"/>
              <a:gd name="T5" fmla="*/ 0 h 575"/>
              <a:gd name="T6" fmla="*/ 574 w 574"/>
              <a:gd name="T7" fmla="*/ 287 h 575"/>
              <a:gd name="T8" fmla="*/ 287 w 574"/>
              <a:gd name="T9" fmla="*/ 575 h 575"/>
              <a:gd name="T10" fmla="*/ 287 w 574"/>
              <a:gd name="T11" fmla="*/ 160 h 575"/>
              <a:gd name="T12" fmla="*/ 160 w 574"/>
              <a:gd name="T13" fmla="*/ 287 h 575"/>
              <a:gd name="T14" fmla="*/ 287 w 574"/>
              <a:gd name="T15" fmla="*/ 415 h 575"/>
              <a:gd name="T16" fmla="*/ 414 w 574"/>
              <a:gd name="T17" fmla="*/ 287 h 575"/>
              <a:gd name="T18" fmla="*/ 287 w 574"/>
              <a:gd name="T19" fmla="*/ 160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4" h="575">
                <a:moveTo>
                  <a:pt x="287" y="575"/>
                </a:moveTo>
                <a:cubicBezTo>
                  <a:pt x="129" y="575"/>
                  <a:pt x="0" y="446"/>
                  <a:pt x="0" y="287"/>
                </a:cubicBezTo>
                <a:cubicBezTo>
                  <a:pt x="0" y="129"/>
                  <a:pt x="129" y="0"/>
                  <a:pt x="287" y="0"/>
                </a:cubicBezTo>
                <a:cubicBezTo>
                  <a:pt x="446" y="0"/>
                  <a:pt x="574" y="129"/>
                  <a:pt x="574" y="287"/>
                </a:cubicBezTo>
                <a:cubicBezTo>
                  <a:pt x="574" y="446"/>
                  <a:pt x="446" y="575"/>
                  <a:pt x="287" y="575"/>
                </a:cubicBezTo>
                <a:close/>
                <a:moveTo>
                  <a:pt x="287" y="160"/>
                </a:moveTo>
                <a:cubicBezTo>
                  <a:pt x="217" y="160"/>
                  <a:pt x="160" y="217"/>
                  <a:pt x="160" y="287"/>
                </a:cubicBezTo>
                <a:cubicBezTo>
                  <a:pt x="160" y="358"/>
                  <a:pt x="217" y="415"/>
                  <a:pt x="287" y="415"/>
                </a:cubicBezTo>
                <a:cubicBezTo>
                  <a:pt x="357" y="415"/>
                  <a:pt x="414" y="358"/>
                  <a:pt x="414" y="287"/>
                </a:cubicBezTo>
                <a:cubicBezTo>
                  <a:pt x="414" y="217"/>
                  <a:pt x="357" y="160"/>
                  <a:pt x="287" y="16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Freeform 249"/>
          <p:cNvSpPr>
            <a:spLocks noEditPoints="1"/>
          </p:cNvSpPr>
          <p:nvPr/>
        </p:nvSpPr>
        <p:spPr bwMode="auto">
          <a:xfrm>
            <a:off x="2156432" y="3963368"/>
            <a:ext cx="457200" cy="457200"/>
          </a:xfrm>
          <a:custGeom>
            <a:avLst/>
            <a:gdLst>
              <a:gd name="T0" fmla="*/ 181 w 363"/>
              <a:gd name="T1" fmla="*/ 363 h 363"/>
              <a:gd name="T2" fmla="*/ 0 w 363"/>
              <a:gd name="T3" fmla="*/ 181 h 363"/>
              <a:gd name="T4" fmla="*/ 181 w 363"/>
              <a:gd name="T5" fmla="*/ 0 h 363"/>
              <a:gd name="T6" fmla="*/ 363 w 363"/>
              <a:gd name="T7" fmla="*/ 181 h 363"/>
              <a:gd name="T8" fmla="*/ 181 w 363"/>
              <a:gd name="T9" fmla="*/ 363 h 363"/>
              <a:gd name="T10" fmla="*/ 181 w 363"/>
              <a:gd name="T11" fmla="*/ 120 h 363"/>
              <a:gd name="T12" fmla="*/ 120 w 363"/>
              <a:gd name="T13" fmla="*/ 181 h 363"/>
              <a:gd name="T14" fmla="*/ 181 w 363"/>
              <a:gd name="T15" fmla="*/ 243 h 363"/>
              <a:gd name="T16" fmla="*/ 243 w 363"/>
              <a:gd name="T17" fmla="*/ 181 h 363"/>
              <a:gd name="T18" fmla="*/ 181 w 363"/>
              <a:gd name="T19" fmla="*/ 12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3" h="363">
                <a:moveTo>
                  <a:pt x="181" y="363"/>
                </a:moveTo>
                <a:cubicBezTo>
                  <a:pt x="81" y="363"/>
                  <a:pt x="0" y="282"/>
                  <a:pt x="0" y="181"/>
                </a:cubicBezTo>
                <a:cubicBezTo>
                  <a:pt x="0" y="81"/>
                  <a:pt x="81" y="0"/>
                  <a:pt x="181" y="0"/>
                </a:cubicBezTo>
                <a:cubicBezTo>
                  <a:pt x="281" y="0"/>
                  <a:pt x="363" y="81"/>
                  <a:pt x="363" y="181"/>
                </a:cubicBezTo>
                <a:cubicBezTo>
                  <a:pt x="363" y="282"/>
                  <a:pt x="281" y="363"/>
                  <a:pt x="181" y="363"/>
                </a:cubicBezTo>
                <a:close/>
                <a:moveTo>
                  <a:pt x="181" y="120"/>
                </a:moveTo>
                <a:cubicBezTo>
                  <a:pt x="147" y="120"/>
                  <a:pt x="120" y="147"/>
                  <a:pt x="120" y="181"/>
                </a:cubicBezTo>
                <a:cubicBezTo>
                  <a:pt x="120" y="215"/>
                  <a:pt x="147" y="243"/>
                  <a:pt x="181" y="243"/>
                </a:cubicBezTo>
                <a:cubicBezTo>
                  <a:pt x="215" y="243"/>
                  <a:pt x="243" y="215"/>
                  <a:pt x="243" y="181"/>
                </a:cubicBezTo>
                <a:cubicBezTo>
                  <a:pt x="243" y="147"/>
                  <a:pt x="215" y="120"/>
                  <a:pt x="181" y="1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8" name="Group 17"/>
          <p:cNvGrpSpPr/>
          <p:nvPr/>
        </p:nvGrpSpPr>
        <p:grpSpPr>
          <a:xfrm>
            <a:off x="8019852" y="2424948"/>
            <a:ext cx="2694701" cy="1931922"/>
            <a:chOff x="8198838" y="2976912"/>
            <a:chExt cx="2694701" cy="1931922"/>
          </a:xfrm>
        </p:grpSpPr>
        <p:sp>
          <p:nvSpPr>
            <p:cNvPr id="19" name="TextBox 18"/>
            <p:cNvSpPr txBox="1"/>
            <p:nvPr/>
          </p:nvSpPr>
          <p:spPr>
            <a:xfrm>
              <a:off x="8198838" y="2976912"/>
              <a:ext cx="20505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 this Demo…</a:t>
              </a:r>
              <a:endParaRPr lang="id-ID" sz="2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198838" y="3362257"/>
              <a:ext cx="2694701" cy="1546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Attribute Routing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MVC Controllers &amp; API Controllers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Tag Helpers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View Components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Tag Helpers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Output Formatters</a:t>
              </a:r>
              <a:endParaRPr lang="en-US" sz="1050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76881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8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50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0737" y="1417488"/>
            <a:ext cx="175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Write Cool Stuff!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72639" y="680759"/>
            <a:ext cx="2646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Hands On</a:t>
            </a:r>
            <a:endParaRPr lang="en-US" sz="48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180430" y="5869754"/>
            <a:ext cx="930275" cy="930275"/>
            <a:chOff x="9180430" y="5869754"/>
            <a:chExt cx="930275" cy="930275"/>
          </a:xfrm>
        </p:grpSpPr>
        <p:sp>
          <p:nvSpPr>
            <p:cNvPr id="511" name="Freeform 243"/>
            <p:cNvSpPr>
              <a:spLocks/>
            </p:cNvSpPr>
            <p:nvPr/>
          </p:nvSpPr>
          <p:spPr bwMode="auto">
            <a:xfrm>
              <a:off x="9515392" y="6214241"/>
              <a:ext cx="254000" cy="236537"/>
            </a:xfrm>
            <a:custGeom>
              <a:avLst/>
              <a:gdLst>
                <a:gd name="T0" fmla="*/ 127 w 202"/>
                <a:gd name="T1" fmla="*/ 3 h 188"/>
                <a:gd name="T2" fmla="*/ 104 w 202"/>
                <a:gd name="T3" fmla="*/ 0 h 188"/>
                <a:gd name="T4" fmla="*/ 12 w 202"/>
                <a:gd name="T5" fmla="*/ 72 h 188"/>
                <a:gd name="T6" fmla="*/ 81 w 202"/>
                <a:gd name="T7" fmla="*/ 186 h 188"/>
                <a:gd name="T8" fmla="*/ 104 w 202"/>
                <a:gd name="T9" fmla="*/ 188 h 188"/>
                <a:gd name="T10" fmla="*/ 104 w 202"/>
                <a:gd name="T11" fmla="*/ 188 h 188"/>
                <a:gd name="T12" fmla="*/ 196 w 202"/>
                <a:gd name="T13" fmla="*/ 117 h 188"/>
                <a:gd name="T14" fmla="*/ 185 w 202"/>
                <a:gd name="T15" fmla="*/ 46 h 188"/>
                <a:gd name="T16" fmla="*/ 127 w 202"/>
                <a:gd name="T17" fmla="*/ 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8">
                  <a:moveTo>
                    <a:pt x="127" y="3"/>
                  </a:moveTo>
                  <a:cubicBezTo>
                    <a:pt x="119" y="1"/>
                    <a:pt x="112" y="0"/>
                    <a:pt x="104" y="0"/>
                  </a:cubicBezTo>
                  <a:cubicBezTo>
                    <a:pt x="60" y="0"/>
                    <a:pt x="23" y="30"/>
                    <a:pt x="12" y="72"/>
                  </a:cubicBezTo>
                  <a:cubicBezTo>
                    <a:pt x="0" y="122"/>
                    <a:pt x="30" y="173"/>
                    <a:pt x="81" y="186"/>
                  </a:cubicBezTo>
                  <a:cubicBezTo>
                    <a:pt x="89" y="188"/>
                    <a:pt x="96" y="188"/>
                    <a:pt x="104" y="188"/>
                  </a:cubicBezTo>
                  <a:cubicBezTo>
                    <a:pt x="104" y="188"/>
                    <a:pt x="104" y="188"/>
                    <a:pt x="104" y="188"/>
                  </a:cubicBezTo>
                  <a:cubicBezTo>
                    <a:pt x="147" y="188"/>
                    <a:pt x="185" y="159"/>
                    <a:pt x="196" y="117"/>
                  </a:cubicBezTo>
                  <a:cubicBezTo>
                    <a:pt x="202" y="93"/>
                    <a:pt x="198" y="68"/>
                    <a:pt x="185" y="46"/>
                  </a:cubicBezTo>
                  <a:cubicBezTo>
                    <a:pt x="172" y="24"/>
                    <a:pt x="151" y="9"/>
                    <a:pt x="127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2" name="Freeform 244"/>
            <p:cNvSpPr>
              <a:spLocks noEditPoints="1"/>
            </p:cNvSpPr>
            <p:nvPr/>
          </p:nvSpPr>
          <p:spPr bwMode="auto">
            <a:xfrm>
              <a:off x="9180430" y="5869754"/>
              <a:ext cx="930275" cy="930275"/>
            </a:xfrm>
            <a:custGeom>
              <a:avLst/>
              <a:gdLst>
                <a:gd name="T0" fmla="*/ 730 w 738"/>
                <a:gd name="T1" fmla="*/ 444 h 738"/>
                <a:gd name="T2" fmla="*/ 738 w 738"/>
                <a:gd name="T3" fmla="*/ 357 h 738"/>
                <a:gd name="T4" fmla="*/ 646 w 738"/>
                <a:gd name="T5" fmla="*/ 318 h 738"/>
                <a:gd name="T6" fmla="*/ 624 w 738"/>
                <a:gd name="T7" fmla="*/ 249 h 738"/>
                <a:gd name="T8" fmla="*/ 677 w 738"/>
                <a:gd name="T9" fmla="*/ 167 h 738"/>
                <a:gd name="T10" fmla="*/ 621 w 738"/>
                <a:gd name="T11" fmla="*/ 99 h 738"/>
                <a:gd name="T12" fmla="*/ 530 w 738"/>
                <a:gd name="T13" fmla="*/ 137 h 738"/>
                <a:gd name="T14" fmla="*/ 468 w 738"/>
                <a:gd name="T15" fmla="*/ 104 h 738"/>
                <a:gd name="T16" fmla="*/ 447 w 738"/>
                <a:gd name="T17" fmla="*/ 8 h 738"/>
                <a:gd name="T18" fmla="*/ 360 w 738"/>
                <a:gd name="T19" fmla="*/ 0 h 738"/>
                <a:gd name="T20" fmla="*/ 322 w 738"/>
                <a:gd name="T21" fmla="*/ 90 h 738"/>
                <a:gd name="T22" fmla="*/ 252 w 738"/>
                <a:gd name="T23" fmla="*/ 112 h 738"/>
                <a:gd name="T24" fmla="*/ 169 w 738"/>
                <a:gd name="T25" fmla="*/ 58 h 738"/>
                <a:gd name="T26" fmla="*/ 102 w 738"/>
                <a:gd name="T27" fmla="*/ 114 h 738"/>
                <a:gd name="T28" fmla="*/ 139 w 738"/>
                <a:gd name="T29" fmla="*/ 205 h 738"/>
                <a:gd name="T30" fmla="*/ 105 w 738"/>
                <a:gd name="T31" fmla="*/ 270 h 738"/>
                <a:gd name="T32" fmla="*/ 8 w 738"/>
                <a:gd name="T33" fmla="*/ 291 h 738"/>
                <a:gd name="T34" fmla="*/ 0 w 738"/>
                <a:gd name="T35" fmla="*/ 379 h 738"/>
                <a:gd name="T36" fmla="*/ 92 w 738"/>
                <a:gd name="T37" fmla="*/ 417 h 738"/>
                <a:gd name="T38" fmla="*/ 113 w 738"/>
                <a:gd name="T39" fmla="*/ 485 h 738"/>
                <a:gd name="T40" fmla="*/ 59 w 738"/>
                <a:gd name="T41" fmla="*/ 569 h 738"/>
                <a:gd name="T42" fmla="*/ 115 w 738"/>
                <a:gd name="T43" fmla="*/ 637 h 738"/>
                <a:gd name="T44" fmla="*/ 208 w 738"/>
                <a:gd name="T45" fmla="*/ 599 h 738"/>
                <a:gd name="T46" fmla="*/ 269 w 738"/>
                <a:gd name="T47" fmla="*/ 631 h 738"/>
                <a:gd name="T48" fmla="*/ 290 w 738"/>
                <a:gd name="T49" fmla="*/ 729 h 738"/>
                <a:gd name="T50" fmla="*/ 378 w 738"/>
                <a:gd name="T51" fmla="*/ 738 h 738"/>
                <a:gd name="T52" fmla="*/ 417 w 738"/>
                <a:gd name="T53" fmla="*/ 645 h 738"/>
                <a:gd name="T54" fmla="*/ 484 w 738"/>
                <a:gd name="T55" fmla="*/ 625 h 738"/>
                <a:gd name="T56" fmla="*/ 568 w 738"/>
                <a:gd name="T57" fmla="*/ 679 h 738"/>
                <a:gd name="T58" fmla="*/ 636 w 738"/>
                <a:gd name="T59" fmla="*/ 623 h 738"/>
                <a:gd name="T60" fmla="*/ 599 w 738"/>
                <a:gd name="T61" fmla="*/ 531 h 738"/>
                <a:gd name="T62" fmla="*/ 633 w 738"/>
                <a:gd name="T63" fmla="*/ 465 h 738"/>
                <a:gd name="T64" fmla="*/ 730 w 738"/>
                <a:gd name="T65" fmla="*/ 444 h 738"/>
                <a:gd name="T66" fmla="*/ 503 w 738"/>
                <a:gd name="T67" fmla="*/ 401 h 738"/>
                <a:gd name="T68" fmla="*/ 369 w 738"/>
                <a:gd name="T69" fmla="*/ 505 h 738"/>
                <a:gd name="T70" fmla="*/ 369 w 738"/>
                <a:gd name="T71" fmla="*/ 505 h 738"/>
                <a:gd name="T72" fmla="*/ 335 w 738"/>
                <a:gd name="T73" fmla="*/ 502 h 738"/>
                <a:gd name="T74" fmla="*/ 234 w 738"/>
                <a:gd name="T75" fmla="*/ 334 h 738"/>
                <a:gd name="T76" fmla="*/ 369 w 738"/>
                <a:gd name="T77" fmla="*/ 229 h 738"/>
                <a:gd name="T78" fmla="*/ 403 w 738"/>
                <a:gd name="T79" fmla="*/ 233 h 738"/>
                <a:gd name="T80" fmla="*/ 488 w 738"/>
                <a:gd name="T81" fmla="*/ 297 h 738"/>
                <a:gd name="T82" fmla="*/ 503 w 738"/>
                <a:gd name="T83" fmla="*/ 401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38" h="738">
                  <a:moveTo>
                    <a:pt x="730" y="444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6" y="318"/>
                    <a:pt x="646" y="318"/>
                    <a:pt x="646" y="318"/>
                  </a:cubicBezTo>
                  <a:cubicBezTo>
                    <a:pt x="642" y="294"/>
                    <a:pt x="635" y="271"/>
                    <a:pt x="624" y="249"/>
                  </a:cubicBezTo>
                  <a:cubicBezTo>
                    <a:pt x="677" y="167"/>
                    <a:pt x="677" y="167"/>
                    <a:pt x="677" y="167"/>
                  </a:cubicBezTo>
                  <a:cubicBezTo>
                    <a:pt x="621" y="99"/>
                    <a:pt x="621" y="99"/>
                    <a:pt x="621" y="99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1" y="124"/>
                    <a:pt x="490" y="113"/>
                    <a:pt x="468" y="104"/>
                  </a:cubicBezTo>
                  <a:cubicBezTo>
                    <a:pt x="447" y="8"/>
                    <a:pt x="447" y="8"/>
                    <a:pt x="447" y="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0"/>
                    <a:pt x="322" y="90"/>
                    <a:pt x="322" y="90"/>
                  </a:cubicBezTo>
                  <a:cubicBezTo>
                    <a:pt x="298" y="94"/>
                    <a:pt x="274" y="102"/>
                    <a:pt x="252" y="112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39" y="205"/>
                    <a:pt x="139" y="205"/>
                    <a:pt x="139" y="205"/>
                  </a:cubicBezTo>
                  <a:cubicBezTo>
                    <a:pt x="125" y="225"/>
                    <a:pt x="113" y="247"/>
                    <a:pt x="105" y="270"/>
                  </a:cubicBezTo>
                  <a:cubicBezTo>
                    <a:pt x="8" y="291"/>
                    <a:pt x="8" y="291"/>
                    <a:pt x="8" y="291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7"/>
                    <a:pt x="92" y="417"/>
                    <a:pt x="92" y="417"/>
                  </a:cubicBezTo>
                  <a:cubicBezTo>
                    <a:pt x="96" y="441"/>
                    <a:pt x="103" y="464"/>
                    <a:pt x="113" y="485"/>
                  </a:cubicBezTo>
                  <a:cubicBezTo>
                    <a:pt x="59" y="569"/>
                    <a:pt x="59" y="569"/>
                    <a:pt x="59" y="569"/>
                  </a:cubicBezTo>
                  <a:cubicBezTo>
                    <a:pt x="115" y="637"/>
                    <a:pt x="115" y="637"/>
                    <a:pt x="115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6" y="612"/>
                    <a:pt x="247" y="623"/>
                    <a:pt x="269" y="631"/>
                  </a:cubicBezTo>
                  <a:cubicBezTo>
                    <a:pt x="290" y="729"/>
                    <a:pt x="290" y="729"/>
                    <a:pt x="290" y="729"/>
                  </a:cubicBezTo>
                  <a:cubicBezTo>
                    <a:pt x="378" y="738"/>
                    <a:pt x="378" y="738"/>
                    <a:pt x="378" y="738"/>
                  </a:cubicBezTo>
                  <a:cubicBezTo>
                    <a:pt x="417" y="645"/>
                    <a:pt x="417" y="645"/>
                    <a:pt x="417" y="645"/>
                  </a:cubicBezTo>
                  <a:cubicBezTo>
                    <a:pt x="440" y="641"/>
                    <a:pt x="463" y="634"/>
                    <a:pt x="484" y="625"/>
                  </a:cubicBezTo>
                  <a:cubicBezTo>
                    <a:pt x="568" y="679"/>
                    <a:pt x="568" y="679"/>
                    <a:pt x="568" y="679"/>
                  </a:cubicBezTo>
                  <a:cubicBezTo>
                    <a:pt x="636" y="623"/>
                    <a:pt x="636" y="623"/>
                    <a:pt x="636" y="623"/>
                  </a:cubicBezTo>
                  <a:cubicBezTo>
                    <a:pt x="599" y="531"/>
                    <a:pt x="599" y="531"/>
                    <a:pt x="599" y="531"/>
                  </a:cubicBezTo>
                  <a:cubicBezTo>
                    <a:pt x="613" y="511"/>
                    <a:pt x="624" y="489"/>
                    <a:pt x="633" y="465"/>
                  </a:cubicBezTo>
                  <a:lnTo>
                    <a:pt x="730" y="444"/>
                  </a:lnTo>
                  <a:close/>
                  <a:moveTo>
                    <a:pt x="503" y="401"/>
                  </a:moveTo>
                  <a:cubicBezTo>
                    <a:pt x="488" y="463"/>
                    <a:pt x="433" y="505"/>
                    <a:pt x="369" y="505"/>
                  </a:cubicBezTo>
                  <a:cubicBezTo>
                    <a:pt x="369" y="505"/>
                    <a:pt x="369" y="505"/>
                    <a:pt x="369" y="505"/>
                  </a:cubicBezTo>
                  <a:cubicBezTo>
                    <a:pt x="358" y="505"/>
                    <a:pt x="346" y="504"/>
                    <a:pt x="335" y="502"/>
                  </a:cubicBezTo>
                  <a:cubicBezTo>
                    <a:pt x="261" y="483"/>
                    <a:pt x="216" y="408"/>
                    <a:pt x="234" y="334"/>
                  </a:cubicBezTo>
                  <a:cubicBezTo>
                    <a:pt x="250" y="272"/>
                    <a:pt x="305" y="229"/>
                    <a:pt x="369" y="229"/>
                  </a:cubicBezTo>
                  <a:cubicBezTo>
                    <a:pt x="380" y="229"/>
                    <a:pt x="392" y="231"/>
                    <a:pt x="403" y="233"/>
                  </a:cubicBezTo>
                  <a:cubicBezTo>
                    <a:pt x="439" y="242"/>
                    <a:pt x="469" y="265"/>
                    <a:pt x="488" y="297"/>
                  </a:cubicBezTo>
                  <a:cubicBezTo>
                    <a:pt x="507" y="328"/>
                    <a:pt x="512" y="365"/>
                    <a:pt x="503" y="4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874515" y="2395387"/>
            <a:ext cx="930275" cy="930275"/>
            <a:chOff x="10874515" y="2395387"/>
            <a:chExt cx="930275" cy="930275"/>
          </a:xfrm>
        </p:grpSpPr>
        <p:sp>
          <p:nvSpPr>
            <p:cNvPr id="531" name="Freeform 245"/>
            <p:cNvSpPr>
              <a:spLocks/>
            </p:cNvSpPr>
            <p:nvPr/>
          </p:nvSpPr>
          <p:spPr bwMode="auto">
            <a:xfrm>
              <a:off x="11209477" y="2741462"/>
              <a:ext cx="254000" cy="238125"/>
            </a:xfrm>
            <a:custGeom>
              <a:avLst/>
              <a:gdLst>
                <a:gd name="T0" fmla="*/ 128 w 202"/>
                <a:gd name="T1" fmla="*/ 3 h 189"/>
                <a:gd name="T2" fmla="*/ 104 w 202"/>
                <a:gd name="T3" fmla="*/ 0 h 189"/>
                <a:gd name="T4" fmla="*/ 13 w 202"/>
                <a:gd name="T5" fmla="*/ 71 h 189"/>
                <a:gd name="T6" fmla="*/ 82 w 202"/>
                <a:gd name="T7" fmla="*/ 186 h 189"/>
                <a:gd name="T8" fmla="*/ 105 w 202"/>
                <a:gd name="T9" fmla="*/ 189 h 189"/>
                <a:gd name="T10" fmla="*/ 196 w 202"/>
                <a:gd name="T11" fmla="*/ 117 h 189"/>
                <a:gd name="T12" fmla="*/ 186 w 202"/>
                <a:gd name="T13" fmla="*/ 46 h 189"/>
                <a:gd name="T14" fmla="*/ 128 w 202"/>
                <a:gd name="T15" fmla="*/ 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189">
                  <a:moveTo>
                    <a:pt x="128" y="3"/>
                  </a:moveTo>
                  <a:cubicBezTo>
                    <a:pt x="120" y="1"/>
                    <a:pt x="112" y="0"/>
                    <a:pt x="104" y="0"/>
                  </a:cubicBezTo>
                  <a:cubicBezTo>
                    <a:pt x="61" y="0"/>
                    <a:pt x="23" y="29"/>
                    <a:pt x="13" y="71"/>
                  </a:cubicBezTo>
                  <a:cubicBezTo>
                    <a:pt x="0" y="122"/>
                    <a:pt x="31" y="173"/>
                    <a:pt x="82" y="186"/>
                  </a:cubicBezTo>
                  <a:cubicBezTo>
                    <a:pt x="89" y="188"/>
                    <a:pt x="97" y="189"/>
                    <a:pt x="105" y="189"/>
                  </a:cubicBezTo>
                  <a:cubicBezTo>
                    <a:pt x="148" y="189"/>
                    <a:pt x="186" y="160"/>
                    <a:pt x="196" y="117"/>
                  </a:cubicBezTo>
                  <a:cubicBezTo>
                    <a:pt x="202" y="93"/>
                    <a:pt x="199" y="67"/>
                    <a:pt x="186" y="46"/>
                  </a:cubicBezTo>
                  <a:cubicBezTo>
                    <a:pt x="173" y="24"/>
                    <a:pt x="152" y="9"/>
                    <a:pt x="128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2" name="Freeform 246"/>
            <p:cNvSpPr>
              <a:spLocks noEditPoints="1"/>
            </p:cNvSpPr>
            <p:nvPr/>
          </p:nvSpPr>
          <p:spPr bwMode="auto">
            <a:xfrm>
              <a:off x="10874515" y="2395387"/>
              <a:ext cx="930275" cy="930275"/>
            </a:xfrm>
            <a:custGeom>
              <a:avLst/>
              <a:gdLst>
                <a:gd name="T0" fmla="*/ 730 w 738"/>
                <a:gd name="T1" fmla="*/ 445 h 738"/>
                <a:gd name="T2" fmla="*/ 738 w 738"/>
                <a:gd name="T3" fmla="*/ 357 h 738"/>
                <a:gd name="T4" fmla="*/ 647 w 738"/>
                <a:gd name="T5" fmla="*/ 319 h 738"/>
                <a:gd name="T6" fmla="*/ 625 w 738"/>
                <a:gd name="T7" fmla="*/ 250 h 738"/>
                <a:gd name="T8" fmla="*/ 678 w 738"/>
                <a:gd name="T9" fmla="*/ 168 h 738"/>
                <a:gd name="T10" fmla="*/ 622 w 738"/>
                <a:gd name="T11" fmla="*/ 100 h 738"/>
                <a:gd name="T12" fmla="*/ 530 w 738"/>
                <a:gd name="T13" fmla="*/ 137 h 738"/>
                <a:gd name="T14" fmla="*/ 469 w 738"/>
                <a:gd name="T15" fmla="*/ 105 h 738"/>
                <a:gd name="T16" fmla="*/ 448 w 738"/>
                <a:gd name="T17" fmla="*/ 9 h 738"/>
                <a:gd name="T18" fmla="*/ 360 w 738"/>
                <a:gd name="T19" fmla="*/ 0 h 738"/>
                <a:gd name="T20" fmla="*/ 322 w 738"/>
                <a:gd name="T21" fmla="*/ 91 h 738"/>
                <a:gd name="T22" fmla="*/ 253 w 738"/>
                <a:gd name="T23" fmla="*/ 112 h 738"/>
                <a:gd name="T24" fmla="*/ 170 w 738"/>
                <a:gd name="T25" fmla="*/ 59 h 738"/>
                <a:gd name="T26" fmla="*/ 102 w 738"/>
                <a:gd name="T27" fmla="*/ 115 h 738"/>
                <a:gd name="T28" fmla="*/ 139 w 738"/>
                <a:gd name="T29" fmla="*/ 206 h 738"/>
                <a:gd name="T30" fmla="*/ 105 w 738"/>
                <a:gd name="T31" fmla="*/ 271 h 738"/>
                <a:gd name="T32" fmla="*/ 8 w 738"/>
                <a:gd name="T33" fmla="*/ 292 h 738"/>
                <a:gd name="T34" fmla="*/ 0 w 738"/>
                <a:gd name="T35" fmla="*/ 379 h 738"/>
                <a:gd name="T36" fmla="*/ 92 w 738"/>
                <a:gd name="T37" fmla="*/ 418 h 738"/>
                <a:gd name="T38" fmla="*/ 113 w 738"/>
                <a:gd name="T39" fmla="*/ 486 h 738"/>
                <a:gd name="T40" fmla="*/ 59 w 738"/>
                <a:gd name="T41" fmla="*/ 570 h 738"/>
                <a:gd name="T42" fmla="*/ 116 w 738"/>
                <a:gd name="T43" fmla="*/ 637 h 738"/>
                <a:gd name="T44" fmla="*/ 208 w 738"/>
                <a:gd name="T45" fmla="*/ 599 h 738"/>
                <a:gd name="T46" fmla="*/ 270 w 738"/>
                <a:gd name="T47" fmla="*/ 632 h 738"/>
                <a:gd name="T48" fmla="*/ 291 w 738"/>
                <a:gd name="T49" fmla="*/ 730 h 738"/>
                <a:gd name="T50" fmla="*/ 379 w 738"/>
                <a:gd name="T51" fmla="*/ 738 h 738"/>
                <a:gd name="T52" fmla="*/ 417 w 738"/>
                <a:gd name="T53" fmla="*/ 646 h 738"/>
                <a:gd name="T54" fmla="*/ 485 w 738"/>
                <a:gd name="T55" fmla="*/ 625 h 738"/>
                <a:gd name="T56" fmla="*/ 569 w 738"/>
                <a:gd name="T57" fmla="*/ 680 h 738"/>
                <a:gd name="T58" fmla="*/ 637 w 738"/>
                <a:gd name="T59" fmla="*/ 623 h 738"/>
                <a:gd name="T60" fmla="*/ 599 w 738"/>
                <a:gd name="T61" fmla="*/ 532 h 738"/>
                <a:gd name="T62" fmla="*/ 634 w 738"/>
                <a:gd name="T63" fmla="*/ 466 h 738"/>
                <a:gd name="T64" fmla="*/ 730 w 738"/>
                <a:gd name="T65" fmla="*/ 445 h 738"/>
                <a:gd name="T66" fmla="*/ 504 w 738"/>
                <a:gd name="T67" fmla="*/ 402 h 738"/>
                <a:gd name="T68" fmla="*/ 370 w 738"/>
                <a:gd name="T69" fmla="*/ 507 h 738"/>
                <a:gd name="T70" fmla="*/ 336 w 738"/>
                <a:gd name="T71" fmla="*/ 503 h 738"/>
                <a:gd name="T72" fmla="*/ 235 w 738"/>
                <a:gd name="T73" fmla="*/ 335 h 738"/>
                <a:gd name="T74" fmla="*/ 369 w 738"/>
                <a:gd name="T75" fmla="*/ 230 h 738"/>
                <a:gd name="T76" fmla="*/ 403 w 738"/>
                <a:gd name="T77" fmla="*/ 234 h 738"/>
                <a:gd name="T78" fmla="*/ 488 w 738"/>
                <a:gd name="T79" fmla="*/ 297 h 738"/>
                <a:gd name="T80" fmla="*/ 504 w 738"/>
                <a:gd name="T81" fmla="*/ 402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8" h="738">
                  <a:moveTo>
                    <a:pt x="730" y="445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7" y="319"/>
                    <a:pt x="647" y="319"/>
                    <a:pt x="647" y="319"/>
                  </a:cubicBezTo>
                  <a:cubicBezTo>
                    <a:pt x="643" y="295"/>
                    <a:pt x="635" y="272"/>
                    <a:pt x="625" y="250"/>
                  </a:cubicBezTo>
                  <a:cubicBezTo>
                    <a:pt x="678" y="168"/>
                    <a:pt x="678" y="168"/>
                    <a:pt x="678" y="168"/>
                  </a:cubicBezTo>
                  <a:cubicBezTo>
                    <a:pt x="622" y="100"/>
                    <a:pt x="622" y="100"/>
                    <a:pt x="622" y="100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2" y="124"/>
                    <a:pt x="491" y="113"/>
                    <a:pt x="469" y="105"/>
                  </a:cubicBezTo>
                  <a:cubicBezTo>
                    <a:pt x="448" y="9"/>
                    <a:pt x="448" y="9"/>
                    <a:pt x="448" y="9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1"/>
                    <a:pt x="322" y="91"/>
                    <a:pt x="322" y="91"/>
                  </a:cubicBezTo>
                  <a:cubicBezTo>
                    <a:pt x="298" y="95"/>
                    <a:pt x="275" y="102"/>
                    <a:pt x="253" y="112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39" y="206"/>
                    <a:pt x="139" y="206"/>
                    <a:pt x="139" y="206"/>
                  </a:cubicBezTo>
                  <a:cubicBezTo>
                    <a:pt x="125" y="226"/>
                    <a:pt x="114" y="247"/>
                    <a:pt x="105" y="271"/>
                  </a:cubicBezTo>
                  <a:cubicBezTo>
                    <a:pt x="8" y="292"/>
                    <a:pt x="8" y="292"/>
                    <a:pt x="8" y="292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8"/>
                    <a:pt x="92" y="418"/>
                    <a:pt x="92" y="418"/>
                  </a:cubicBezTo>
                  <a:cubicBezTo>
                    <a:pt x="97" y="441"/>
                    <a:pt x="104" y="464"/>
                    <a:pt x="113" y="486"/>
                  </a:cubicBezTo>
                  <a:cubicBezTo>
                    <a:pt x="59" y="570"/>
                    <a:pt x="59" y="570"/>
                    <a:pt x="59" y="570"/>
                  </a:cubicBezTo>
                  <a:cubicBezTo>
                    <a:pt x="116" y="637"/>
                    <a:pt x="116" y="637"/>
                    <a:pt x="116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7" y="612"/>
                    <a:pt x="248" y="623"/>
                    <a:pt x="270" y="632"/>
                  </a:cubicBezTo>
                  <a:cubicBezTo>
                    <a:pt x="291" y="730"/>
                    <a:pt x="291" y="730"/>
                    <a:pt x="291" y="730"/>
                  </a:cubicBezTo>
                  <a:cubicBezTo>
                    <a:pt x="379" y="738"/>
                    <a:pt x="379" y="738"/>
                    <a:pt x="379" y="738"/>
                  </a:cubicBezTo>
                  <a:cubicBezTo>
                    <a:pt x="417" y="646"/>
                    <a:pt x="417" y="646"/>
                    <a:pt x="417" y="646"/>
                  </a:cubicBezTo>
                  <a:cubicBezTo>
                    <a:pt x="441" y="642"/>
                    <a:pt x="463" y="635"/>
                    <a:pt x="485" y="625"/>
                  </a:cubicBezTo>
                  <a:cubicBezTo>
                    <a:pt x="569" y="680"/>
                    <a:pt x="569" y="680"/>
                    <a:pt x="569" y="680"/>
                  </a:cubicBezTo>
                  <a:cubicBezTo>
                    <a:pt x="637" y="623"/>
                    <a:pt x="637" y="623"/>
                    <a:pt x="637" y="623"/>
                  </a:cubicBezTo>
                  <a:cubicBezTo>
                    <a:pt x="599" y="532"/>
                    <a:pt x="599" y="532"/>
                    <a:pt x="599" y="532"/>
                  </a:cubicBezTo>
                  <a:cubicBezTo>
                    <a:pt x="613" y="512"/>
                    <a:pt x="625" y="490"/>
                    <a:pt x="634" y="466"/>
                  </a:cubicBezTo>
                  <a:lnTo>
                    <a:pt x="730" y="445"/>
                  </a:lnTo>
                  <a:close/>
                  <a:moveTo>
                    <a:pt x="504" y="402"/>
                  </a:moveTo>
                  <a:cubicBezTo>
                    <a:pt x="489" y="464"/>
                    <a:pt x="433" y="507"/>
                    <a:pt x="370" y="507"/>
                  </a:cubicBezTo>
                  <a:cubicBezTo>
                    <a:pt x="358" y="507"/>
                    <a:pt x="347" y="506"/>
                    <a:pt x="336" y="503"/>
                  </a:cubicBezTo>
                  <a:cubicBezTo>
                    <a:pt x="262" y="484"/>
                    <a:pt x="217" y="409"/>
                    <a:pt x="235" y="335"/>
                  </a:cubicBezTo>
                  <a:cubicBezTo>
                    <a:pt x="251" y="273"/>
                    <a:pt x="306" y="230"/>
                    <a:pt x="369" y="230"/>
                  </a:cubicBezTo>
                  <a:cubicBezTo>
                    <a:pt x="381" y="230"/>
                    <a:pt x="392" y="231"/>
                    <a:pt x="403" y="234"/>
                  </a:cubicBezTo>
                  <a:cubicBezTo>
                    <a:pt x="439" y="243"/>
                    <a:pt x="469" y="265"/>
                    <a:pt x="488" y="297"/>
                  </a:cubicBezTo>
                  <a:cubicBezTo>
                    <a:pt x="508" y="329"/>
                    <a:pt x="513" y="366"/>
                    <a:pt x="504" y="4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88377" y="2179487"/>
            <a:ext cx="2319338" cy="2319337"/>
            <a:chOff x="7488377" y="2179487"/>
            <a:chExt cx="2319338" cy="2319337"/>
          </a:xfrm>
        </p:grpSpPr>
        <p:sp>
          <p:nvSpPr>
            <p:cNvPr id="508" name="Freeform 240"/>
            <p:cNvSpPr>
              <a:spLocks noEditPoints="1"/>
            </p:cNvSpPr>
            <p:nvPr/>
          </p:nvSpPr>
          <p:spPr bwMode="auto">
            <a:xfrm>
              <a:off x="7488377" y="2179487"/>
              <a:ext cx="2319338" cy="2319337"/>
            </a:xfrm>
            <a:custGeom>
              <a:avLst/>
              <a:gdLst>
                <a:gd name="T0" fmla="*/ 1840 w 1840"/>
                <a:gd name="T1" fmla="*/ 964 h 1840"/>
                <a:gd name="T2" fmla="*/ 1682 w 1840"/>
                <a:gd name="T3" fmla="*/ 808 h 1840"/>
                <a:gd name="T4" fmla="*/ 1791 w 1840"/>
                <a:gd name="T5" fmla="*/ 614 h 1840"/>
                <a:gd name="T6" fmla="*/ 1578 w 1840"/>
                <a:gd name="T7" fmla="*/ 521 h 1840"/>
                <a:gd name="T8" fmla="*/ 1602 w 1840"/>
                <a:gd name="T9" fmla="*/ 301 h 1840"/>
                <a:gd name="T10" fmla="*/ 1379 w 1840"/>
                <a:gd name="T11" fmla="*/ 303 h 1840"/>
                <a:gd name="T12" fmla="*/ 1318 w 1840"/>
                <a:gd name="T13" fmla="*/ 90 h 1840"/>
                <a:gd name="T14" fmla="*/ 1103 w 1840"/>
                <a:gd name="T15" fmla="*/ 173 h 1840"/>
                <a:gd name="T16" fmla="*/ 964 w 1840"/>
                <a:gd name="T17" fmla="*/ 0 h 1840"/>
                <a:gd name="T18" fmla="*/ 808 w 1840"/>
                <a:gd name="T19" fmla="*/ 159 h 1840"/>
                <a:gd name="T20" fmla="*/ 613 w 1840"/>
                <a:gd name="T21" fmla="*/ 49 h 1840"/>
                <a:gd name="T22" fmla="*/ 521 w 1840"/>
                <a:gd name="T23" fmla="*/ 262 h 1840"/>
                <a:gd name="T24" fmla="*/ 301 w 1840"/>
                <a:gd name="T25" fmla="*/ 239 h 1840"/>
                <a:gd name="T26" fmla="*/ 303 w 1840"/>
                <a:gd name="T27" fmla="*/ 461 h 1840"/>
                <a:gd name="T28" fmla="*/ 89 w 1840"/>
                <a:gd name="T29" fmla="*/ 522 h 1840"/>
                <a:gd name="T30" fmla="*/ 173 w 1840"/>
                <a:gd name="T31" fmla="*/ 737 h 1840"/>
                <a:gd name="T32" fmla="*/ 0 w 1840"/>
                <a:gd name="T33" fmla="*/ 877 h 1840"/>
                <a:gd name="T34" fmla="*/ 159 w 1840"/>
                <a:gd name="T35" fmla="*/ 1032 h 1840"/>
                <a:gd name="T36" fmla="*/ 49 w 1840"/>
                <a:gd name="T37" fmla="*/ 1227 h 1840"/>
                <a:gd name="T38" fmla="*/ 262 w 1840"/>
                <a:gd name="T39" fmla="*/ 1320 h 1840"/>
                <a:gd name="T40" fmla="*/ 239 w 1840"/>
                <a:gd name="T41" fmla="*/ 1540 h 1840"/>
                <a:gd name="T42" fmla="*/ 461 w 1840"/>
                <a:gd name="T43" fmla="*/ 1538 h 1840"/>
                <a:gd name="T44" fmla="*/ 522 w 1840"/>
                <a:gd name="T45" fmla="*/ 1751 h 1840"/>
                <a:gd name="T46" fmla="*/ 737 w 1840"/>
                <a:gd name="T47" fmla="*/ 1668 h 1840"/>
                <a:gd name="T48" fmla="*/ 876 w 1840"/>
                <a:gd name="T49" fmla="*/ 1840 h 1840"/>
                <a:gd name="T50" fmla="*/ 1032 w 1840"/>
                <a:gd name="T51" fmla="*/ 1682 h 1840"/>
                <a:gd name="T52" fmla="*/ 1227 w 1840"/>
                <a:gd name="T53" fmla="*/ 1791 h 1840"/>
                <a:gd name="T54" fmla="*/ 1319 w 1840"/>
                <a:gd name="T55" fmla="*/ 1579 h 1840"/>
                <a:gd name="T56" fmla="*/ 1540 w 1840"/>
                <a:gd name="T57" fmla="*/ 1602 h 1840"/>
                <a:gd name="T58" fmla="*/ 1538 w 1840"/>
                <a:gd name="T59" fmla="*/ 1380 h 1840"/>
                <a:gd name="T60" fmla="*/ 1751 w 1840"/>
                <a:gd name="T61" fmla="*/ 1318 h 1840"/>
                <a:gd name="T62" fmla="*/ 1668 w 1840"/>
                <a:gd name="T63" fmla="*/ 1104 h 1840"/>
                <a:gd name="T64" fmla="*/ 1081 w 1840"/>
                <a:gd name="T65" fmla="*/ 1490 h 1840"/>
                <a:gd name="T66" fmla="*/ 759 w 1840"/>
                <a:gd name="T67" fmla="*/ 351 h 1840"/>
                <a:gd name="T68" fmla="*/ 1081 w 1840"/>
                <a:gd name="T69" fmla="*/ 1490 h 1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0" h="1840">
                  <a:moveTo>
                    <a:pt x="1827" y="1080"/>
                  </a:moveTo>
                  <a:cubicBezTo>
                    <a:pt x="1840" y="964"/>
                    <a:pt x="1840" y="964"/>
                    <a:pt x="1840" y="964"/>
                  </a:cubicBezTo>
                  <a:cubicBezTo>
                    <a:pt x="1690" y="906"/>
                    <a:pt x="1690" y="906"/>
                    <a:pt x="1690" y="906"/>
                  </a:cubicBezTo>
                  <a:cubicBezTo>
                    <a:pt x="1689" y="874"/>
                    <a:pt x="1687" y="841"/>
                    <a:pt x="1682" y="808"/>
                  </a:cubicBezTo>
                  <a:cubicBezTo>
                    <a:pt x="1823" y="726"/>
                    <a:pt x="1823" y="726"/>
                    <a:pt x="1823" y="726"/>
                  </a:cubicBezTo>
                  <a:cubicBezTo>
                    <a:pt x="1791" y="614"/>
                    <a:pt x="1791" y="614"/>
                    <a:pt x="1791" y="614"/>
                  </a:cubicBezTo>
                  <a:cubicBezTo>
                    <a:pt x="1628" y="618"/>
                    <a:pt x="1628" y="618"/>
                    <a:pt x="1628" y="618"/>
                  </a:cubicBezTo>
                  <a:cubicBezTo>
                    <a:pt x="1614" y="584"/>
                    <a:pt x="1597" y="552"/>
                    <a:pt x="1578" y="521"/>
                  </a:cubicBezTo>
                  <a:cubicBezTo>
                    <a:pt x="1675" y="392"/>
                    <a:pt x="1675" y="392"/>
                    <a:pt x="1675" y="392"/>
                  </a:cubicBezTo>
                  <a:cubicBezTo>
                    <a:pt x="1602" y="301"/>
                    <a:pt x="1602" y="301"/>
                    <a:pt x="1602" y="301"/>
                  </a:cubicBezTo>
                  <a:cubicBezTo>
                    <a:pt x="1455" y="366"/>
                    <a:pt x="1455" y="366"/>
                    <a:pt x="1455" y="366"/>
                  </a:cubicBezTo>
                  <a:cubicBezTo>
                    <a:pt x="1431" y="344"/>
                    <a:pt x="1406" y="322"/>
                    <a:pt x="1379" y="303"/>
                  </a:cubicBezTo>
                  <a:cubicBezTo>
                    <a:pt x="1420" y="147"/>
                    <a:pt x="1420" y="147"/>
                    <a:pt x="1420" y="147"/>
                  </a:cubicBezTo>
                  <a:cubicBezTo>
                    <a:pt x="1318" y="90"/>
                    <a:pt x="1318" y="90"/>
                    <a:pt x="1318" y="90"/>
                  </a:cubicBezTo>
                  <a:cubicBezTo>
                    <a:pt x="1206" y="206"/>
                    <a:pt x="1206" y="206"/>
                    <a:pt x="1206" y="206"/>
                  </a:cubicBezTo>
                  <a:cubicBezTo>
                    <a:pt x="1173" y="193"/>
                    <a:pt x="1139" y="181"/>
                    <a:pt x="1103" y="173"/>
                  </a:cubicBezTo>
                  <a:cubicBezTo>
                    <a:pt x="1080" y="13"/>
                    <a:pt x="1080" y="13"/>
                    <a:pt x="1080" y="13"/>
                  </a:cubicBezTo>
                  <a:cubicBezTo>
                    <a:pt x="964" y="0"/>
                    <a:pt x="964" y="0"/>
                    <a:pt x="964" y="0"/>
                  </a:cubicBezTo>
                  <a:cubicBezTo>
                    <a:pt x="906" y="151"/>
                    <a:pt x="906" y="151"/>
                    <a:pt x="906" y="151"/>
                  </a:cubicBezTo>
                  <a:cubicBezTo>
                    <a:pt x="874" y="151"/>
                    <a:pt x="841" y="154"/>
                    <a:pt x="808" y="159"/>
                  </a:cubicBezTo>
                  <a:cubicBezTo>
                    <a:pt x="726" y="17"/>
                    <a:pt x="726" y="17"/>
                    <a:pt x="726" y="17"/>
                  </a:cubicBezTo>
                  <a:cubicBezTo>
                    <a:pt x="613" y="49"/>
                    <a:pt x="613" y="49"/>
                    <a:pt x="613" y="49"/>
                  </a:cubicBezTo>
                  <a:cubicBezTo>
                    <a:pt x="617" y="213"/>
                    <a:pt x="617" y="213"/>
                    <a:pt x="617" y="213"/>
                  </a:cubicBezTo>
                  <a:cubicBezTo>
                    <a:pt x="584" y="227"/>
                    <a:pt x="552" y="244"/>
                    <a:pt x="521" y="262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01" y="239"/>
                    <a:pt x="301" y="239"/>
                    <a:pt x="301" y="239"/>
                  </a:cubicBezTo>
                  <a:cubicBezTo>
                    <a:pt x="366" y="386"/>
                    <a:pt x="366" y="386"/>
                    <a:pt x="366" y="386"/>
                  </a:cubicBezTo>
                  <a:cubicBezTo>
                    <a:pt x="343" y="410"/>
                    <a:pt x="322" y="435"/>
                    <a:pt x="303" y="461"/>
                  </a:cubicBezTo>
                  <a:cubicBezTo>
                    <a:pt x="147" y="420"/>
                    <a:pt x="147" y="420"/>
                    <a:pt x="147" y="420"/>
                  </a:cubicBezTo>
                  <a:cubicBezTo>
                    <a:pt x="89" y="522"/>
                    <a:pt x="89" y="522"/>
                    <a:pt x="89" y="522"/>
                  </a:cubicBezTo>
                  <a:cubicBezTo>
                    <a:pt x="206" y="634"/>
                    <a:pt x="206" y="634"/>
                    <a:pt x="206" y="634"/>
                  </a:cubicBezTo>
                  <a:cubicBezTo>
                    <a:pt x="192" y="668"/>
                    <a:pt x="181" y="702"/>
                    <a:pt x="173" y="737"/>
                  </a:cubicBezTo>
                  <a:cubicBezTo>
                    <a:pt x="13" y="760"/>
                    <a:pt x="13" y="760"/>
                    <a:pt x="13" y="760"/>
                  </a:cubicBezTo>
                  <a:cubicBezTo>
                    <a:pt x="0" y="877"/>
                    <a:pt x="0" y="877"/>
                    <a:pt x="0" y="877"/>
                  </a:cubicBezTo>
                  <a:cubicBezTo>
                    <a:pt x="151" y="934"/>
                    <a:pt x="151" y="934"/>
                    <a:pt x="151" y="934"/>
                  </a:cubicBezTo>
                  <a:cubicBezTo>
                    <a:pt x="151" y="967"/>
                    <a:pt x="154" y="1000"/>
                    <a:pt x="159" y="1032"/>
                  </a:cubicBezTo>
                  <a:cubicBezTo>
                    <a:pt x="17" y="1115"/>
                    <a:pt x="17" y="1115"/>
                    <a:pt x="17" y="1115"/>
                  </a:cubicBezTo>
                  <a:cubicBezTo>
                    <a:pt x="49" y="1227"/>
                    <a:pt x="49" y="1227"/>
                    <a:pt x="49" y="1227"/>
                  </a:cubicBezTo>
                  <a:cubicBezTo>
                    <a:pt x="212" y="1223"/>
                    <a:pt x="212" y="1223"/>
                    <a:pt x="212" y="1223"/>
                  </a:cubicBezTo>
                  <a:cubicBezTo>
                    <a:pt x="227" y="1257"/>
                    <a:pt x="243" y="1289"/>
                    <a:pt x="262" y="1320"/>
                  </a:cubicBezTo>
                  <a:cubicBezTo>
                    <a:pt x="166" y="1449"/>
                    <a:pt x="166" y="1449"/>
                    <a:pt x="166" y="1449"/>
                  </a:cubicBezTo>
                  <a:cubicBezTo>
                    <a:pt x="239" y="1540"/>
                    <a:pt x="239" y="1540"/>
                    <a:pt x="239" y="1540"/>
                  </a:cubicBezTo>
                  <a:cubicBezTo>
                    <a:pt x="386" y="1474"/>
                    <a:pt x="386" y="1474"/>
                    <a:pt x="386" y="1474"/>
                  </a:cubicBezTo>
                  <a:cubicBezTo>
                    <a:pt x="410" y="1497"/>
                    <a:pt x="435" y="1518"/>
                    <a:pt x="461" y="1538"/>
                  </a:cubicBezTo>
                  <a:cubicBezTo>
                    <a:pt x="420" y="1694"/>
                    <a:pt x="420" y="1694"/>
                    <a:pt x="420" y="1694"/>
                  </a:cubicBezTo>
                  <a:cubicBezTo>
                    <a:pt x="522" y="1751"/>
                    <a:pt x="522" y="1751"/>
                    <a:pt x="522" y="1751"/>
                  </a:cubicBezTo>
                  <a:cubicBezTo>
                    <a:pt x="634" y="1635"/>
                    <a:pt x="634" y="1635"/>
                    <a:pt x="634" y="1635"/>
                  </a:cubicBezTo>
                  <a:cubicBezTo>
                    <a:pt x="667" y="1648"/>
                    <a:pt x="702" y="1659"/>
                    <a:pt x="737" y="1668"/>
                  </a:cubicBezTo>
                  <a:cubicBezTo>
                    <a:pt x="760" y="1827"/>
                    <a:pt x="760" y="1827"/>
                    <a:pt x="760" y="1827"/>
                  </a:cubicBezTo>
                  <a:cubicBezTo>
                    <a:pt x="876" y="1840"/>
                    <a:pt x="876" y="1840"/>
                    <a:pt x="876" y="1840"/>
                  </a:cubicBezTo>
                  <a:cubicBezTo>
                    <a:pt x="934" y="1690"/>
                    <a:pt x="934" y="1690"/>
                    <a:pt x="934" y="1690"/>
                  </a:cubicBezTo>
                  <a:cubicBezTo>
                    <a:pt x="967" y="1689"/>
                    <a:pt x="1000" y="1687"/>
                    <a:pt x="1032" y="1682"/>
                  </a:cubicBezTo>
                  <a:cubicBezTo>
                    <a:pt x="1114" y="1823"/>
                    <a:pt x="1114" y="1823"/>
                    <a:pt x="1114" y="1823"/>
                  </a:cubicBezTo>
                  <a:cubicBezTo>
                    <a:pt x="1227" y="1791"/>
                    <a:pt x="1227" y="1791"/>
                    <a:pt x="1227" y="1791"/>
                  </a:cubicBezTo>
                  <a:cubicBezTo>
                    <a:pt x="1223" y="1628"/>
                    <a:pt x="1223" y="1628"/>
                    <a:pt x="1223" y="1628"/>
                  </a:cubicBezTo>
                  <a:cubicBezTo>
                    <a:pt x="1256" y="1614"/>
                    <a:pt x="1289" y="1597"/>
                    <a:pt x="1319" y="1579"/>
                  </a:cubicBezTo>
                  <a:cubicBezTo>
                    <a:pt x="1448" y="1675"/>
                    <a:pt x="1448" y="1675"/>
                    <a:pt x="1448" y="1675"/>
                  </a:cubicBezTo>
                  <a:cubicBezTo>
                    <a:pt x="1540" y="1602"/>
                    <a:pt x="1540" y="1602"/>
                    <a:pt x="1540" y="1602"/>
                  </a:cubicBezTo>
                  <a:cubicBezTo>
                    <a:pt x="1474" y="1455"/>
                    <a:pt x="1474" y="1455"/>
                    <a:pt x="1474" y="1455"/>
                  </a:cubicBezTo>
                  <a:cubicBezTo>
                    <a:pt x="1497" y="1431"/>
                    <a:pt x="1518" y="1406"/>
                    <a:pt x="1538" y="1380"/>
                  </a:cubicBezTo>
                  <a:cubicBezTo>
                    <a:pt x="1694" y="1420"/>
                    <a:pt x="1694" y="1420"/>
                    <a:pt x="1694" y="1420"/>
                  </a:cubicBezTo>
                  <a:cubicBezTo>
                    <a:pt x="1751" y="1318"/>
                    <a:pt x="1751" y="1318"/>
                    <a:pt x="1751" y="1318"/>
                  </a:cubicBezTo>
                  <a:cubicBezTo>
                    <a:pt x="1635" y="1207"/>
                    <a:pt x="1635" y="1207"/>
                    <a:pt x="1635" y="1207"/>
                  </a:cubicBezTo>
                  <a:cubicBezTo>
                    <a:pt x="1648" y="1173"/>
                    <a:pt x="1659" y="1139"/>
                    <a:pt x="1668" y="1104"/>
                  </a:cubicBezTo>
                  <a:lnTo>
                    <a:pt x="1827" y="1080"/>
                  </a:lnTo>
                  <a:close/>
                  <a:moveTo>
                    <a:pt x="1081" y="1490"/>
                  </a:moveTo>
                  <a:cubicBezTo>
                    <a:pt x="766" y="1579"/>
                    <a:pt x="439" y="1396"/>
                    <a:pt x="350" y="1081"/>
                  </a:cubicBezTo>
                  <a:cubicBezTo>
                    <a:pt x="262" y="767"/>
                    <a:pt x="445" y="439"/>
                    <a:pt x="759" y="351"/>
                  </a:cubicBezTo>
                  <a:cubicBezTo>
                    <a:pt x="1074" y="262"/>
                    <a:pt x="1401" y="445"/>
                    <a:pt x="1490" y="760"/>
                  </a:cubicBezTo>
                  <a:cubicBezTo>
                    <a:pt x="1579" y="1074"/>
                    <a:pt x="1396" y="1401"/>
                    <a:pt x="1081" y="14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3" name="Freeform 247"/>
            <p:cNvSpPr>
              <a:spLocks noEditPoints="1"/>
            </p:cNvSpPr>
            <p:nvPr/>
          </p:nvSpPr>
          <p:spPr bwMode="auto">
            <a:xfrm>
              <a:off x="8332927" y="3025625"/>
              <a:ext cx="630238" cy="628650"/>
            </a:xfrm>
            <a:custGeom>
              <a:avLst/>
              <a:gdLst>
                <a:gd name="T0" fmla="*/ 250 w 500"/>
                <a:gd name="T1" fmla="*/ 499 h 499"/>
                <a:gd name="T2" fmla="*/ 0 w 500"/>
                <a:gd name="T3" fmla="*/ 249 h 499"/>
                <a:gd name="T4" fmla="*/ 250 w 500"/>
                <a:gd name="T5" fmla="*/ 0 h 499"/>
                <a:gd name="T6" fmla="*/ 500 w 500"/>
                <a:gd name="T7" fmla="*/ 249 h 499"/>
                <a:gd name="T8" fmla="*/ 250 w 500"/>
                <a:gd name="T9" fmla="*/ 499 h 499"/>
                <a:gd name="T10" fmla="*/ 250 w 500"/>
                <a:gd name="T11" fmla="*/ 140 h 499"/>
                <a:gd name="T12" fmla="*/ 140 w 500"/>
                <a:gd name="T13" fmla="*/ 249 h 499"/>
                <a:gd name="T14" fmla="*/ 250 w 500"/>
                <a:gd name="T15" fmla="*/ 359 h 499"/>
                <a:gd name="T16" fmla="*/ 360 w 500"/>
                <a:gd name="T17" fmla="*/ 249 h 499"/>
                <a:gd name="T18" fmla="*/ 250 w 500"/>
                <a:gd name="T19" fmla="*/ 14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0" h="499">
                  <a:moveTo>
                    <a:pt x="250" y="499"/>
                  </a:moveTo>
                  <a:cubicBezTo>
                    <a:pt x="112" y="499"/>
                    <a:pt x="0" y="387"/>
                    <a:pt x="0" y="249"/>
                  </a:cubicBezTo>
                  <a:cubicBezTo>
                    <a:pt x="0" y="112"/>
                    <a:pt x="112" y="0"/>
                    <a:pt x="250" y="0"/>
                  </a:cubicBezTo>
                  <a:cubicBezTo>
                    <a:pt x="388" y="0"/>
                    <a:pt x="500" y="112"/>
                    <a:pt x="500" y="249"/>
                  </a:cubicBezTo>
                  <a:cubicBezTo>
                    <a:pt x="500" y="387"/>
                    <a:pt x="388" y="499"/>
                    <a:pt x="250" y="499"/>
                  </a:cubicBezTo>
                  <a:close/>
                  <a:moveTo>
                    <a:pt x="250" y="140"/>
                  </a:moveTo>
                  <a:cubicBezTo>
                    <a:pt x="190" y="140"/>
                    <a:pt x="140" y="189"/>
                    <a:pt x="140" y="249"/>
                  </a:cubicBezTo>
                  <a:cubicBezTo>
                    <a:pt x="140" y="310"/>
                    <a:pt x="190" y="359"/>
                    <a:pt x="250" y="359"/>
                  </a:cubicBezTo>
                  <a:cubicBezTo>
                    <a:pt x="311" y="359"/>
                    <a:pt x="360" y="310"/>
                    <a:pt x="360" y="249"/>
                  </a:cubicBezTo>
                  <a:cubicBezTo>
                    <a:pt x="360" y="189"/>
                    <a:pt x="311" y="140"/>
                    <a:pt x="250" y="1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67977" y="3165325"/>
            <a:ext cx="2667000" cy="2667000"/>
            <a:chOff x="9367977" y="3165325"/>
            <a:chExt cx="2667000" cy="2667000"/>
          </a:xfrm>
        </p:grpSpPr>
        <p:sp>
          <p:nvSpPr>
            <p:cNvPr id="507" name="Freeform 239"/>
            <p:cNvSpPr>
              <a:spLocks noEditPoints="1"/>
            </p:cNvSpPr>
            <p:nvPr/>
          </p:nvSpPr>
          <p:spPr bwMode="auto">
            <a:xfrm>
              <a:off x="9367977" y="3165325"/>
              <a:ext cx="2667000" cy="2667000"/>
            </a:xfrm>
            <a:custGeom>
              <a:avLst/>
              <a:gdLst>
                <a:gd name="T0" fmla="*/ 2116 w 2116"/>
                <a:gd name="T1" fmla="*/ 1052 h 2116"/>
                <a:gd name="T2" fmla="*/ 1925 w 2116"/>
                <a:gd name="T3" fmla="*/ 883 h 2116"/>
                <a:gd name="T4" fmla="*/ 2038 w 2116"/>
                <a:gd name="T5" fmla="*/ 652 h 2116"/>
                <a:gd name="T6" fmla="*/ 1795 w 2116"/>
                <a:gd name="T7" fmla="*/ 570 h 2116"/>
                <a:gd name="T8" fmla="*/ 1802 w 2116"/>
                <a:gd name="T9" fmla="*/ 305 h 2116"/>
                <a:gd name="T10" fmla="*/ 1548 w 2116"/>
                <a:gd name="T11" fmla="*/ 321 h 2116"/>
                <a:gd name="T12" fmla="*/ 1464 w 2116"/>
                <a:gd name="T13" fmla="*/ 80 h 2116"/>
                <a:gd name="T14" fmla="*/ 1234 w 2116"/>
                <a:gd name="T15" fmla="*/ 191 h 2116"/>
                <a:gd name="T16" fmla="*/ 1052 w 2116"/>
                <a:gd name="T17" fmla="*/ 0 h 2116"/>
                <a:gd name="T18" fmla="*/ 884 w 2116"/>
                <a:gd name="T19" fmla="*/ 191 h 2116"/>
                <a:gd name="T20" fmla="*/ 653 w 2116"/>
                <a:gd name="T21" fmla="*/ 78 h 2116"/>
                <a:gd name="T22" fmla="*/ 570 w 2116"/>
                <a:gd name="T23" fmla="*/ 321 h 2116"/>
                <a:gd name="T24" fmla="*/ 305 w 2116"/>
                <a:gd name="T25" fmla="*/ 314 h 2116"/>
                <a:gd name="T26" fmla="*/ 322 w 2116"/>
                <a:gd name="T27" fmla="*/ 568 h 2116"/>
                <a:gd name="T28" fmla="*/ 81 w 2116"/>
                <a:gd name="T29" fmla="*/ 652 h 2116"/>
                <a:gd name="T30" fmla="*/ 192 w 2116"/>
                <a:gd name="T31" fmla="*/ 882 h 2116"/>
                <a:gd name="T32" fmla="*/ 0 w 2116"/>
                <a:gd name="T33" fmla="*/ 1064 h 2116"/>
                <a:gd name="T34" fmla="*/ 191 w 2116"/>
                <a:gd name="T35" fmla="*/ 1233 h 2116"/>
                <a:gd name="T36" fmla="*/ 78 w 2116"/>
                <a:gd name="T37" fmla="*/ 1463 h 2116"/>
                <a:gd name="T38" fmla="*/ 321 w 2116"/>
                <a:gd name="T39" fmla="*/ 1546 h 2116"/>
                <a:gd name="T40" fmla="*/ 314 w 2116"/>
                <a:gd name="T41" fmla="*/ 1811 h 2116"/>
                <a:gd name="T42" fmla="*/ 569 w 2116"/>
                <a:gd name="T43" fmla="*/ 1794 h 2116"/>
                <a:gd name="T44" fmla="*/ 653 w 2116"/>
                <a:gd name="T45" fmla="*/ 2035 h 2116"/>
                <a:gd name="T46" fmla="*/ 882 w 2116"/>
                <a:gd name="T47" fmla="*/ 1925 h 2116"/>
                <a:gd name="T48" fmla="*/ 1064 w 2116"/>
                <a:gd name="T49" fmla="*/ 2116 h 2116"/>
                <a:gd name="T50" fmla="*/ 1233 w 2116"/>
                <a:gd name="T51" fmla="*/ 1925 h 2116"/>
                <a:gd name="T52" fmla="*/ 1464 w 2116"/>
                <a:gd name="T53" fmla="*/ 2038 h 2116"/>
                <a:gd name="T54" fmla="*/ 1546 w 2116"/>
                <a:gd name="T55" fmla="*/ 1795 h 2116"/>
                <a:gd name="T56" fmla="*/ 1811 w 2116"/>
                <a:gd name="T57" fmla="*/ 1802 h 2116"/>
                <a:gd name="T58" fmla="*/ 1795 w 2116"/>
                <a:gd name="T59" fmla="*/ 1547 h 2116"/>
                <a:gd name="T60" fmla="*/ 2036 w 2116"/>
                <a:gd name="T61" fmla="*/ 1463 h 2116"/>
                <a:gd name="T62" fmla="*/ 1925 w 2116"/>
                <a:gd name="T63" fmla="*/ 1234 h 2116"/>
                <a:gd name="T64" fmla="*/ 1358 w 2116"/>
                <a:gd name="T65" fmla="*/ 1669 h 2116"/>
                <a:gd name="T66" fmla="*/ 759 w 2116"/>
                <a:gd name="T67" fmla="*/ 447 h 2116"/>
                <a:gd name="T68" fmla="*/ 1358 w 2116"/>
                <a:gd name="T69" fmla="*/ 1669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6" h="2116">
                  <a:moveTo>
                    <a:pt x="1941" y="1111"/>
                  </a:moveTo>
                  <a:cubicBezTo>
                    <a:pt x="2116" y="1052"/>
                    <a:pt x="2116" y="1052"/>
                    <a:pt x="2116" y="1052"/>
                  </a:cubicBezTo>
                  <a:cubicBezTo>
                    <a:pt x="2107" y="917"/>
                    <a:pt x="2107" y="917"/>
                    <a:pt x="2107" y="917"/>
                  </a:cubicBezTo>
                  <a:cubicBezTo>
                    <a:pt x="1925" y="883"/>
                    <a:pt x="1925" y="883"/>
                    <a:pt x="1925" y="883"/>
                  </a:cubicBezTo>
                  <a:cubicBezTo>
                    <a:pt x="1918" y="847"/>
                    <a:pt x="1908" y="810"/>
                    <a:pt x="1896" y="774"/>
                  </a:cubicBezTo>
                  <a:cubicBezTo>
                    <a:pt x="2038" y="652"/>
                    <a:pt x="2038" y="652"/>
                    <a:pt x="2038" y="652"/>
                  </a:cubicBezTo>
                  <a:cubicBezTo>
                    <a:pt x="1979" y="532"/>
                    <a:pt x="1979" y="532"/>
                    <a:pt x="1979" y="532"/>
                  </a:cubicBezTo>
                  <a:cubicBezTo>
                    <a:pt x="1795" y="570"/>
                    <a:pt x="1795" y="570"/>
                    <a:pt x="1795" y="570"/>
                  </a:cubicBezTo>
                  <a:cubicBezTo>
                    <a:pt x="1772" y="535"/>
                    <a:pt x="1747" y="502"/>
                    <a:pt x="1720" y="471"/>
                  </a:cubicBezTo>
                  <a:cubicBezTo>
                    <a:pt x="1802" y="305"/>
                    <a:pt x="1802" y="305"/>
                    <a:pt x="1802" y="305"/>
                  </a:cubicBezTo>
                  <a:cubicBezTo>
                    <a:pt x="1700" y="217"/>
                    <a:pt x="1700" y="217"/>
                    <a:pt x="1700" y="217"/>
                  </a:cubicBezTo>
                  <a:cubicBezTo>
                    <a:pt x="1548" y="321"/>
                    <a:pt x="1548" y="321"/>
                    <a:pt x="1548" y="321"/>
                  </a:cubicBezTo>
                  <a:cubicBezTo>
                    <a:pt x="1516" y="301"/>
                    <a:pt x="1483" y="282"/>
                    <a:pt x="1450" y="265"/>
                  </a:cubicBezTo>
                  <a:cubicBezTo>
                    <a:pt x="1464" y="80"/>
                    <a:pt x="1464" y="80"/>
                    <a:pt x="1464" y="80"/>
                  </a:cubicBezTo>
                  <a:cubicBezTo>
                    <a:pt x="1336" y="37"/>
                    <a:pt x="1336" y="37"/>
                    <a:pt x="1336" y="37"/>
                  </a:cubicBezTo>
                  <a:cubicBezTo>
                    <a:pt x="1234" y="191"/>
                    <a:pt x="1234" y="191"/>
                    <a:pt x="1234" y="191"/>
                  </a:cubicBezTo>
                  <a:cubicBezTo>
                    <a:pt x="1194" y="183"/>
                    <a:pt x="1152" y="178"/>
                    <a:pt x="1111" y="175"/>
                  </a:cubicBezTo>
                  <a:cubicBezTo>
                    <a:pt x="1052" y="0"/>
                    <a:pt x="1052" y="0"/>
                    <a:pt x="1052" y="0"/>
                  </a:cubicBezTo>
                  <a:cubicBezTo>
                    <a:pt x="918" y="9"/>
                    <a:pt x="918" y="9"/>
                    <a:pt x="918" y="9"/>
                  </a:cubicBezTo>
                  <a:cubicBezTo>
                    <a:pt x="884" y="191"/>
                    <a:pt x="884" y="191"/>
                    <a:pt x="884" y="191"/>
                  </a:cubicBezTo>
                  <a:cubicBezTo>
                    <a:pt x="847" y="198"/>
                    <a:pt x="810" y="208"/>
                    <a:pt x="774" y="220"/>
                  </a:cubicBezTo>
                  <a:cubicBezTo>
                    <a:pt x="653" y="78"/>
                    <a:pt x="653" y="78"/>
                    <a:pt x="653" y="78"/>
                  </a:cubicBezTo>
                  <a:cubicBezTo>
                    <a:pt x="532" y="137"/>
                    <a:pt x="532" y="137"/>
                    <a:pt x="532" y="137"/>
                  </a:cubicBezTo>
                  <a:cubicBezTo>
                    <a:pt x="570" y="321"/>
                    <a:pt x="570" y="321"/>
                    <a:pt x="570" y="321"/>
                  </a:cubicBezTo>
                  <a:cubicBezTo>
                    <a:pt x="535" y="344"/>
                    <a:pt x="502" y="369"/>
                    <a:pt x="471" y="396"/>
                  </a:cubicBezTo>
                  <a:cubicBezTo>
                    <a:pt x="305" y="314"/>
                    <a:pt x="305" y="314"/>
                    <a:pt x="305" y="314"/>
                  </a:cubicBezTo>
                  <a:cubicBezTo>
                    <a:pt x="217" y="416"/>
                    <a:pt x="217" y="416"/>
                    <a:pt x="217" y="416"/>
                  </a:cubicBezTo>
                  <a:cubicBezTo>
                    <a:pt x="322" y="568"/>
                    <a:pt x="322" y="568"/>
                    <a:pt x="322" y="568"/>
                  </a:cubicBezTo>
                  <a:cubicBezTo>
                    <a:pt x="301" y="600"/>
                    <a:pt x="282" y="633"/>
                    <a:pt x="265" y="666"/>
                  </a:cubicBezTo>
                  <a:cubicBezTo>
                    <a:pt x="81" y="652"/>
                    <a:pt x="81" y="652"/>
                    <a:pt x="81" y="652"/>
                  </a:cubicBezTo>
                  <a:cubicBezTo>
                    <a:pt x="37" y="780"/>
                    <a:pt x="37" y="780"/>
                    <a:pt x="37" y="780"/>
                  </a:cubicBezTo>
                  <a:cubicBezTo>
                    <a:pt x="192" y="882"/>
                    <a:pt x="192" y="882"/>
                    <a:pt x="192" y="882"/>
                  </a:cubicBezTo>
                  <a:cubicBezTo>
                    <a:pt x="183" y="923"/>
                    <a:pt x="178" y="964"/>
                    <a:pt x="175" y="1005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9" y="1198"/>
                    <a:pt x="9" y="1198"/>
                    <a:pt x="9" y="1198"/>
                  </a:cubicBezTo>
                  <a:cubicBezTo>
                    <a:pt x="191" y="1233"/>
                    <a:pt x="191" y="1233"/>
                    <a:pt x="191" y="1233"/>
                  </a:cubicBezTo>
                  <a:cubicBezTo>
                    <a:pt x="199" y="1269"/>
                    <a:pt x="208" y="1306"/>
                    <a:pt x="221" y="1342"/>
                  </a:cubicBezTo>
                  <a:cubicBezTo>
                    <a:pt x="78" y="1463"/>
                    <a:pt x="78" y="1463"/>
                    <a:pt x="78" y="1463"/>
                  </a:cubicBezTo>
                  <a:cubicBezTo>
                    <a:pt x="138" y="1584"/>
                    <a:pt x="138" y="1584"/>
                    <a:pt x="138" y="1584"/>
                  </a:cubicBezTo>
                  <a:cubicBezTo>
                    <a:pt x="321" y="1546"/>
                    <a:pt x="321" y="1546"/>
                    <a:pt x="321" y="1546"/>
                  </a:cubicBezTo>
                  <a:cubicBezTo>
                    <a:pt x="344" y="1581"/>
                    <a:pt x="369" y="1614"/>
                    <a:pt x="397" y="1645"/>
                  </a:cubicBezTo>
                  <a:cubicBezTo>
                    <a:pt x="314" y="1811"/>
                    <a:pt x="314" y="1811"/>
                    <a:pt x="314" y="1811"/>
                  </a:cubicBezTo>
                  <a:cubicBezTo>
                    <a:pt x="416" y="1899"/>
                    <a:pt x="416" y="1899"/>
                    <a:pt x="416" y="1899"/>
                  </a:cubicBezTo>
                  <a:cubicBezTo>
                    <a:pt x="569" y="1794"/>
                    <a:pt x="569" y="1794"/>
                    <a:pt x="569" y="1794"/>
                  </a:cubicBezTo>
                  <a:cubicBezTo>
                    <a:pt x="600" y="1815"/>
                    <a:pt x="633" y="1834"/>
                    <a:pt x="667" y="1851"/>
                  </a:cubicBezTo>
                  <a:cubicBezTo>
                    <a:pt x="653" y="2035"/>
                    <a:pt x="653" y="2035"/>
                    <a:pt x="653" y="2035"/>
                  </a:cubicBezTo>
                  <a:cubicBezTo>
                    <a:pt x="780" y="2079"/>
                    <a:pt x="780" y="2079"/>
                    <a:pt x="780" y="2079"/>
                  </a:cubicBezTo>
                  <a:cubicBezTo>
                    <a:pt x="882" y="1925"/>
                    <a:pt x="882" y="1925"/>
                    <a:pt x="882" y="1925"/>
                  </a:cubicBezTo>
                  <a:cubicBezTo>
                    <a:pt x="923" y="1933"/>
                    <a:pt x="964" y="1938"/>
                    <a:pt x="1005" y="1941"/>
                  </a:cubicBezTo>
                  <a:cubicBezTo>
                    <a:pt x="1064" y="2116"/>
                    <a:pt x="1064" y="2116"/>
                    <a:pt x="1064" y="2116"/>
                  </a:cubicBezTo>
                  <a:cubicBezTo>
                    <a:pt x="1199" y="2107"/>
                    <a:pt x="1199" y="2107"/>
                    <a:pt x="1199" y="2107"/>
                  </a:cubicBezTo>
                  <a:cubicBezTo>
                    <a:pt x="1233" y="1925"/>
                    <a:pt x="1233" y="1925"/>
                    <a:pt x="1233" y="1925"/>
                  </a:cubicBezTo>
                  <a:cubicBezTo>
                    <a:pt x="1269" y="1918"/>
                    <a:pt x="1306" y="1908"/>
                    <a:pt x="1342" y="1896"/>
                  </a:cubicBezTo>
                  <a:cubicBezTo>
                    <a:pt x="1464" y="2038"/>
                    <a:pt x="1464" y="2038"/>
                    <a:pt x="1464" y="2038"/>
                  </a:cubicBezTo>
                  <a:cubicBezTo>
                    <a:pt x="1584" y="1979"/>
                    <a:pt x="1584" y="1979"/>
                    <a:pt x="1584" y="1979"/>
                  </a:cubicBezTo>
                  <a:cubicBezTo>
                    <a:pt x="1546" y="1795"/>
                    <a:pt x="1546" y="1795"/>
                    <a:pt x="1546" y="1795"/>
                  </a:cubicBezTo>
                  <a:cubicBezTo>
                    <a:pt x="1581" y="1772"/>
                    <a:pt x="1614" y="1747"/>
                    <a:pt x="1645" y="1719"/>
                  </a:cubicBezTo>
                  <a:cubicBezTo>
                    <a:pt x="1811" y="1802"/>
                    <a:pt x="1811" y="1802"/>
                    <a:pt x="1811" y="1802"/>
                  </a:cubicBezTo>
                  <a:cubicBezTo>
                    <a:pt x="1899" y="1700"/>
                    <a:pt x="1899" y="1700"/>
                    <a:pt x="1899" y="1700"/>
                  </a:cubicBezTo>
                  <a:cubicBezTo>
                    <a:pt x="1795" y="1547"/>
                    <a:pt x="1795" y="1547"/>
                    <a:pt x="1795" y="1547"/>
                  </a:cubicBezTo>
                  <a:cubicBezTo>
                    <a:pt x="1816" y="1516"/>
                    <a:pt x="1834" y="1483"/>
                    <a:pt x="1851" y="1450"/>
                  </a:cubicBezTo>
                  <a:cubicBezTo>
                    <a:pt x="2036" y="1463"/>
                    <a:pt x="2036" y="1463"/>
                    <a:pt x="2036" y="1463"/>
                  </a:cubicBezTo>
                  <a:cubicBezTo>
                    <a:pt x="2079" y="1336"/>
                    <a:pt x="2079" y="1336"/>
                    <a:pt x="2079" y="1336"/>
                  </a:cubicBezTo>
                  <a:cubicBezTo>
                    <a:pt x="1925" y="1234"/>
                    <a:pt x="1925" y="1234"/>
                    <a:pt x="1925" y="1234"/>
                  </a:cubicBezTo>
                  <a:cubicBezTo>
                    <a:pt x="1933" y="1193"/>
                    <a:pt x="1938" y="1152"/>
                    <a:pt x="1941" y="1111"/>
                  </a:cubicBezTo>
                  <a:close/>
                  <a:moveTo>
                    <a:pt x="1358" y="1669"/>
                  </a:moveTo>
                  <a:cubicBezTo>
                    <a:pt x="1020" y="1834"/>
                    <a:pt x="613" y="1695"/>
                    <a:pt x="447" y="1357"/>
                  </a:cubicBezTo>
                  <a:cubicBezTo>
                    <a:pt x="282" y="1020"/>
                    <a:pt x="421" y="613"/>
                    <a:pt x="759" y="447"/>
                  </a:cubicBezTo>
                  <a:cubicBezTo>
                    <a:pt x="1096" y="282"/>
                    <a:pt x="1504" y="421"/>
                    <a:pt x="1669" y="759"/>
                  </a:cubicBezTo>
                  <a:cubicBezTo>
                    <a:pt x="1834" y="1096"/>
                    <a:pt x="1695" y="1503"/>
                    <a:pt x="1358" y="16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4" name="Freeform 248"/>
            <p:cNvSpPr>
              <a:spLocks noEditPoints="1"/>
            </p:cNvSpPr>
            <p:nvPr/>
          </p:nvSpPr>
          <p:spPr bwMode="auto">
            <a:xfrm>
              <a:off x="10353815" y="4136875"/>
              <a:ext cx="722313" cy="725487"/>
            </a:xfrm>
            <a:custGeom>
              <a:avLst/>
              <a:gdLst>
                <a:gd name="T0" fmla="*/ 287 w 574"/>
                <a:gd name="T1" fmla="*/ 575 h 575"/>
                <a:gd name="T2" fmla="*/ 0 w 574"/>
                <a:gd name="T3" fmla="*/ 287 h 575"/>
                <a:gd name="T4" fmla="*/ 287 w 574"/>
                <a:gd name="T5" fmla="*/ 0 h 575"/>
                <a:gd name="T6" fmla="*/ 574 w 574"/>
                <a:gd name="T7" fmla="*/ 287 h 575"/>
                <a:gd name="T8" fmla="*/ 287 w 574"/>
                <a:gd name="T9" fmla="*/ 575 h 575"/>
                <a:gd name="T10" fmla="*/ 287 w 574"/>
                <a:gd name="T11" fmla="*/ 160 h 575"/>
                <a:gd name="T12" fmla="*/ 160 w 574"/>
                <a:gd name="T13" fmla="*/ 287 h 575"/>
                <a:gd name="T14" fmla="*/ 287 w 574"/>
                <a:gd name="T15" fmla="*/ 415 h 575"/>
                <a:gd name="T16" fmla="*/ 414 w 574"/>
                <a:gd name="T17" fmla="*/ 287 h 575"/>
                <a:gd name="T18" fmla="*/ 287 w 574"/>
                <a:gd name="T19" fmla="*/ 16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4" h="575">
                  <a:moveTo>
                    <a:pt x="287" y="575"/>
                  </a:moveTo>
                  <a:cubicBezTo>
                    <a:pt x="129" y="575"/>
                    <a:pt x="0" y="446"/>
                    <a:pt x="0" y="287"/>
                  </a:cubicBezTo>
                  <a:cubicBezTo>
                    <a:pt x="0" y="129"/>
                    <a:pt x="129" y="0"/>
                    <a:pt x="287" y="0"/>
                  </a:cubicBezTo>
                  <a:cubicBezTo>
                    <a:pt x="446" y="0"/>
                    <a:pt x="574" y="129"/>
                    <a:pt x="574" y="287"/>
                  </a:cubicBezTo>
                  <a:cubicBezTo>
                    <a:pt x="574" y="446"/>
                    <a:pt x="446" y="575"/>
                    <a:pt x="287" y="575"/>
                  </a:cubicBezTo>
                  <a:close/>
                  <a:moveTo>
                    <a:pt x="287" y="160"/>
                  </a:moveTo>
                  <a:cubicBezTo>
                    <a:pt x="217" y="160"/>
                    <a:pt x="160" y="217"/>
                    <a:pt x="160" y="287"/>
                  </a:cubicBezTo>
                  <a:cubicBezTo>
                    <a:pt x="160" y="358"/>
                    <a:pt x="217" y="415"/>
                    <a:pt x="287" y="415"/>
                  </a:cubicBezTo>
                  <a:cubicBezTo>
                    <a:pt x="357" y="415"/>
                    <a:pt x="414" y="358"/>
                    <a:pt x="414" y="287"/>
                  </a:cubicBezTo>
                  <a:cubicBezTo>
                    <a:pt x="414" y="217"/>
                    <a:pt x="357" y="160"/>
                    <a:pt x="287" y="1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18777" y="1417488"/>
            <a:ext cx="1682750" cy="1682750"/>
            <a:chOff x="9418777" y="1417488"/>
            <a:chExt cx="1682750" cy="1682750"/>
          </a:xfrm>
        </p:grpSpPr>
        <p:sp>
          <p:nvSpPr>
            <p:cNvPr id="509" name="Freeform 241"/>
            <p:cNvSpPr>
              <a:spLocks noEditPoints="1"/>
            </p:cNvSpPr>
            <p:nvPr/>
          </p:nvSpPr>
          <p:spPr bwMode="auto">
            <a:xfrm>
              <a:off x="9418777" y="1417488"/>
              <a:ext cx="1682750" cy="1682750"/>
            </a:xfrm>
            <a:custGeom>
              <a:avLst/>
              <a:gdLst>
                <a:gd name="T0" fmla="*/ 1335 w 1335"/>
                <a:gd name="T1" fmla="*/ 699 h 1335"/>
                <a:gd name="T2" fmla="*/ 1220 w 1335"/>
                <a:gd name="T3" fmla="*/ 586 h 1335"/>
                <a:gd name="T4" fmla="*/ 1300 w 1335"/>
                <a:gd name="T5" fmla="*/ 445 h 1335"/>
                <a:gd name="T6" fmla="*/ 1145 w 1335"/>
                <a:gd name="T7" fmla="*/ 378 h 1335"/>
                <a:gd name="T8" fmla="*/ 1162 w 1335"/>
                <a:gd name="T9" fmla="*/ 218 h 1335"/>
                <a:gd name="T10" fmla="*/ 1001 w 1335"/>
                <a:gd name="T11" fmla="*/ 219 h 1335"/>
                <a:gd name="T12" fmla="*/ 956 w 1335"/>
                <a:gd name="T13" fmla="*/ 65 h 1335"/>
                <a:gd name="T14" fmla="*/ 801 w 1335"/>
                <a:gd name="T15" fmla="*/ 125 h 1335"/>
                <a:gd name="T16" fmla="*/ 699 w 1335"/>
                <a:gd name="T17" fmla="*/ 0 h 1335"/>
                <a:gd name="T18" fmla="*/ 586 w 1335"/>
                <a:gd name="T19" fmla="*/ 115 h 1335"/>
                <a:gd name="T20" fmla="*/ 445 w 1335"/>
                <a:gd name="T21" fmla="*/ 35 h 1335"/>
                <a:gd name="T22" fmla="*/ 378 w 1335"/>
                <a:gd name="T23" fmla="*/ 190 h 1335"/>
                <a:gd name="T24" fmla="*/ 218 w 1335"/>
                <a:gd name="T25" fmla="*/ 173 h 1335"/>
                <a:gd name="T26" fmla="*/ 220 w 1335"/>
                <a:gd name="T27" fmla="*/ 334 h 1335"/>
                <a:gd name="T28" fmla="*/ 65 w 1335"/>
                <a:gd name="T29" fmla="*/ 379 h 1335"/>
                <a:gd name="T30" fmla="*/ 125 w 1335"/>
                <a:gd name="T31" fmla="*/ 535 h 1335"/>
                <a:gd name="T32" fmla="*/ 0 w 1335"/>
                <a:gd name="T33" fmla="*/ 636 h 1335"/>
                <a:gd name="T34" fmla="*/ 115 w 1335"/>
                <a:gd name="T35" fmla="*/ 749 h 1335"/>
                <a:gd name="T36" fmla="*/ 35 w 1335"/>
                <a:gd name="T37" fmla="*/ 890 h 1335"/>
                <a:gd name="T38" fmla="*/ 190 w 1335"/>
                <a:gd name="T39" fmla="*/ 957 h 1335"/>
                <a:gd name="T40" fmla="*/ 173 w 1335"/>
                <a:gd name="T41" fmla="*/ 1117 h 1335"/>
                <a:gd name="T42" fmla="*/ 334 w 1335"/>
                <a:gd name="T43" fmla="*/ 1116 h 1335"/>
                <a:gd name="T44" fmla="*/ 379 w 1335"/>
                <a:gd name="T45" fmla="*/ 1270 h 1335"/>
                <a:gd name="T46" fmla="*/ 535 w 1335"/>
                <a:gd name="T47" fmla="*/ 1210 h 1335"/>
                <a:gd name="T48" fmla="*/ 636 w 1335"/>
                <a:gd name="T49" fmla="*/ 1335 h 1335"/>
                <a:gd name="T50" fmla="*/ 749 w 1335"/>
                <a:gd name="T51" fmla="*/ 1220 h 1335"/>
                <a:gd name="T52" fmla="*/ 890 w 1335"/>
                <a:gd name="T53" fmla="*/ 1299 h 1335"/>
                <a:gd name="T54" fmla="*/ 957 w 1335"/>
                <a:gd name="T55" fmla="*/ 1145 h 1335"/>
                <a:gd name="T56" fmla="*/ 1117 w 1335"/>
                <a:gd name="T57" fmla="*/ 1162 h 1335"/>
                <a:gd name="T58" fmla="*/ 1116 w 1335"/>
                <a:gd name="T59" fmla="*/ 1001 h 1335"/>
                <a:gd name="T60" fmla="*/ 1271 w 1335"/>
                <a:gd name="T61" fmla="*/ 956 h 1335"/>
                <a:gd name="T62" fmla="*/ 1210 w 1335"/>
                <a:gd name="T63" fmla="*/ 801 h 1335"/>
                <a:gd name="T64" fmla="*/ 776 w 1335"/>
                <a:gd name="T65" fmla="*/ 1050 h 1335"/>
                <a:gd name="T66" fmla="*/ 560 w 1335"/>
                <a:gd name="T67" fmla="*/ 286 h 1335"/>
                <a:gd name="T68" fmla="*/ 776 w 1335"/>
                <a:gd name="T69" fmla="*/ 1050 h 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5" h="1335">
                  <a:moveTo>
                    <a:pt x="1326" y="784"/>
                  </a:moveTo>
                  <a:cubicBezTo>
                    <a:pt x="1335" y="699"/>
                    <a:pt x="1335" y="699"/>
                    <a:pt x="1335" y="699"/>
                  </a:cubicBezTo>
                  <a:cubicBezTo>
                    <a:pt x="1226" y="658"/>
                    <a:pt x="1226" y="658"/>
                    <a:pt x="1226" y="658"/>
                  </a:cubicBezTo>
                  <a:cubicBezTo>
                    <a:pt x="1226" y="634"/>
                    <a:pt x="1224" y="610"/>
                    <a:pt x="1220" y="586"/>
                  </a:cubicBezTo>
                  <a:cubicBezTo>
                    <a:pt x="1323" y="527"/>
                    <a:pt x="1323" y="527"/>
                    <a:pt x="1323" y="527"/>
                  </a:cubicBezTo>
                  <a:cubicBezTo>
                    <a:pt x="1300" y="445"/>
                    <a:pt x="1300" y="445"/>
                    <a:pt x="1300" y="445"/>
                  </a:cubicBezTo>
                  <a:cubicBezTo>
                    <a:pt x="1181" y="448"/>
                    <a:pt x="1181" y="448"/>
                    <a:pt x="1181" y="448"/>
                  </a:cubicBezTo>
                  <a:cubicBezTo>
                    <a:pt x="1171" y="424"/>
                    <a:pt x="1159" y="400"/>
                    <a:pt x="1145" y="378"/>
                  </a:cubicBezTo>
                  <a:cubicBezTo>
                    <a:pt x="1215" y="284"/>
                    <a:pt x="1215" y="284"/>
                    <a:pt x="1215" y="284"/>
                  </a:cubicBezTo>
                  <a:cubicBezTo>
                    <a:pt x="1162" y="218"/>
                    <a:pt x="1162" y="218"/>
                    <a:pt x="1162" y="218"/>
                  </a:cubicBezTo>
                  <a:cubicBezTo>
                    <a:pt x="1055" y="266"/>
                    <a:pt x="1055" y="266"/>
                    <a:pt x="1055" y="266"/>
                  </a:cubicBezTo>
                  <a:cubicBezTo>
                    <a:pt x="1038" y="249"/>
                    <a:pt x="1020" y="234"/>
                    <a:pt x="1001" y="219"/>
                  </a:cubicBezTo>
                  <a:cubicBezTo>
                    <a:pt x="1031" y="106"/>
                    <a:pt x="1031" y="106"/>
                    <a:pt x="1031" y="106"/>
                  </a:cubicBezTo>
                  <a:cubicBezTo>
                    <a:pt x="956" y="65"/>
                    <a:pt x="956" y="65"/>
                    <a:pt x="956" y="65"/>
                  </a:cubicBezTo>
                  <a:cubicBezTo>
                    <a:pt x="875" y="149"/>
                    <a:pt x="875" y="149"/>
                    <a:pt x="875" y="149"/>
                  </a:cubicBezTo>
                  <a:cubicBezTo>
                    <a:pt x="851" y="139"/>
                    <a:pt x="826" y="131"/>
                    <a:pt x="801" y="125"/>
                  </a:cubicBezTo>
                  <a:cubicBezTo>
                    <a:pt x="784" y="9"/>
                    <a:pt x="784" y="9"/>
                    <a:pt x="784" y="9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658" y="109"/>
                    <a:pt x="658" y="109"/>
                    <a:pt x="658" y="109"/>
                  </a:cubicBezTo>
                  <a:cubicBezTo>
                    <a:pt x="634" y="109"/>
                    <a:pt x="610" y="111"/>
                    <a:pt x="586" y="115"/>
                  </a:cubicBezTo>
                  <a:cubicBezTo>
                    <a:pt x="527" y="12"/>
                    <a:pt x="527" y="12"/>
                    <a:pt x="527" y="12"/>
                  </a:cubicBezTo>
                  <a:cubicBezTo>
                    <a:pt x="445" y="35"/>
                    <a:pt x="445" y="35"/>
                    <a:pt x="445" y="35"/>
                  </a:cubicBezTo>
                  <a:cubicBezTo>
                    <a:pt x="448" y="154"/>
                    <a:pt x="448" y="154"/>
                    <a:pt x="448" y="154"/>
                  </a:cubicBezTo>
                  <a:cubicBezTo>
                    <a:pt x="424" y="164"/>
                    <a:pt x="400" y="176"/>
                    <a:pt x="378" y="190"/>
                  </a:cubicBezTo>
                  <a:cubicBezTo>
                    <a:pt x="284" y="120"/>
                    <a:pt x="284" y="120"/>
                    <a:pt x="284" y="120"/>
                  </a:cubicBezTo>
                  <a:cubicBezTo>
                    <a:pt x="218" y="173"/>
                    <a:pt x="218" y="173"/>
                    <a:pt x="218" y="173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49" y="297"/>
                    <a:pt x="234" y="315"/>
                    <a:pt x="220" y="334"/>
                  </a:cubicBezTo>
                  <a:cubicBezTo>
                    <a:pt x="106" y="305"/>
                    <a:pt x="106" y="305"/>
                    <a:pt x="106" y="305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149" y="460"/>
                    <a:pt x="149" y="460"/>
                    <a:pt x="149" y="460"/>
                  </a:cubicBezTo>
                  <a:cubicBezTo>
                    <a:pt x="139" y="484"/>
                    <a:pt x="131" y="509"/>
                    <a:pt x="125" y="535"/>
                  </a:cubicBezTo>
                  <a:cubicBezTo>
                    <a:pt x="9" y="551"/>
                    <a:pt x="9" y="551"/>
                    <a:pt x="9" y="551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109" y="678"/>
                    <a:pt x="109" y="678"/>
                    <a:pt x="109" y="678"/>
                  </a:cubicBezTo>
                  <a:cubicBezTo>
                    <a:pt x="110" y="701"/>
                    <a:pt x="111" y="725"/>
                    <a:pt x="115" y="749"/>
                  </a:cubicBezTo>
                  <a:cubicBezTo>
                    <a:pt x="12" y="809"/>
                    <a:pt x="12" y="809"/>
                    <a:pt x="12" y="809"/>
                  </a:cubicBezTo>
                  <a:cubicBezTo>
                    <a:pt x="35" y="890"/>
                    <a:pt x="35" y="890"/>
                    <a:pt x="35" y="890"/>
                  </a:cubicBezTo>
                  <a:cubicBezTo>
                    <a:pt x="154" y="887"/>
                    <a:pt x="154" y="887"/>
                    <a:pt x="154" y="887"/>
                  </a:cubicBezTo>
                  <a:cubicBezTo>
                    <a:pt x="164" y="912"/>
                    <a:pt x="177" y="935"/>
                    <a:pt x="190" y="957"/>
                  </a:cubicBezTo>
                  <a:cubicBezTo>
                    <a:pt x="120" y="1051"/>
                    <a:pt x="120" y="1051"/>
                    <a:pt x="120" y="1051"/>
                  </a:cubicBezTo>
                  <a:cubicBezTo>
                    <a:pt x="173" y="1117"/>
                    <a:pt x="173" y="1117"/>
                    <a:pt x="173" y="1117"/>
                  </a:cubicBezTo>
                  <a:cubicBezTo>
                    <a:pt x="280" y="1070"/>
                    <a:pt x="280" y="1070"/>
                    <a:pt x="280" y="1070"/>
                  </a:cubicBezTo>
                  <a:cubicBezTo>
                    <a:pt x="297" y="1086"/>
                    <a:pt x="315" y="1102"/>
                    <a:pt x="334" y="1116"/>
                  </a:cubicBezTo>
                  <a:cubicBezTo>
                    <a:pt x="305" y="1229"/>
                    <a:pt x="305" y="1229"/>
                    <a:pt x="305" y="1229"/>
                  </a:cubicBezTo>
                  <a:cubicBezTo>
                    <a:pt x="379" y="1270"/>
                    <a:pt x="379" y="1270"/>
                    <a:pt x="379" y="1270"/>
                  </a:cubicBezTo>
                  <a:cubicBezTo>
                    <a:pt x="460" y="1186"/>
                    <a:pt x="460" y="1186"/>
                    <a:pt x="460" y="1186"/>
                  </a:cubicBezTo>
                  <a:cubicBezTo>
                    <a:pt x="484" y="1196"/>
                    <a:pt x="509" y="1204"/>
                    <a:pt x="535" y="1210"/>
                  </a:cubicBezTo>
                  <a:cubicBezTo>
                    <a:pt x="551" y="1326"/>
                    <a:pt x="551" y="1326"/>
                    <a:pt x="551" y="1326"/>
                  </a:cubicBezTo>
                  <a:cubicBezTo>
                    <a:pt x="636" y="1335"/>
                    <a:pt x="636" y="1335"/>
                    <a:pt x="636" y="1335"/>
                  </a:cubicBezTo>
                  <a:cubicBezTo>
                    <a:pt x="678" y="1226"/>
                    <a:pt x="678" y="1226"/>
                    <a:pt x="678" y="1226"/>
                  </a:cubicBezTo>
                  <a:cubicBezTo>
                    <a:pt x="701" y="1226"/>
                    <a:pt x="725" y="1224"/>
                    <a:pt x="749" y="1220"/>
                  </a:cubicBezTo>
                  <a:cubicBezTo>
                    <a:pt x="808" y="1323"/>
                    <a:pt x="808" y="1323"/>
                    <a:pt x="808" y="1323"/>
                  </a:cubicBezTo>
                  <a:cubicBezTo>
                    <a:pt x="890" y="1299"/>
                    <a:pt x="890" y="1299"/>
                    <a:pt x="890" y="1299"/>
                  </a:cubicBezTo>
                  <a:cubicBezTo>
                    <a:pt x="887" y="1181"/>
                    <a:pt x="887" y="1181"/>
                    <a:pt x="887" y="1181"/>
                  </a:cubicBezTo>
                  <a:cubicBezTo>
                    <a:pt x="912" y="1171"/>
                    <a:pt x="935" y="1159"/>
                    <a:pt x="957" y="1145"/>
                  </a:cubicBezTo>
                  <a:cubicBezTo>
                    <a:pt x="1051" y="1215"/>
                    <a:pt x="1051" y="1215"/>
                    <a:pt x="1051" y="1215"/>
                  </a:cubicBezTo>
                  <a:cubicBezTo>
                    <a:pt x="1117" y="1162"/>
                    <a:pt x="1117" y="1162"/>
                    <a:pt x="1117" y="1162"/>
                  </a:cubicBezTo>
                  <a:cubicBezTo>
                    <a:pt x="1070" y="1055"/>
                    <a:pt x="1070" y="1055"/>
                    <a:pt x="1070" y="1055"/>
                  </a:cubicBezTo>
                  <a:cubicBezTo>
                    <a:pt x="1086" y="1038"/>
                    <a:pt x="1102" y="1020"/>
                    <a:pt x="1116" y="1001"/>
                  </a:cubicBezTo>
                  <a:cubicBezTo>
                    <a:pt x="1229" y="1031"/>
                    <a:pt x="1229" y="1031"/>
                    <a:pt x="1229" y="1031"/>
                  </a:cubicBezTo>
                  <a:cubicBezTo>
                    <a:pt x="1271" y="956"/>
                    <a:pt x="1271" y="956"/>
                    <a:pt x="1271" y="956"/>
                  </a:cubicBezTo>
                  <a:cubicBezTo>
                    <a:pt x="1186" y="875"/>
                    <a:pt x="1186" y="875"/>
                    <a:pt x="1186" y="875"/>
                  </a:cubicBezTo>
                  <a:cubicBezTo>
                    <a:pt x="1196" y="851"/>
                    <a:pt x="1204" y="826"/>
                    <a:pt x="1210" y="801"/>
                  </a:cubicBezTo>
                  <a:lnTo>
                    <a:pt x="1326" y="784"/>
                  </a:lnTo>
                  <a:close/>
                  <a:moveTo>
                    <a:pt x="776" y="1050"/>
                  </a:moveTo>
                  <a:cubicBezTo>
                    <a:pt x="565" y="1109"/>
                    <a:pt x="345" y="986"/>
                    <a:pt x="286" y="775"/>
                  </a:cubicBezTo>
                  <a:cubicBezTo>
                    <a:pt x="226" y="564"/>
                    <a:pt x="349" y="345"/>
                    <a:pt x="560" y="286"/>
                  </a:cubicBezTo>
                  <a:cubicBezTo>
                    <a:pt x="771" y="226"/>
                    <a:pt x="990" y="349"/>
                    <a:pt x="1050" y="560"/>
                  </a:cubicBezTo>
                  <a:cubicBezTo>
                    <a:pt x="1109" y="771"/>
                    <a:pt x="987" y="990"/>
                    <a:pt x="776" y="10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5" name="Freeform 249"/>
            <p:cNvSpPr>
              <a:spLocks noEditPoints="1"/>
            </p:cNvSpPr>
            <p:nvPr/>
          </p:nvSpPr>
          <p:spPr bwMode="auto">
            <a:xfrm>
              <a:off x="10033140" y="2033437"/>
              <a:ext cx="457200" cy="457200"/>
            </a:xfrm>
            <a:custGeom>
              <a:avLst/>
              <a:gdLst>
                <a:gd name="T0" fmla="*/ 181 w 363"/>
                <a:gd name="T1" fmla="*/ 363 h 363"/>
                <a:gd name="T2" fmla="*/ 0 w 363"/>
                <a:gd name="T3" fmla="*/ 181 h 363"/>
                <a:gd name="T4" fmla="*/ 181 w 363"/>
                <a:gd name="T5" fmla="*/ 0 h 363"/>
                <a:gd name="T6" fmla="*/ 363 w 363"/>
                <a:gd name="T7" fmla="*/ 181 h 363"/>
                <a:gd name="T8" fmla="*/ 181 w 363"/>
                <a:gd name="T9" fmla="*/ 363 h 363"/>
                <a:gd name="T10" fmla="*/ 181 w 363"/>
                <a:gd name="T11" fmla="*/ 120 h 363"/>
                <a:gd name="T12" fmla="*/ 120 w 363"/>
                <a:gd name="T13" fmla="*/ 181 h 363"/>
                <a:gd name="T14" fmla="*/ 181 w 363"/>
                <a:gd name="T15" fmla="*/ 243 h 363"/>
                <a:gd name="T16" fmla="*/ 243 w 363"/>
                <a:gd name="T17" fmla="*/ 181 h 363"/>
                <a:gd name="T18" fmla="*/ 181 w 363"/>
                <a:gd name="T19" fmla="*/ 12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" h="363">
                  <a:moveTo>
                    <a:pt x="181" y="363"/>
                  </a:moveTo>
                  <a:cubicBezTo>
                    <a:pt x="81" y="363"/>
                    <a:pt x="0" y="282"/>
                    <a:pt x="0" y="181"/>
                  </a:cubicBezTo>
                  <a:cubicBezTo>
                    <a:pt x="0" y="81"/>
                    <a:pt x="81" y="0"/>
                    <a:pt x="181" y="0"/>
                  </a:cubicBezTo>
                  <a:cubicBezTo>
                    <a:pt x="281" y="0"/>
                    <a:pt x="363" y="81"/>
                    <a:pt x="363" y="181"/>
                  </a:cubicBezTo>
                  <a:cubicBezTo>
                    <a:pt x="363" y="282"/>
                    <a:pt x="281" y="363"/>
                    <a:pt x="181" y="363"/>
                  </a:cubicBezTo>
                  <a:close/>
                  <a:moveTo>
                    <a:pt x="181" y="120"/>
                  </a:moveTo>
                  <a:cubicBezTo>
                    <a:pt x="147" y="120"/>
                    <a:pt x="120" y="147"/>
                    <a:pt x="120" y="181"/>
                  </a:cubicBezTo>
                  <a:cubicBezTo>
                    <a:pt x="120" y="215"/>
                    <a:pt x="147" y="243"/>
                    <a:pt x="181" y="243"/>
                  </a:cubicBezTo>
                  <a:cubicBezTo>
                    <a:pt x="215" y="243"/>
                    <a:pt x="243" y="215"/>
                    <a:pt x="243" y="181"/>
                  </a:cubicBezTo>
                  <a:cubicBezTo>
                    <a:pt x="243" y="147"/>
                    <a:pt x="215" y="120"/>
                    <a:pt x="181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266030" y="4782316"/>
            <a:ext cx="1430338" cy="1428750"/>
            <a:chOff x="8266030" y="4782316"/>
            <a:chExt cx="1430338" cy="1428750"/>
          </a:xfrm>
        </p:grpSpPr>
        <p:sp>
          <p:nvSpPr>
            <p:cNvPr id="510" name="Freeform 242"/>
            <p:cNvSpPr>
              <a:spLocks noEditPoints="1"/>
            </p:cNvSpPr>
            <p:nvPr/>
          </p:nvSpPr>
          <p:spPr bwMode="auto">
            <a:xfrm>
              <a:off x="8266030" y="4782316"/>
              <a:ext cx="1430338" cy="1428750"/>
            </a:xfrm>
            <a:custGeom>
              <a:avLst/>
              <a:gdLst>
                <a:gd name="T0" fmla="*/ 1013 w 1135"/>
                <a:gd name="T1" fmla="*/ 544 h 1134"/>
                <a:gd name="T2" fmla="*/ 1135 w 1135"/>
                <a:gd name="T3" fmla="*/ 472 h 1134"/>
                <a:gd name="T4" fmla="*/ 1107 w 1135"/>
                <a:gd name="T5" fmla="*/ 367 h 1134"/>
                <a:gd name="T6" fmla="*/ 965 w 1135"/>
                <a:gd name="T7" fmla="*/ 366 h 1134"/>
                <a:gd name="T8" fmla="*/ 866 w 1135"/>
                <a:gd name="T9" fmla="*/ 237 h 1134"/>
                <a:gd name="T10" fmla="*/ 901 w 1135"/>
                <a:gd name="T11" fmla="*/ 99 h 1134"/>
                <a:gd name="T12" fmla="*/ 808 w 1135"/>
                <a:gd name="T13" fmla="*/ 45 h 1134"/>
                <a:gd name="T14" fmla="*/ 706 w 1135"/>
                <a:gd name="T15" fmla="*/ 144 h 1134"/>
                <a:gd name="T16" fmla="*/ 544 w 1135"/>
                <a:gd name="T17" fmla="*/ 123 h 1134"/>
                <a:gd name="T18" fmla="*/ 472 w 1135"/>
                <a:gd name="T19" fmla="*/ 0 h 1134"/>
                <a:gd name="T20" fmla="*/ 367 w 1135"/>
                <a:gd name="T21" fmla="*/ 28 h 1134"/>
                <a:gd name="T22" fmla="*/ 365 w 1135"/>
                <a:gd name="T23" fmla="*/ 170 h 1134"/>
                <a:gd name="T24" fmla="*/ 237 w 1135"/>
                <a:gd name="T25" fmla="*/ 269 h 1134"/>
                <a:gd name="T26" fmla="*/ 99 w 1135"/>
                <a:gd name="T27" fmla="*/ 234 h 1134"/>
                <a:gd name="T28" fmla="*/ 45 w 1135"/>
                <a:gd name="T29" fmla="*/ 327 h 1134"/>
                <a:gd name="T30" fmla="*/ 144 w 1135"/>
                <a:gd name="T31" fmla="*/ 429 h 1134"/>
                <a:gd name="T32" fmla="*/ 123 w 1135"/>
                <a:gd name="T33" fmla="*/ 590 h 1134"/>
                <a:gd name="T34" fmla="*/ 0 w 1135"/>
                <a:gd name="T35" fmla="*/ 663 h 1134"/>
                <a:gd name="T36" fmla="*/ 28 w 1135"/>
                <a:gd name="T37" fmla="*/ 767 h 1134"/>
                <a:gd name="T38" fmla="*/ 171 w 1135"/>
                <a:gd name="T39" fmla="*/ 769 h 1134"/>
                <a:gd name="T40" fmla="*/ 269 w 1135"/>
                <a:gd name="T41" fmla="*/ 898 h 1134"/>
                <a:gd name="T42" fmla="*/ 234 w 1135"/>
                <a:gd name="T43" fmla="*/ 1036 h 1134"/>
                <a:gd name="T44" fmla="*/ 328 w 1135"/>
                <a:gd name="T45" fmla="*/ 1090 h 1134"/>
                <a:gd name="T46" fmla="*/ 429 w 1135"/>
                <a:gd name="T47" fmla="*/ 991 h 1134"/>
                <a:gd name="T48" fmla="*/ 591 w 1135"/>
                <a:gd name="T49" fmla="*/ 1012 h 1134"/>
                <a:gd name="T50" fmla="*/ 664 w 1135"/>
                <a:gd name="T51" fmla="*/ 1134 h 1134"/>
                <a:gd name="T52" fmla="*/ 768 w 1135"/>
                <a:gd name="T53" fmla="*/ 1106 h 1134"/>
                <a:gd name="T54" fmla="*/ 770 w 1135"/>
                <a:gd name="T55" fmla="*/ 964 h 1134"/>
                <a:gd name="T56" fmla="*/ 899 w 1135"/>
                <a:gd name="T57" fmla="*/ 865 h 1134"/>
                <a:gd name="T58" fmla="*/ 1036 w 1135"/>
                <a:gd name="T59" fmla="*/ 900 h 1134"/>
                <a:gd name="T60" fmla="*/ 1090 w 1135"/>
                <a:gd name="T61" fmla="*/ 807 h 1134"/>
                <a:gd name="T62" fmla="*/ 992 w 1135"/>
                <a:gd name="T63" fmla="*/ 705 h 1134"/>
                <a:gd name="T64" fmla="*/ 1013 w 1135"/>
                <a:gd name="T65" fmla="*/ 544 h 1134"/>
                <a:gd name="T66" fmla="*/ 593 w 1135"/>
                <a:gd name="T67" fmla="*/ 879 h 1134"/>
                <a:gd name="T68" fmla="*/ 256 w 1135"/>
                <a:gd name="T69" fmla="*/ 593 h 1134"/>
                <a:gd name="T70" fmla="*/ 543 w 1135"/>
                <a:gd name="T71" fmla="*/ 256 h 1134"/>
                <a:gd name="T72" fmla="*/ 879 w 1135"/>
                <a:gd name="T73" fmla="*/ 542 h 1134"/>
                <a:gd name="T74" fmla="*/ 593 w 1135"/>
                <a:gd name="T75" fmla="*/ 8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5" h="1134">
                  <a:moveTo>
                    <a:pt x="1013" y="544"/>
                  </a:moveTo>
                  <a:cubicBezTo>
                    <a:pt x="1135" y="472"/>
                    <a:pt x="1135" y="472"/>
                    <a:pt x="1135" y="472"/>
                  </a:cubicBezTo>
                  <a:cubicBezTo>
                    <a:pt x="1107" y="367"/>
                    <a:pt x="1107" y="367"/>
                    <a:pt x="1107" y="367"/>
                  </a:cubicBezTo>
                  <a:cubicBezTo>
                    <a:pt x="965" y="366"/>
                    <a:pt x="965" y="366"/>
                    <a:pt x="965" y="366"/>
                  </a:cubicBezTo>
                  <a:cubicBezTo>
                    <a:pt x="940" y="317"/>
                    <a:pt x="906" y="273"/>
                    <a:pt x="866" y="237"/>
                  </a:cubicBezTo>
                  <a:cubicBezTo>
                    <a:pt x="901" y="99"/>
                    <a:pt x="901" y="99"/>
                    <a:pt x="901" y="99"/>
                  </a:cubicBezTo>
                  <a:cubicBezTo>
                    <a:pt x="808" y="45"/>
                    <a:pt x="808" y="45"/>
                    <a:pt x="808" y="45"/>
                  </a:cubicBezTo>
                  <a:cubicBezTo>
                    <a:pt x="706" y="144"/>
                    <a:pt x="706" y="144"/>
                    <a:pt x="706" y="144"/>
                  </a:cubicBezTo>
                  <a:cubicBezTo>
                    <a:pt x="655" y="127"/>
                    <a:pt x="601" y="120"/>
                    <a:pt x="544" y="123"/>
                  </a:cubicBezTo>
                  <a:cubicBezTo>
                    <a:pt x="472" y="0"/>
                    <a:pt x="472" y="0"/>
                    <a:pt x="472" y="0"/>
                  </a:cubicBezTo>
                  <a:cubicBezTo>
                    <a:pt x="367" y="28"/>
                    <a:pt x="367" y="28"/>
                    <a:pt x="367" y="28"/>
                  </a:cubicBezTo>
                  <a:cubicBezTo>
                    <a:pt x="365" y="170"/>
                    <a:pt x="365" y="170"/>
                    <a:pt x="365" y="170"/>
                  </a:cubicBezTo>
                  <a:cubicBezTo>
                    <a:pt x="317" y="195"/>
                    <a:pt x="273" y="229"/>
                    <a:pt x="237" y="269"/>
                  </a:cubicBezTo>
                  <a:cubicBezTo>
                    <a:pt x="99" y="234"/>
                    <a:pt x="99" y="234"/>
                    <a:pt x="99" y="234"/>
                  </a:cubicBezTo>
                  <a:cubicBezTo>
                    <a:pt x="45" y="327"/>
                    <a:pt x="45" y="327"/>
                    <a:pt x="45" y="327"/>
                  </a:cubicBezTo>
                  <a:cubicBezTo>
                    <a:pt x="144" y="429"/>
                    <a:pt x="144" y="429"/>
                    <a:pt x="144" y="429"/>
                  </a:cubicBezTo>
                  <a:cubicBezTo>
                    <a:pt x="128" y="480"/>
                    <a:pt x="120" y="534"/>
                    <a:pt x="123" y="590"/>
                  </a:cubicBezTo>
                  <a:cubicBezTo>
                    <a:pt x="0" y="663"/>
                    <a:pt x="0" y="663"/>
                    <a:pt x="0" y="663"/>
                  </a:cubicBezTo>
                  <a:cubicBezTo>
                    <a:pt x="28" y="767"/>
                    <a:pt x="28" y="767"/>
                    <a:pt x="28" y="767"/>
                  </a:cubicBezTo>
                  <a:cubicBezTo>
                    <a:pt x="171" y="769"/>
                    <a:pt x="171" y="769"/>
                    <a:pt x="171" y="769"/>
                  </a:cubicBezTo>
                  <a:cubicBezTo>
                    <a:pt x="195" y="818"/>
                    <a:pt x="229" y="862"/>
                    <a:pt x="269" y="898"/>
                  </a:cubicBezTo>
                  <a:cubicBezTo>
                    <a:pt x="234" y="1036"/>
                    <a:pt x="234" y="1036"/>
                    <a:pt x="234" y="1036"/>
                  </a:cubicBezTo>
                  <a:cubicBezTo>
                    <a:pt x="328" y="1090"/>
                    <a:pt x="328" y="1090"/>
                    <a:pt x="328" y="1090"/>
                  </a:cubicBezTo>
                  <a:cubicBezTo>
                    <a:pt x="429" y="991"/>
                    <a:pt x="429" y="991"/>
                    <a:pt x="429" y="991"/>
                  </a:cubicBezTo>
                  <a:cubicBezTo>
                    <a:pt x="480" y="1008"/>
                    <a:pt x="535" y="1015"/>
                    <a:pt x="591" y="1012"/>
                  </a:cubicBezTo>
                  <a:cubicBezTo>
                    <a:pt x="664" y="1134"/>
                    <a:pt x="664" y="1134"/>
                    <a:pt x="664" y="1134"/>
                  </a:cubicBezTo>
                  <a:cubicBezTo>
                    <a:pt x="768" y="1106"/>
                    <a:pt x="768" y="1106"/>
                    <a:pt x="768" y="1106"/>
                  </a:cubicBezTo>
                  <a:cubicBezTo>
                    <a:pt x="770" y="964"/>
                    <a:pt x="770" y="964"/>
                    <a:pt x="770" y="964"/>
                  </a:cubicBezTo>
                  <a:cubicBezTo>
                    <a:pt x="819" y="939"/>
                    <a:pt x="863" y="906"/>
                    <a:pt x="899" y="865"/>
                  </a:cubicBezTo>
                  <a:cubicBezTo>
                    <a:pt x="1036" y="900"/>
                    <a:pt x="1036" y="900"/>
                    <a:pt x="1036" y="900"/>
                  </a:cubicBezTo>
                  <a:cubicBezTo>
                    <a:pt x="1090" y="807"/>
                    <a:pt x="1090" y="807"/>
                    <a:pt x="1090" y="807"/>
                  </a:cubicBezTo>
                  <a:cubicBezTo>
                    <a:pt x="992" y="705"/>
                    <a:pt x="992" y="705"/>
                    <a:pt x="992" y="705"/>
                  </a:cubicBezTo>
                  <a:cubicBezTo>
                    <a:pt x="1008" y="654"/>
                    <a:pt x="1015" y="600"/>
                    <a:pt x="1013" y="544"/>
                  </a:cubicBezTo>
                  <a:close/>
                  <a:moveTo>
                    <a:pt x="593" y="879"/>
                  </a:moveTo>
                  <a:cubicBezTo>
                    <a:pt x="421" y="893"/>
                    <a:pt x="270" y="764"/>
                    <a:pt x="256" y="593"/>
                  </a:cubicBezTo>
                  <a:cubicBezTo>
                    <a:pt x="243" y="421"/>
                    <a:pt x="371" y="270"/>
                    <a:pt x="543" y="256"/>
                  </a:cubicBezTo>
                  <a:cubicBezTo>
                    <a:pt x="714" y="242"/>
                    <a:pt x="865" y="370"/>
                    <a:pt x="879" y="542"/>
                  </a:cubicBezTo>
                  <a:cubicBezTo>
                    <a:pt x="893" y="714"/>
                    <a:pt x="765" y="865"/>
                    <a:pt x="593" y="8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6" name="Freeform 250"/>
            <p:cNvSpPr>
              <a:spLocks noEditPoints="1"/>
            </p:cNvSpPr>
            <p:nvPr/>
          </p:nvSpPr>
          <p:spPr bwMode="auto">
            <a:xfrm>
              <a:off x="8764505" y="5282379"/>
              <a:ext cx="431800" cy="433387"/>
            </a:xfrm>
            <a:custGeom>
              <a:avLst/>
              <a:gdLst>
                <a:gd name="T0" fmla="*/ 171 w 343"/>
                <a:gd name="T1" fmla="*/ 343 h 343"/>
                <a:gd name="T2" fmla="*/ 0 w 343"/>
                <a:gd name="T3" fmla="*/ 171 h 343"/>
                <a:gd name="T4" fmla="*/ 171 w 343"/>
                <a:gd name="T5" fmla="*/ 0 h 343"/>
                <a:gd name="T6" fmla="*/ 343 w 343"/>
                <a:gd name="T7" fmla="*/ 171 h 343"/>
                <a:gd name="T8" fmla="*/ 171 w 343"/>
                <a:gd name="T9" fmla="*/ 343 h 343"/>
                <a:gd name="T10" fmla="*/ 171 w 343"/>
                <a:gd name="T11" fmla="*/ 100 h 343"/>
                <a:gd name="T12" fmla="*/ 100 w 343"/>
                <a:gd name="T13" fmla="*/ 171 h 343"/>
                <a:gd name="T14" fmla="*/ 171 w 343"/>
                <a:gd name="T15" fmla="*/ 243 h 343"/>
                <a:gd name="T16" fmla="*/ 243 w 343"/>
                <a:gd name="T17" fmla="*/ 171 h 343"/>
                <a:gd name="T18" fmla="*/ 171 w 343"/>
                <a:gd name="T19" fmla="*/ 10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3" h="343">
                  <a:moveTo>
                    <a:pt x="171" y="343"/>
                  </a:moveTo>
                  <a:cubicBezTo>
                    <a:pt x="77" y="343"/>
                    <a:pt x="0" y="266"/>
                    <a:pt x="0" y="171"/>
                  </a:cubicBezTo>
                  <a:cubicBezTo>
                    <a:pt x="0" y="77"/>
                    <a:pt x="77" y="0"/>
                    <a:pt x="171" y="0"/>
                  </a:cubicBezTo>
                  <a:cubicBezTo>
                    <a:pt x="266" y="0"/>
                    <a:pt x="343" y="77"/>
                    <a:pt x="343" y="171"/>
                  </a:cubicBezTo>
                  <a:cubicBezTo>
                    <a:pt x="343" y="266"/>
                    <a:pt x="266" y="343"/>
                    <a:pt x="171" y="343"/>
                  </a:cubicBezTo>
                  <a:close/>
                  <a:moveTo>
                    <a:pt x="171" y="100"/>
                  </a:moveTo>
                  <a:cubicBezTo>
                    <a:pt x="132" y="100"/>
                    <a:pt x="100" y="132"/>
                    <a:pt x="100" y="171"/>
                  </a:cubicBezTo>
                  <a:cubicBezTo>
                    <a:pt x="100" y="211"/>
                    <a:pt x="132" y="243"/>
                    <a:pt x="171" y="243"/>
                  </a:cubicBezTo>
                  <a:cubicBezTo>
                    <a:pt x="211" y="243"/>
                    <a:pt x="243" y="211"/>
                    <a:pt x="243" y="171"/>
                  </a:cubicBezTo>
                  <a:cubicBezTo>
                    <a:pt x="243" y="132"/>
                    <a:pt x="211" y="100"/>
                    <a:pt x="171" y="1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1" name="Group 20"/>
          <p:cNvGrpSpPr/>
          <p:nvPr/>
        </p:nvGrpSpPr>
        <p:grpSpPr>
          <a:xfrm flipH="1">
            <a:off x="6507397" y="4121221"/>
            <a:ext cx="1474828" cy="2876809"/>
            <a:chOff x="6598421" y="4121221"/>
            <a:chExt cx="1474828" cy="2876809"/>
          </a:xfrm>
        </p:grpSpPr>
        <p:sp>
          <p:nvSpPr>
            <p:cNvPr id="537" name="Freeform 254"/>
            <p:cNvSpPr>
              <a:spLocks/>
            </p:cNvSpPr>
            <p:nvPr/>
          </p:nvSpPr>
          <p:spPr bwMode="auto">
            <a:xfrm flipH="1">
              <a:off x="7112037" y="4121221"/>
              <a:ext cx="735013" cy="352425"/>
            </a:xfrm>
            <a:custGeom>
              <a:avLst/>
              <a:gdLst>
                <a:gd name="T0" fmla="*/ 630 w 651"/>
                <a:gd name="T1" fmla="*/ 273 h 313"/>
                <a:gd name="T2" fmla="*/ 589 w 651"/>
                <a:gd name="T3" fmla="*/ 273 h 313"/>
                <a:gd name="T4" fmla="*/ 304 w 651"/>
                <a:gd name="T5" fmla="*/ 0 h 313"/>
                <a:gd name="T6" fmla="*/ 19 w 651"/>
                <a:gd name="T7" fmla="*/ 271 h 313"/>
                <a:gd name="T8" fmla="*/ 0 w 651"/>
                <a:gd name="T9" fmla="*/ 292 h 313"/>
                <a:gd name="T10" fmla="*/ 21 w 651"/>
                <a:gd name="T11" fmla="*/ 313 h 313"/>
                <a:gd name="T12" fmla="*/ 630 w 651"/>
                <a:gd name="T13" fmla="*/ 313 h 313"/>
                <a:gd name="T14" fmla="*/ 651 w 651"/>
                <a:gd name="T15" fmla="*/ 293 h 313"/>
                <a:gd name="T16" fmla="*/ 630 w 651"/>
                <a:gd name="T17" fmla="*/ 27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1" h="313">
                  <a:moveTo>
                    <a:pt x="630" y="273"/>
                  </a:moveTo>
                  <a:cubicBezTo>
                    <a:pt x="589" y="273"/>
                    <a:pt x="589" y="273"/>
                    <a:pt x="589" y="273"/>
                  </a:cubicBezTo>
                  <a:cubicBezTo>
                    <a:pt x="578" y="113"/>
                    <a:pt x="454" y="0"/>
                    <a:pt x="304" y="0"/>
                  </a:cubicBezTo>
                  <a:cubicBezTo>
                    <a:pt x="153" y="0"/>
                    <a:pt x="30" y="116"/>
                    <a:pt x="19" y="271"/>
                  </a:cubicBezTo>
                  <a:cubicBezTo>
                    <a:pt x="9" y="272"/>
                    <a:pt x="0" y="281"/>
                    <a:pt x="0" y="292"/>
                  </a:cubicBezTo>
                  <a:cubicBezTo>
                    <a:pt x="0" y="303"/>
                    <a:pt x="10" y="313"/>
                    <a:pt x="21" y="313"/>
                  </a:cubicBezTo>
                  <a:cubicBezTo>
                    <a:pt x="630" y="313"/>
                    <a:pt x="630" y="313"/>
                    <a:pt x="630" y="313"/>
                  </a:cubicBezTo>
                  <a:cubicBezTo>
                    <a:pt x="642" y="313"/>
                    <a:pt x="651" y="304"/>
                    <a:pt x="651" y="293"/>
                  </a:cubicBezTo>
                  <a:cubicBezTo>
                    <a:pt x="651" y="282"/>
                    <a:pt x="642" y="273"/>
                    <a:pt x="630" y="2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8" name="Freeform 255"/>
            <p:cNvSpPr>
              <a:spLocks/>
            </p:cNvSpPr>
            <p:nvPr/>
          </p:nvSpPr>
          <p:spPr bwMode="auto">
            <a:xfrm flipH="1">
              <a:off x="6598421" y="4170929"/>
              <a:ext cx="1474828" cy="2827101"/>
            </a:xfrm>
            <a:custGeom>
              <a:avLst/>
              <a:gdLst>
                <a:gd name="T0" fmla="*/ 835 w 1488"/>
                <a:gd name="T1" fmla="*/ 717 h 2854"/>
                <a:gd name="T2" fmla="*/ 851 w 1488"/>
                <a:gd name="T3" fmla="*/ 708 h 2854"/>
                <a:gd name="T4" fmla="*/ 1249 w 1488"/>
                <a:gd name="T5" fmla="*/ 68 h 2854"/>
                <a:gd name="T6" fmla="*/ 1417 w 1488"/>
                <a:gd name="T7" fmla="*/ 36 h 2854"/>
                <a:gd name="T8" fmla="*/ 1451 w 1488"/>
                <a:gd name="T9" fmla="*/ 199 h 2854"/>
                <a:gd name="T10" fmla="*/ 890 w 1488"/>
                <a:gd name="T11" fmla="*/ 1074 h 2854"/>
                <a:gd name="T12" fmla="*/ 887 w 1488"/>
                <a:gd name="T13" fmla="*/ 1085 h 2854"/>
                <a:gd name="T14" fmla="*/ 887 w 1488"/>
                <a:gd name="T15" fmla="*/ 1839 h 2854"/>
                <a:gd name="T16" fmla="*/ 887 w 1488"/>
                <a:gd name="T17" fmla="*/ 1906 h 2854"/>
                <a:gd name="T18" fmla="*/ 887 w 1488"/>
                <a:gd name="T19" fmla="*/ 2723 h 2854"/>
                <a:gd name="T20" fmla="*/ 751 w 1488"/>
                <a:gd name="T21" fmla="*/ 2854 h 2854"/>
                <a:gd name="T22" fmla="*/ 749 w 1488"/>
                <a:gd name="T23" fmla="*/ 2854 h 2854"/>
                <a:gd name="T24" fmla="*/ 614 w 1488"/>
                <a:gd name="T25" fmla="*/ 2723 h 2854"/>
                <a:gd name="T26" fmla="*/ 614 w 1488"/>
                <a:gd name="T27" fmla="*/ 1925 h 2854"/>
                <a:gd name="T28" fmla="*/ 595 w 1488"/>
                <a:gd name="T29" fmla="*/ 1906 h 2854"/>
                <a:gd name="T30" fmla="*/ 576 w 1488"/>
                <a:gd name="T31" fmla="*/ 1906 h 2854"/>
                <a:gd name="T32" fmla="*/ 557 w 1488"/>
                <a:gd name="T33" fmla="*/ 1925 h 2854"/>
                <a:gd name="T34" fmla="*/ 557 w 1488"/>
                <a:gd name="T35" fmla="*/ 2723 h 2854"/>
                <a:gd name="T36" fmla="*/ 421 w 1488"/>
                <a:gd name="T37" fmla="*/ 2854 h 2854"/>
                <a:gd name="T38" fmla="*/ 419 w 1488"/>
                <a:gd name="T39" fmla="*/ 2854 h 2854"/>
                <a:gd name="T40" fmla="*/ 283 w 1488"/>
                <a:gd name="T41" fmla="*/ 2723 h 2854"/>
                <a:gd name="T42" fmla="*/ 283 w 1488"/>
                <a:gd name="T43" fmla="*/ 1906 h 2854"/>
                <a:gd name="T44" fmla="*/ 283 w 1488"/>
                <a:gd name="T45" fmla="*/ 1839 h 2854"/>
                <a:gd name="T46" fmla="*/ 283 w 1488"/>
                <a:gd name="T47" fmla="*/ 1103 h 2854"/>
                <a:gd name="T48" fmla="*/ 263 w 1488"/>
                <a:gd name="T49" fmla="*/ 1085 h 2854"/>
                <a:gd name="T50" fmla="*/ 263 w 1488"/>
                <a:gd name="T51" fmla="*/ 1085 h 2854"/>
                <a:gd name="T52" fmla="*/ 246 w 1488"/>
                <a:gd name="T53" fmla="*/ 1103 h 2854"/>
                <a:gd name="T54" fmla="*/ 246 w 1488"/>
                <a:gd name="T55" fmla="*/ 1712 h 2854"/>
                <a:gd name="T56" fmla="*/ 123 w 1488"/>
                <a:gd name="T57" fmla="*/ 1830 h 2854"/>
                <a:gd name="T58" fmla="*/ 0 w 1488"/>
                <a:gd name="T59" fmla="*/ 1712 h 2854"/>
                <a:gd name="T60" fmla="*/ 0 w 1488"/>
                <a:gd name="T61" fmla="*/ 1170 h 2854"/>
                <a:gd name="T62" fmla="*/ 0 w 1488"/>
                <a:gd name="T63" fmla="*/ 1024 h 2854"/>
                <a:gd name="T64" fmla="*/ 0 w 1488"/>
                <a:gd name="T65" fmla="*/ 736 h 2854"/>
                <a:gd name="T66" fmla="*/ 19 w 1488"/>
                <a:gd name="T67" fmla="*/ 717 h 2854"/>
                <a:gd name="T68" fmla="*/ 835 w 1488"/>
                <a:gd name="T69" fmla="*/ 717 h 2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88" h="2854">
                  <a:moveTo>
                    <a:pt x="835" y="717"/>
                  </a:moveTo>
                  <a:cubicBezTo>
                    <a:pt x="841" y="717"/>
                    <a:pt x="847" y="714"/>
                    <a:pt x="851" y="708"/>
                  </a:cubicBezTo>
                  <a:cubicBezTo>
                    <a:pt x="1249" y="68"/>
                    <a:pt x="1249" y="68"/>
                    <a:pt x="1249" y="68"/>
                  </a:cubicBezTo>
                  <a:cubicBezTo>
                    <a:pt x="1286" y="14"/>
                    <a:pt x="1361" y="0"/>
                    <a:pt x="1417" y="36"/>
                  </a:cubicBezTo>
                  <a:cubicBezTo>
                    <a:pt x="1473" y="72"/>
                    <a:pt x="1488" y="145"/>
                    <a:pt x="1451" y="199"/>
                  </a:cubicBezTo>
                  <a:cubicBezTo>
                    <a:pt x="890" y="1074"/>
                    <a:pt x="890" y="1074"/>
                    <a:pt x="890" y="1074"/>
                  </a:cubicBezTo>
                  <a:cubicBezTo>
                    <a:pt x="888" y="1077"/>
                    <a:pt x="887" y="1081"/>
                    <a:pt x="887" y="1085"/>
                  </a:cubicBezTo>
                  <a:cubicBezTo>
                    <a:pt x="887" y="1839"/>
                    <a:pt x="887" y="1839"/>
                    <a:pt x="887" y="1839"/>
                  </a:cubicBezTo>
                  <a:cubicBezTo>
                    <a:pt x="887" y="1906"/>
                    <a:pt x="887" y="1906"/>
                    <a:pt x="887" y="1906"/>
                  </a:cubicBezTo>
                  <a:cubicBezTo>
                    <a:pt x="887" y="2723"/>
                    <a:pt x="887" y="2723"/>
                    <a:pt x="887" y="2723"/>
                  </a:cubicBezTo>
                  <a:cubicBezTo>
                    <a:pt x="887" y="2795"/>
                    <a:pt x="826" y="2854"/>
                    <a:pt x="751" y="2854"/>
                  </a:cubicBezTo>
                  <a:cubicBezTo>
                    <a:pt x="749" y="2854"/>
                    <a:pt x="749" y="2854"/>
                    <a:pt x="749" y="2854"/>
                  </a:cubicBezTo>
                  <a:cubicBezTo>
                    <a:pt x="675" y="2854"/>
                    <a:pt x="614" y="2795"/>
                    <a:pt x="614" y="2723"/>
                  </a:cubicBezTo>
                  <a:cubicBezTo>
                    <a:pt x="614" y="1925"/>
                    <a:pt x="614" y="1925"/>
                    <a:pt x="614" y="1925"/>
                  </a:cubicBezTo>
                  <a:cubicBezTo>
                    <a:pt x="614" y="1914"/>
                    <a:pt x="605" y="1906"/>
                    <a:pt x="595" y="1906"/>
                  </a:cubicBezTo>
                  <a:cubicBezTo>
                    <a:pt x="576" y="1906"/>
                    <a:pt x="576" y="1906"/>
                    <a:pt x="576" y="1906"/>
                  </a:cubicBezTo>
                  <a:cubicBezTo>
                    <a:pt x="565" y="1906"/>
                    <a:pt x="557" y="1914"/>
                    <a:pt x="557" y="1925"/>
                  </a:cubicBezTo>
                  <a:cubicBezTo>
                    <a:pt x="557" y="2723"/>
                    <a:pt x="557" y="2723"/>
                    <a:pt x="557" y="2723"/>
                  </a:cubicBezTo>
                  <a:cubicBezTo>
                    <a:pt x="557" y="2795"/>
                    <a:pt x="495" y="2854"/>
                    <a:pt x="421" y="2854"/>
                  </a:cubicBezTo>
                  <a:cubicBezTo>
                    <a:pt x="419" y="2854"/>
                    <a:pt x="419" y="2854"/>
                    <a:pt x="419" y="2854"/>
                  </a:cubicBezTo>
                  <a:cubicBezTo>
                    <a:pt x="344" y="2854"/>
                    <a:pt x="283" y="2795"/>
                    <a:pt x="283" y="2723"/>
                  </a:cubicBezTo>
                  <a:cubicBezTo>
                    <a:pt x="283" y="1906"/>
                    <a:pt x="283" y="1906"/>
                    <a:pt x="283" y="1906"/>
                  </a:cubicBezTo>
                  <a:cubicBezTo>
                    <a:pt x="283" y="1839"/>
                    <a:pt x="283" y="1839"/>
                    <a:pt x="283" y="1839"/>
                  </a:cubicBezTo>
                  <a:cubicBezTo>
                    <a:pt x="283" y="1103"/>
                    <a:pt x="283" y="1103"/>
                    <a:pt x="283" y="1103"/>
                  </a:cubicBezTo>
                  <a:cubicBezTo>
                    <a:pt x="283" y="1092"/>
                    <a:pt x="274" y="1084"/>
                    <a:pt x="263" y="1085"/>
                  </a:cubicBezTo>
                  <a:cubicBezTo>
                    <a:pt x="263" y="1085"/>
                    <a:pt x="263" y="1085"/>
                    <a:pt x="263" y="1085"/>
                  </a:cubicBezTo>
                  <a:cubicBezTo>
                    <a:pt x="253" y="1086"/>
                    <a:pt x="246" y="1094"/>
                    <a:pt x="246" y="1103"/>
                  </a:cubicBezTo>
                  <a:cubicBezTo>
                    <a:pt x="246" y="1712"/>
                    <a:pt x="246" y="1712"/>
                    <a:pt x="246" y="1712"/>
                  </a:cubicBezTo>
                  <a:cubicBezTo>
                    <a:pt x="246" y="1778"/>
                    <a:pt x="190" y="1830"/>
                    <a:pt x="123" y="1830"/>
                  </a:cubicBezTo>
                  <a:cubicBezTo>
                    <a:pt x="56" y="1830"/>
                    <a:pt x="0" y="1778"/>
                    <a:pt x="0" y="1712"/>
                  </a:cubicBezTo>
                  <a:cubicBezTo>
                    <a:pt x="0" y="1170"/>
                    <a:pt x="0" y="1170"/>
                    <a:pt x="0" y="1170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26"/>
                    <a:pt x="9" y="717"/>
                    <a:pt x="19" y="717"/>
                  </a:cubicBezTo>
                  <a:lnTo>
                    <a:pt x="835" y="71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9" name="Freeform 256"/>
            <p:cNvSpPr>
              <a:spLocks/>
            </p:cNvSpPr>
            <p:nvPr/>
          </p:nvSpPr>
          <p:spPr bwMode="auto">
            <a:xfrm flipH="1">
              <a:off x="7195557" y="4513916"/>
              <a:ext cx="604838" cy="327025"/>
            </a:xfrm>
            <a:custGeom>
              <a:avLst/>
              <a:gdLst>
                <a:gd name="T0" fmla="*/ 1 w 535"/>
                <a:gd name="T1" fmla="*/ 0 h 290"/>
                <a:gd name="T2" fmla="*/ 0 w 535"/>
                <a:gd name="T3" fmla="*/ 22 h 290"/>
                <a:gd name="T4" fmla="*/ 267 w 535"/>
                <a:gd name="T5" fmla="*/ 290 h 290"/>
                <a:gd name="T6" fmla="*/ 535 w 535"/>
                <a:gd name="T7" fmla="*/ 22 h 290"/>
                <a:gd name="T8" fmla="*/ 534 w 535"/>
                <a:gd name="T9" fmla="*/ 0 h 290"/>
                <a:gd name="T10" fmla="*/ 1 w 535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290">
                  <a:moveTo>
                    <a:pt x="1" y="0"/>
                  </a:moveTo>
                  <a:cubicBezTo>
                    <a:pt x="0" y="7"/>
                    <a:pt x="0" y="15"/>
                    <a:pt x="0" y="22"/>
                  </a:cubicBezTo>
                  <a:cubicBezTo>
                    <a:pt x="0" y="170"/>
                    <a:pt x="120" y="290"/>
                    <a:pt x="267" y="290"/>
                  </a:cubicBezTo>
                  <a:cubicBezTo>
                    <a:pt x="415" y="290"/>
                    <a:pt x="535" y="170"/>
                    <a:pt x="535" y="22"/>
                  </a:cubicBezTo>
                  <a:cubicBezTo>
                    <a:pt x="535" y="15"/>
                    <a:pt x="534" y="7"/>
                    <a:pt x="534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562" name="Straight Connector 561"/>
          <p:cNvCxnSpPr/>
          <p:nvPr/>
        </p:nvCxnSpPr>
        <p:spPr>
          <a:xfrm>
            <a:off x="6172924" y="2376738"/>
            <a:ext cx="0" cy="37538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814043" y="2562859"/>
            <a:ext cx="277647" cy="276819"/>
            <a:chOff x="2138511" y="2464802"/>
            <a:chExt cx="354012" cy="352956"/>
          </a:xfrm>
          <a:solidFill>
            <a:schemeClr val="accent5">
              <a:lumMod val="75000"/>
            </a:schemeClr>
          </a:solidFill>
        </p:grpSpPr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814043" y="3415658"/>
            <a:ext cx="277647" cy="276819"/>
            <a:chOff x="2138511" y="2464802"/>
            <a:chExt cx="354012" cy="352956"/>
          </a:xfrm>
          <a:solidFill>
            <a:schemeClr val="accent4">
              <a:lumMod val="75000"/>
            </a:schemeClr>
          </a:solidFill>
        </p:grpSpPr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814043" y="4281795"/>
            <a:ext cx="277647" cy="276819"/>
            <a:chOff x="2138511" y="2464802"/>
            <a:chExt cx="354012" cy="352956"/>
          </a:xfrm>
          <a:solidFill>
            <a:schemeClr val="accent3">
              <a:lumMod val="75000"/>
            </a:schemeClr>
          </a:solidFill>
        </p:grpSpPr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14043" y="5129112"/>
            <a:ext cx="277647" cy="276819"/>
            <a:chOff x="2138511" y="2464802"/>
            <a:chExt cx="354012" cy="352956"/>
          </a:xfrm>
          <a:solidFill>
            <a:schemeClr val="accent5"/>
          </a:solidFill>
        </p:grpSpPr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091692" y="2490637"/>
            <a:ext cx="2188443" cy="809155"/>
            <a:chOff x="2615766" y="2382903"/>
            <a:chExt cx="2188443" cy="809155"/>
          </a:xfrm>
        </p:grpSpPr>
        <p:sp>
          <p:nvSpPr>
            <p:cNvPr id="59" name="TextBox 58"/>
            <p:cNvSpPr txBox="1"/>
            <p:nvPr/>
          </p:nvSpPr>
          <p:spPr>
            <a:xfrm>
              <a:off x="2615766" y="2382903"/>
              <a:ext cx="14414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Build an Ark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15766" y="263806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091692" y="3348815"/>
            <a:ext cx="2188443" cy="809155"/>
            <a:chOff x="2615766" y="3418610"/>
            <a:chExt cx="2188443" cy="809155"/>
          </a:xfrm>
        </p:grpSpPr>
        <p:sp>
          <p:nvSpPr>
            <p:cNvPr id="62" name="TextBox 61"/>
            <p:cNvSpPr txBox="1"/>
            <p:nvPr/>
          </p:nvSpPr>
          <p:spPr>
            <a:xfrm>
              <a:off x="2615766" y="3418610"/>
              <a:ext cx="20423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Listen &amp; Compare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15766" y="3673767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091692" y="4230634"/>
            <a:ext cx="2188443" cy="809155"/>
            <a:chOff x="2615766" y="4433853"/>
            <a:chExt cx="2188443" cy="809155"/>
          </a:xfrm>
        </p:grpSpPr>
        <p:sp>
          <p:nvSpPr>
            <p:cNvPr id="65" name="TextBox 64"/>
            <p:cNvSpPr txBox="1"/>
            <p:nvPr/>
          </p:nvSpPr>
          <p:spPr>
            <a:xfrm>
              <a:off x="2615766" y="4433853"/>
              <a:ext cx="2090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What’s The Point?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15766" y="468901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091692" y="5067881"/>
            <a:ext cx="2514530" cy="809155"/>
            <a:chOff x="2615766" y="5589923"/>
            <a:chExt cx="2514530" cy="809155"/>
          </a:xfrm>
        </p:grpSpPr>
        <p:sp>
          <p:nvSpPr>
            <p:cNvPr id="68" name="TextBox 67"/>
            <p:cNvSpPr txBox="1"/>
            <p:nvPr/>
          </p:nvSpPr>
          <p:spPr>
            <a:xfrm>
              <a:off x="2615766" y="5589923"/>
              <a:ext cx="25145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Select Success Metrics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15766" y="584508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082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4703763" y="5465761"/>
            <a:ext cx="752476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10342562" y="5008562"/>
            <a:ext cx="1666876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 flipV="1">
            <a:off x="6096000" y="4752582"/>
            <a:ext cx="5076792" cy="9525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172792" y="4752974"/>
            <a:ext cx="0" cy="438149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325304" y="2357159"/>
            <a:ext cx="35414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prstClr val="white"/>
                </a:solidFill>
              </a:rPr>
              <a:t>Wrapping Up</a:t>
            </a:r>
            <a:endParaRPr lang="id-ID" sz="4800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Summary and Questions</a:t>
            </a:r>
            <a:endParaRPr lang="id-ID" sz="2000" dirty="0">
              <a:solidFill>
                <a:srgbClr val="16A085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96000" y="3952875"/>
            <a:ext cx="0" cy="809232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864055" y="5590197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ontAwesome" pitchFamily="2" charset="0"/>
              </a:rPr>
              <a:t></a:t>
            </a:r>
          </a:p>
        </p:txBody>
      </p:sp>
    </p:spTree>
    <p:extLst>
      <p:ext uri="{BB962C8B-B14F-4D97-AF65-F5344CB8AC3E}">
        <p14:creationId xmlns:p14="http://schemas.microsoft.com/office/powerpoint/2010/main" val="218619648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40" grpId="0"/>
      <p:bldP spid="41" grpId="0"/>
      <p:bldP spid="17" grpId="0" animBg="1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Picture 2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495" y="2376386"/>
            <a:ext cx="318464" cy="5576220"/>
          </a:xfrm>
          <a:prstGeom prst="rect">
            <a:avLst/>
          </a:prstGeom>
        </p:spPr>
      </p:pic>
      <p:pic>
        <p:nvPicPr>
          <p:cNvPr id="225" name="Picture 2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3800" y="2376386"/>
            <a:ext cx="318464" cy="5576220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339" y="2376386"/>
            <a:ext cx="318464" cy="5576220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818" y="2376386"/>
            <a:ext cx="318464" cy="5576220"/>
          </a:xfrm>
          <a:prstGeom prst="rect">
            <a:avLst/>
          </a:prstGeom>
        </p:spPr>
      </p:pic>
      <p:sp>
        <p:nvSpPr>
          <p:cNvPr id="205" name="Freeform 7"/>
          <p:cNvSpPr>
            <a:spLocks/>
          </p:cNvSpPr>
          <p:nvPr/>
        </p:nvSpPr>
        <p:spPr bwMode="auto">
          <a:xfrm>
            <a:off x="12011216" y="2337904"/>
            <a:ext cx="180783" cy="1399775"/>
          </a:xfrm>
          <a:custGeom>
            <a:avLst/>
            <a:gdLst>
              <a:gd name="T0" fmla="*/ 54 w 81"/>
              <a:gd name="T1" fmla="*/ 575 h 628"/>
              <a:gd name="T2" fmla="*/ 54 w 81"/>
              <a:gd name="T3" fmla="*/ 0 h 628"/>
              <a:gd name="T4" fmla="*/ 0 w 81"/>
              <a:gd name="T5" fmla="*/ 11 h 628"/>
              <a:gd name="T6" fmla="*/ 0 w 81"/>
              <a:gd name="T7" fmla="*/ 628 h 628"/>
              <a:gd name="T8" fmla="*/ 54 w 81"/>
              <a:gd name="T9" fmla="*/ 617 h 628"/>
              <a:gd name="T10" fmla="*/ 54 w 81"/>
              <a:gd name="T11" fmla="*/ 617 h 628"/>
              <a:gd name="T12" fmla="*/ 80 w 81"/>
              <a:gd name="T13" fmla="*/ 587 h 628"/>
              <a:gd name="T14" fmla="*/ 54 w 81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1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6" name="Freeform 8"/>
          <p:cNvSpPr>
            <a:spLocks/>
          </p:cNvSpPr>
          <p:nvPr/>
        </p:nvSpPr>
        <p:spPr bwMode="auto">
          <a:xfrm>
            <a:off x="10007111" y="2248485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7" name="Freeform 9"/>
          <p:cNvSpPr>
            <a:spLocks/>
          </p:cNvSpPr>
          <p:nvPr/>
        </p:nvSpPr>
        <p:spPr bwMode="auto">
          <a:xfrm>
            <a:off x="10007111" y="2356954"/>
            <a:ext cx="182504" cy="1399775"/>
          </a:xfrm>
          <a:custGeom>
            <a:avLst/>
            <a:gdLst>
              <a:gd name="T0" fmla="*/ 54 w 82"/>
              <a:gd name="T1" fmla="*/ 575 h 628"/>
              <a:gd name="T2" fmla="*/ 54 w 82"/>
              <a:gd name="T3" fmla="*/ 0 h 628"/>
              <a:gd name="T4" fmla="*/ 0 w 82"/>
              <a:gd name="T5" fmla="*/ 11 h 628"/>
              <a:gd name="T6" fmla="*/ 0 w 82"/>
              <a:gd name="T7" fmla="*/ 628 h 628"/>
              <a:gd name="T8" fmla="*/ 54 w 82"/>
              <a:gd name="T9" fmla="*/ 617 h 628"/>
              <a:gd name="T10" fmla="*/ 54 w 82"/>
              <a:gd name="T11" fmla="*/ 617 h 628"/>
              <a:gd name="T12" fmla="*/ 80 w 82"/>
              <a:gd name="T13" fmla="*/ 587 h 628"/>
              <a:gd name="T14" fmla="*/ 54 w 82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2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8" name="Freeform 10"/>
          <p:cNvSpPr>
            <a:spLocks/>
          </p:cNvSpPr>
          <p:nvPr/>
        </p:nvSpPr>
        <p:spPr bwMode="auto">
          <a:xfrm>
            <a:off x="8003006" y="2248485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9" name="Freeform 11"/>
          <p:cNvSpPr>
            <a:spLocks/>
          </p:cNvSpPr>
          <p:nvPr/>
        </p:nvSpPr>
        <p:spPr bwMode="auto">
          <a:xfrm>
            <a:off x="8003006" y="2356954"/>
            <a:ext cx="179061" cy="1399775"/>
          </a:xfrm>
          <a:custGeom>
            <a:avLst/>
            <a:gdLst>
              <a:gd name="T0" fmla="*/ 54 w 81"/>
              <a:gd name="T1" fmla="*/ 575 h 628"/>
              <a:gd name="T2" fmla="*/ 54 w 81"/>
              <a:gd name="T3" fmla="*/ 0 h 628"/>
              <a:gd name="T4" fmla="*/ 0 w 81"/>
              <a:gd name="T5" fmla="*/ 11 h 628"/>
              <a:gd name="T6" fmla="*/ 0 w 81"/>
              <a:gd name="T7" fmla="*/ 628 h 628"/>
              <a:gd name="T8" fmla="*/ 54 w 81"/>
              <a:gd name="T9" fmla="*/ 617 h 628"/>
              <a:gd name="T10" fmla="*/ 54 w 81"/>
              <a:gd name="T11" fmla="*/ 617 h 628"/>
              <a:gd name="T12" fmla="*/ 80 w 81"/>
              <a:gd name="T13" fmla="*/ 587 h 628"/>
              <a:gd name="T14" fmla="*/ 54 w 81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1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0" name="Freeform 12"/>
          <p:cNvSpPr>
            <a:spLocks/>
          </p:cNvSpPr>
          <p:nvPr/>
        </p:nvSpPr>
        <p:spPr bwMode="auto">
          <a:xfrm>
            <a:off x="5997180" y="2248485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39" name="Group 338"/>
          <p:cNvGrpSpPr/>
          <p:nvPr/>
        </p:nvGrpSpPr>
        <p:grpSpPr>
          <a:xfrm>
            <a:off x="12011216" y="6203320"/>
            <a:ext cx="180783" cy="668842"/>
            <a:chOff x="12011216" y="6203320"/>
            <a:chExt cx="180783" cy="668842"/>
          </a:xfrm>
          <a:solidFill>
            <a:schemeClr val="accent5">
              <a:lumMod val="75000"/>
            </a:schemeClr>
          </a:solidFill>
        </p:grpSpPr>
        <p:sp>
          <p:nvSpPr>
            <p:cNvPr id="211" name="Freeform 13"/>
            <p:cNvSpPr>
              <a:spLocks/>
            </p:cNvSpPr>
            <p:nvPr/>
          </p:nvSpPr>
          <p:spPr bwMode="auto">
            <a:xfrm>
              <a:off x="12011216" y="6203320"/>
              <a:ext cx="180783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7" name="Freeform 19"/>
            <p:cNvSpPr>
              <a:spLocks/>
            </p:cNvSpPr>
            <p:nvPr/>
          </p:nvSpPr>
          <p:spPr bwMode="auto">
            <a:xfrm>
              <a:off x="12011216" y="6577744"/>
              <a:ext cx="180783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0007111" y="6094851"/>
            <a:ext cx="2183166" cy="1089860"/>
            <a:chOff x="10007111" y="6094851"/>
            <a:chExt cx="2183166" cy="1089860"/>
          </a:xfrm>
          <a:solidFill>
            <a:schemeClr val="accent5"/>
          </a:solidFill>
        </p:grpSpPr>
        <p:sp>
          <p:nvSpPr>
            <p:cNvPr id="212" name="Freeform 14"/>
            <p:cNvSpPr>
              <a:spLocks/>
            </p:cNvSpPr>
            <p:nvPr/>
          </p:nvSpPr>
          <p:spPr bwMode="auto">
            <a:xfrm>
              <a:off x="10007111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8" name="Freeform 20"/>
            <p:cNvSpPr>
              <a:spLocks/>
            </p:cNvSpPr>
            <p:nvPr/>
          </p:nvSpPr>
          <p:spPr bwMode="auto">
            <a:xfrm>
              <a:off x="10007111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38" name="Group 337"/>
          <p:cNvGrpSpPr/>
          <p:nvPr/>
        </p:nvGrpSpPr>
        <p:grpSpPr>
          <a:xfrm>
            <a:off x="10007111" y="6203320"/>
            <a:ext cx="182504" cy="678367"/>
            <a:chOff x="10007111" y="6203320"/>
            <a:chExt cx="182504" cy="678367"/>
          </a:xfrm>
          <a:solidFill>
            <a:schemeClr val="accent4">
              <a:lumMod val="75000"/>
            </a:schemeClr>
          </a:solidFill>
        </p:grpSpPr>
        <p:sp>
          <p:nvSpPr>
            <p:cNvPr id="213" name="Freeform 15"/>
            <p:cNvSpPr>
              <a:spLocks/>
            </p:cNvSpPr>
            <p:nvPr/>
          </p:nvSpPr>
          <p:spPr bwMode="auto">
            <a:xfrm>
              <a:off x="10007111" y="6203320"/>
              <a:ext cx="182504" cy="294418"/>
            </a:xfrm>
            <a:custGeom>
              <a:avLst/>
              <a:gdLst>
                <a:gd name="T0" fmla="*/ 54 w 82"/>
                <a:gd name="T1" fmla="*/ 79 h 132"/>
                <a:gd name="T2" fmla="*/ 54 w 82"/>
                <a:gd name="T3" fmla="*/ 0 h 132"/>
                <a:gd name="T4" fmla="*/ 0 w 82"/>
                <a:gd name="T5" fmla="*/ 11 h 132"/>
                <a:gd name="T6" fmla="*/ 0 w 82"/>
                <a:gd name="T7" fmla="*/ 132 h 132"/>
                <a:gd name="T8" fmla="*/ 54 w 82"/>
                <a:gd name="T9" fmla="*/ 121 h 132"/>
                <a:gd name="T10" fmla="*/ 54 w 82"/>
                <a:gd name="T11" fmla="*/ 121 h 132"/>
                <a:gd name="T12" fmla="*/ 80 w 82"/>
                <a:gd name="T13" fmla="*/ 91 h 132"/>
                <a:gd name="T14" fmla="*/ 54 w 82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2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9" name="Freeform 21"/>
            <p:cNvSpPr>
              <a:spLocks/>
            </p:cNvSpPr>
            <p:nvPr/>
          </p:nvSpPr>
          <p:spPr bwMode="auto">
            <a:xfrm>
              <a:off x="10007111" y="6587269"/>
              <a:ext cx="182504" cy="294418"/>
            </a:xfrm>
            <a:custGeom>
              <a:avLst/>
              <a:gdLst>
                <a:gd name="T0" fmla="*/ 54 w 82"/>
                <a:gd name="T1" fmla="*/ 79 h 132"/>
                <a:gd name="T2" fmla="*/ 54 w 82"/>
                <a:gd name="T3" fmla="*/ 0 h 132"/>
                <a:gd name="T4" fmla="*/ 0 w 82"/>
                <a:gd name="T5" fmla="*/ 11 h 132"/>
                <a:gd name="T6" fmla="*/ 0 w 82"/>
                <a:gd name="T7" fmla="*/ 132 h 132"/>
                <a:gd name="T8" fmla="*/ 54 w 82"/>
                <a:gd name="T9" fmla="*/ 121 h 132"/>
                <a:gd name="T10" fmla="*/ 54 w 82"/>
                <a:gd name="T11" fmla="*/ 121 h 132"/>
                <a:gd name="T12" fmla="*/ 80 w 82"/>
                <a:gd name="T13" fmla="*/ 91 h 132"/>
                <a:gd name="T14" fmla="*/ 54 w 82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2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8003006" y="6094851"/>
            <a:ext cx="2183166" cy="1089860"/>
            <a:chOff x="8003006" y="6094851"/>
            <a:chExt cx="2183166" cy="1089860"/>
          </a:xfrm>
          <a:solidFill>
            <a:schemeClr val="accent4"/>
          </a:solidFill>
        </p:grpSpPr>
        <p:sp>
          <p:nvSpPr>
            <p:cNvPr id="214" name="Freeform 16"/>
            <p:cNvSpPr>
              <a:spLocks/>
            </p:cNvSpPr>
            <p:nvPr/>
          </p:nvSpPr>
          <p:spPr bwMode="auto">
            <a:xfrm>
              <a:off x="8003006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220" name="Freeform 22"/>
            <p:cNvSpPr>
              <a:spLocks/>
            </p:cNvSpPr>
            <p:nvPr/>
          </p:nvSpPr>
          <p:spPr bwMode="auto">
            <a:xfrm>
              <a:off x="8003006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3" name="Group 342"/>
          <p:cNvGrpSpPr/>
          <p:nvPr/>
        </p:nvGrpSpPr>
        <p:grpSpPr>
          <a:xfrm>
            <a:off x="8003006" y="6203320"/>
            <a:ext cx="179061" cy="678367"/>
            <a:chOff x="8003006" y="6203320"/>
            <a:chExt cx="179061" cy="678367"/>
          </a:xfrm>
          <a:solidFill>
            <a:schemeClr val="accent3">
              <a:lumMod val="75000"/>
            </a:schemeClr>
          </a:solidFill>
        </p:grpSpPr>
        <p:sp>
          <p:nvSpPr>
            <p:cNvPr id="215" name="Freeform 17"/>
            <p:cNvSpPr>
              <a:spLocks/>
            </p:cNvSpPr>
            <p:nvPr/>
          </p:nvSpPr>
          <p:spPr bwMode="auto">
            <a:xfrm>
              <a:off x="8003006" y="6203320"/>
              <a:ext cx="179061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1" name="Freeform 23"/>
            <p:cNvSpPr>
              <a:spLocks/>
            </p:cNvSpPr>
            <p:nvPr/>
          </p:nvSpPr>
          <p:spPr bwMode="auto">
            <a:xfrm>
              <a:off x="8003006" y="6587269"/>
              <a:ext cx="179061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2" name="Group 341"/>
          <p:cNvGrpSpPr/>
          <p:nvPr/>
        </p:nvGrpSpPr>
        <p:grpSpPr>
          <a:xfrm>
            <a:off x="5997180" y="6094851"/>
            <a:ext cx="2183166" cy="1089860"/>
            <a:chOff x="5997180" y="6094851"/>
            <a:chExt cx="2183166" cy="1089860"/>
          </a:xfrm>
          <a:solidFill>
            <a:schemeClr val="accent3"/>
          </a:solidFill>
        </p:grpSpPr>
        <p:sp>
          <p:nvSpPr>
            <p:cNvPr id="216" name="Freeform 18"/>
            <p:cNvSpPr>
              <a:spLocks/>
            </p:cNvSpPr>
            <p:nvPr/>
          </p:nvSpPr>
          <p:spPr bwMode="auto">
            <a:xfrm>
              <a:off x="5997180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2" name="Freeform 24"/>
            <p:cNvSpPr>
              <a:spLocks/>
            </p:cNvSpPr>
            <p:nvPr/>
          </p:nvSpPr>
          <p:spPr bwMode="auto">
            <a:xfrm>
              <a:off x="5997180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76" name="TextBox 375"/>
          <p:cNvSpPr txBox="1"/>
          <p:nvPr/>
        </p:nvSpPr>
        <p:spPr>
          <a:xfrm>
            <a:off x="3963928" y="680759"/>
            <a:ext cx="4264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Today’s Agenda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67" y="2376386"/>
            <a:ext cx="318464" cy="5576220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106" y="2376386"/>
            <a:ext cx="318464" cy="55762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5726" y="2376386"/>
            <a:ext cx="318464" cy="5576220"/>
          </a:xfrm>
          <a:prstGeom prst="rect">
            <a:avLst/>
          </a:prstGeom>
        </p:spPr>
      </p:pic>
      <p:sp>
        <p:nvSpPr>
          <p:cNvPr id="5" name="Freeform 7"/>
          <p:cNvSpPr>
            <a:spLocks/>
          </p:cNvSpPr>
          <p:nvPr/>
        </p:nvSpPr>
        <p:spPr bwMode="auto">
          <a:xfrm>
            <a:off x="5997180" y="2356954"/>
            <a:ext cx="180783" cy="1399775"/>
          </a:xfrm>
          <a:custGeom>
            <a:avLst/>
            <a:gdLst>
              <a:gd name="T0" fmla="*/ 54 w 81"/>
              <a:gd name="T1" fmla="*/ 575 h 628"/>
              <a:gd name="T2" fmla="*/ 54 w 81"/>
              <a:gd name="T3" fmla="*/ 0 h 628"/>
              <a:gd name="T4" fmla="*/ 0 w 81"/>
              <a:gd name="T5" fmla="*/ 11 h 628"/>
              <a:gd name="T6" fmla="*/ 0 w 81"/>
              <a:gd name="T7" fmla="*/ 628 h 628"/>
              <a:gd name="T8" fmla="*/ 54 w 81"/>
              <a:gd name="T9" fmla="*/ 617 h 628"/>
              <a:gd name="T10" fmla="*/ 54 w 81"/>
              <a:gd name="T11" fmla="*/ 617 h 628"/>
              <a:gd name="T12" fmla="*/ 80 w 81"/>
              <a:gd name="T13" fmla="*/ 587 h 628"/>
              <a:gd name="T14" fmla="*/ 54 w 81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1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3993076" y="2248485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3993076" y="2347429"/>
            <a:ext cx="182504" cy="1399775"/>
          </a:xfrm>
          <a:custGeom>
            <a:avLst/>
            <a:gdLst>
              <a:gd name="T0" fmla="*/ 54 w 82"/>
              <a:gd name="T1" fmla="*/ 575 h 628"/>
              <a:gd name="T2" fmla="*/ 54 w 82"/>
              <a:gd name="T3" fmla="*/ 0 h 628"/>
              <a:gd name="T4" fmla="*/ 0 w 82"/>
              <a:gd name="T5" fmla="*/ 11 h 628"/>
              <a:gd name="T6" fmla="*/ 0 w 82"/>
              <a:gd name="T7" fmla="*/ 628 h 628"/>
              <a:gd name="T8" fmla="*/ 54 w 82"/>
              <a:gd name="T9" fmla="*/ 617 h 628"/>
              <a:gd name="T10" fmla="*/ 54 w 82"/>
              <a:gd name="T11" fmla="*/ 617 h 628"/>
              <a:gd name="T12" fmla="*/ 80 w 82"/>
              <a:gd name="T13" fmla="*/ 587 h 628"/>
              <a:gd name="T14" fmla="*/ 54 w 82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2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>
            <a:off x="1988971" y="2248485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>
            <a:off x="1988971" y="2356954"/>
            <a:ext cx="179061" cy="1399775"/>
          </a:xfrm>
          <a:custGeom>
            <a:avLst/>
            <a:gdLst>
              <a:gd name="T0" fmla="*/ 54 w 81"/>
              <a:gd name="T1" fmla="*/ 575 h 628"/>
              <a:gd name="T2" fmla="*/ 54 w 81"/>
              <a:gd name="T3" fmla="*/ 0 h 628"/>
              <a:gd name="T4" fmla="*/ 0 w 81"/>
              <a:gd name="T5" fmla="*/ 11 h 628"/>
              <a:gd name="T6" fmla="*/ 0 w 81"/>
              <a:gd name="T7" fmla="*/ 628 h 628"/>
              <a:gd name="T8" fmla="*/ 54 w 81"/>
              <a:gd name="T9" fmla="*/ 617 h 628"/>
              <a:gd name="T10" fmla="*/ 54 w 81"/>
              <a:gd name="T11" fmla="*/ 617 h 628"/>
              <a:gd name="T12" fmla="*/ 80 w 81"/>
              <a:gd name="T13" fmla="*/ 587 h 628"/>
              <a:gd name="T14" fmla="*/ 54 w 81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1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" name="Freeform 12"/>
          <p:cNvSpPr>
            <a:spLocks/>
          </p:cNvSpPr>
          <p:nvPr/>
        </p:nvSpPr>
        <p:spPr bwMode="auto">
          <a:xfrm>
            <a:off x="-16855" y="2248485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45" name="Group 344"/>
          <p:cNvGrpSpPr/>
          <p:nvPr/>
        </p:nvGrpSpPr>
        <p:grpSpPr>
          <a:xfrm>
            <a:off x="5997180" y="6203320"/>
            <a:ext cx="180783" cy="678367"/>
            <a:chOff x="5997180" y="6203320"/>
            <a:chExt cx="180783" cy="678367"/>
          </a:xfrm>
          <a:solidFill>
            <a:schemeClr val="accent2">
              <a:lumMod val="75000"/>
            </a:schemeClr>
          </a:solidFill>
        </p:grpSpPr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5997180" y="6203320"/>
              <a:ext cx="180783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5997180" y="6587269"/>
              <a:ext cx="180783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4" name="Group 343"/>
          <p:cNvGrpSpPr/>
          <p:nvPr/>
        </p:nvGrpSpPr>
        <p:grpSpPr>
          <a:xfrm>
            <a:off x="3993076" y="6094851"/>
            <a:ext cx="2183166" cy="1089860"/>
            <a:chOff x="3993076" y="6094851"/>
            <a:chExt cx="2183166" cy="1089860"/>
          </a:xfrm>
          <a:solidFill>
            <a:schemeClr val="accent2"/>
          </a:solidFill>
        </p:grpSpPr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3993076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3993076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51" name="Group 350"/>
          <p:cNvGrpSpPr/>
          <p:nvPr/>
        </p:nvGrpSpPr>
        <p:grpSpPr>
          <a:xfrm>
            <a:off x="3993076" y="6203320"/>
            <a:ext cx="182504" cy="678367"/>
            <a:chOff x="3993076" y="6203320"/>
            <a:chExt cx="182504" cy="678367"/>
          </a:xfrm>
          <a:solidFill>
            <a:schemeClr val="accent1">
              <a:lumMod val="75000"/>
            </a:schemeClr>
          </a:solidFill>
        </p:grpSpPr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3993076" y="6203320"/>
              <a:ext cx="182504" cy="294418"/>
            </a:xfrm>
            <a:custGeom>
              <a:avLst/>
              <a:gdLst>
                <a:gd name="T0" fmla="*/ 54 w 82"/>
                <a:gd name="T1" fmla="*/ 79 h 132"/>
                <a:gd name="T2" fmla="*/ 54 w 82"/>
                <a:gd name="T3" fmla="*/ 0 h 132"/>
                <a:gd name="T4" fmla="*/ 0 w 82"/>
                <a:gd name="T5" fmla="*/ 11 h 132"/>
                <a:gd name="T6" fmla="*/ 0 w 82"/>
                <a:gd name="T7" fmla="*/ 132 h 132"/>
                <a:gd name="T8" fmla="*/ 54 w 82"/>
                <a:gd name="T9" fmla="*/ 121 h 132"/>
                <a:gd name="T10" fmla="*/ 54 w 82"/>
                <a:gd name="T11" fmla="*/ 121 h 132"/>
                <a:gd name="T12" fmla="*/ 80 w 82"/>
                <a:gd name="T13" fmla="*/ 91 h 132"/>
                <a:gd name="T14" fmla="*/ 54 w 82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2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3993076" y="6587269"/>
              <a:ext cx="182504" cy="294418"/>
            </a:xfrm>
            <a:custGeom>
              <a:avLst/>
              <a:gdLst>
                <a:gd name="T0" fmla="*/ 54 w 82"/>
                <a:gd name="T1" fmla="*/ 79 h 132"/>
                <a:gd name="T2" fmla="*/ 54 w 82"/>
                <a:gd name="T3" fmla="*/ 0 h 132"/>
                <a:gd name="T4" fmla="*/ 0 w 82"/>
                <a:gd name="T5" fmla="*/ 11 h 132"/>
                <a:gd name="T6" fmla="*/ 0 w 82"/>
                <a:gd name="T7" fmla="*/ 132 h 132"/>
                <a:gd name="T8" fmla="*/ 54 w 82"/>
                <a:gd name="T9" fmla="*/ 121 h 132"/>
                <a:gd name="T10" fmla="*/ 54 w 82"/>
                <a:gd name="T11" fmla="*/ 121 h 132"/>
                <a:gd name="T12" fmla="*/ 80 w 82"/>
                <a:gd name="T13" fmla="*/ 91 h 132"/>
                <a:gd name="T14" fmla="*/ 54 w 82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2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50" name="Group 349"/>
          <p:cNvGrpSpPr/>
          <p:nvPr/>
        </p:nvGrpSpPr>
        <p:grpSpPr>
          <a:xfrm>
            <a:off x="1988971" y="6094851"/>
            <a:ext cx="2183166" cy="1089860"/>
            <a:chOff x="1988971" y="6094851"/>
            <a:chExt cx="2183166" cy="1089860"/>
          </a:xfrm>
          <a:solidFill>
            <a:schemeClr val="accent1"/>
          </a:solidFill>
        </p:grpSpPr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1988971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1988971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9" name="Group 348"/>
          <p:cNvGrpSpPr/>
          <p:nvPr/>
        </p:nvGrpSpPr>
        <p:grpSpPr>
          <a:xfrm>
            <a:off x="1988971" y="6203320"/>
            <a:ext cx="179061" cy="678367"/>
            <a:chOff x="1988971" y="6203320"/>
            <a:chExt cx="179061" cy="678367"/>
          </a:xfrm>
          <a:solidFill>
            <a:schemeClr val="tx2">
              <a:lumMod val="75000"/>
            </a:schemeClr>
          </a:solidFill>
        </p:grpSpPr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1988971" y="6203320"/>
              <a:ext cx="179061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1988971" y="6587269"/>
              <a:ext cx="179061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-16855" y="6094851"/>
            <a:ext cx="2183166" cy="1089860"/>
            <a:chOff x="-16855" y="6094851"/>
            <a:chExt cx="2183166" cy="1089860"/>
          </a:xfrm>
          <a:solidFill>
            <a:schemeClr val="tx2"/>
          </a:solidFill>
        </p:grpSpPr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-16855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auto">
            <a:xfrm>
              <a:off x="-16855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91786" y="3272752"/>
            <a:ext cx="999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Overview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2482411" y="3272752"/>
            <a:ext cx="1034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ASP.NET 5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4425262" y="3272752"/>
            <a:ext cx="1231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New Tooling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6586609" y="3272752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Security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234070" y="3272752"/>
            <a:ext cx="1519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MVC 6 Features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10430479" y="3272752"/>
            <a:ext cx="13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Wrapping Up</a:t>
            </a:r>
            <a:endParaRPr lang="id-ID" sz="1600" b="1" dirty="0">
              <a:solidFill>
                <a:schemeClr val="bg1"/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90046" y="4167780"/>
            <a:ext cx="1805060" cy="1949768"/>
            <a:chOff x="90046" y="4167780"/>
            <a:chExt cx="1805060" cy="1949768"/>
          </a:xfrm>
        </p:grpSpPr>
        <p:sp>
          <p:nvSpPr>
            <p:cNvPr id="45" name="TextBox 44"/>
            <p:cNvSpPr txBox="1"/>
            <p:nvPr/>
          </p:nvSpPr>
          <p:spPr>
            <a:xfrm>
              <a:off x="1130466" y="5778994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15 min</a:t>
              </a:r>
              <a:endParaRPr lang="id-ID" sz="1600" b="1" dirty="0" smtClean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186198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87" name="Freeform 45"/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8" name="Freeform 46"/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9" name="Freeform 47"/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0" name="Freeform 48"/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1" name="Freeform 49"/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2" name="Freeform 50"/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3" name="Freeform 51"/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4" name="Freeform 52"/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5" name="Freeform 53"/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6" name="Freeform 54"/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7" name="Freeform 55"/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8" name="Freeform 56"/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9" name="Freeform 57"/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0" name="Freeform 58"/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256" name="Rectangle 255"/>
            <p:cNvSpPr/>
            <p:nvPr/>
          </p:nvSpPr>
          <p:spPr>
            <a:xfrm>
              <a:off x="90046" y="4559588"/>
              <a:ext cx="1805060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An overview of the workshop, and setting the stage by talking about the big picture around ASP.NET 5.</a:t>
              </a:r>
            </a:p>
            <a:p>
              <a:pPr>
                <a:lnSpc>
                  <a:spcPct val="150000"/>
                </a:lnSpc>
              </a:pPr>
              <a:endParaRPr lang="id-ID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2114423" y="4167780"/>
            <a:ext cx="1805060" cy="1949768"/>
            <a:chOff x="2114423" y="4167780"/>
            <a:chExt cx="1805060" cy="1949768"/>
          </a:xfrm>
        </p:grpSpPr>
        <p:sp>
          <p:nvSpPr>
            <p:cNvPr id="250" name="TextBox 249"/>
            <p:cNvSpPr txBox="1"/>
            <p:nvPr/>
          </p:nvSpPr>
          <p:spPr>
            <a:xfrm>
              <a:off x="3131587" y="5778994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60 min</a:t>
              </a:r>
              <a:endParaRPr lang="id-ID" sz="1600" b="1" dirty="0" smtClean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grpSp>
          <p:nvGrpSpPr>
            <p:cNvPr id="258" name="Group 257"/>
            <p:cNvGrpSpPr/>
            <p:nvPr/>
          </p:nvGrpSpPr>
          <p:grpSpPr>
            <a:xfrm>
              <a:off x="2210575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259" name="Freeform 45"/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0" name="Freeform 46"/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1" name="Freeform 47"/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2" name="Freeform 48"/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3" name="Freeform 49"/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4" name="Freeform 50"/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5" name="Freeform 51"/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6" name="Freeform 52"/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7" name="Freeform 53"/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8" name="Freeform 54"/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9" name="Freeform 55"/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0" name="Freeform 56"/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1" name="Freeform 57"/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2" name="Freeform 58"/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273" name="Rectangle 272"/>
            <p:cNvSpPr/>
            <p:nvPr/>
          </p:nvSpPr>
          <p:spPr>
            <a:xfrm>
              <a:off x="2114423" y="4559588"/>
              <a:ext cx="1805060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Exploring the major ASP.NET 5 concepts, and introducing our demo project</a:t>
              </a:r>
              <a:endParaRPr lang="id-ID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4104461" y="4167780"/>
            <a:ext cx="1805060" cy="1949768"/>
            <a:chOff x="4104461" y="4167780"/>
            <a:chExt cx="1805060" cy="1949768"/>
          </a:xfrm>
        </p:grpSpPr>
        <p:sp>
          <p:nvSpPr>
            <p:cNvPr id="251" name="TextBox 250"/>
            <p:cNvSpPr txBox="1"/>
            <p:nvPr/>
          </p:nvSpPr>
          <p:spPr>
            <a:xfrm>
              <a:off x="5148001" y="5778994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30 min</a:t>
              </a:r>
              <a:endParaRPr lang="id-ID" sz="1600" b="1" dirty="0" smtClean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grpSp>
          <p:nvGrpSpPr>
            <p:cNvPr id="274" name="Group 273"/>
            <p:cNvGrpSpPr/>
            <p:nvPr/>
          </p:nvGrpSpPr>
          <p:grpSpPr>
            <a:xfrm>
              <a:off x="4200613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275" name="Freeform 45"/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6" name="Freeform 46"/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7" name="Freeform 47"/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8" name="Freeform 48"/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9" name="Freeform 49"/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0" name="Freeform 50"/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1" name="Freeform 51"/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2" name="Freeform 52"/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3" name="Freeform 53"/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4" name="Freeform 54"/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5" name="Freeform 55"/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6" name="Freeform 56"/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7" name="Freeform 57"/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8" name="Freeform 58"/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289" name="Rectangle 288"/>
            <p:cNvSpPr/>
            <p:nvPr/>
          </p:nvSpPr>
          <p:spPr>
            <a:xfrm>
              <a:off x="4104461" y="4559588"/>
              <a:ext cx="1805060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A look at Visual Studio tooling for </a:t>
              </a:r>
              <a:r>
                <a:rPr lang="en-US" sz="1000" dirty="0" err="1" smtClean="0">
                  <a:solidFill>
                    <a:schemeClr val="bg1">
                      <a:lumMod val="50000"/>
                    </a:schemeClr>
                  </a:solidFill>
                </a:rPr>
                <a:t>npm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, bower, grunt, gulp, etc… as well as the Task Manager Explorer and DNX command line.</a:t>
              </a:r>
              <a:endParaRPr lang="id-ID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128838" y="4167780"/>
            <a:ext cx="1805060" cy="1949768"/>
            <a:chOff x="6128838" y="4167780"/>
            <a:chExt cx="1805060" cy="1949768"/>
          </a:xfrm>
        </p:grpSpPr>
        <p:sp>
          <p:nvSpPr>
            <p:cNvPr id="252" name="TextBox 251"/>
            <p:cNvSpPr txBox="1"/>
            <p:nvPr/>
          </p:nvSpPr>
          <p:spPr>
            <a:xfrm>
              <a:off x="7149122" y="5778994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30 min</a:t>
              </a:r>
              <a:endParaRPr lang="id-ID" sz="1600" b="1" dirty="0" smtClean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grpSp>
          <p:nvGrpSpPr>
            <p:cNvPr id="290" name="Group 289"/>
            <p:cNvGrpSpPr/>
            <p:nvPr/>
          </p:nvGrpSpPr>
          <p:grpSpPr>
            <a:xfrm>
              <a:off x="6224990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291" name="Freeform 45"/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2" name="Freeform 46"/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3" name="Freeform 47"/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4" name="Freeform 48"/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5" name="Freeform 49"/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6" name="Freeform 50"/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7" name="Freeform 51"/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8" name="Freeform 52"/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9" name="Freeform 53"/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0" name="Freeform 54"/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1" name="Freeform 55"/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2" name="Freeform 56"/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3" name="Freeform 57"/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4" name="Freeform 58"/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305" name="Rectangle 304"/>
            <p:cNvSpPr/>
            <p:nvPr/>
          </p:nvSpPr>
          <p:spPr>
            <a:xfrm>
              <a:off x="6128838" y="4559588"/>
              <a:ext cx="1805060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ASP.NET Identity Overview, including OAuth integration with Facebook, Twitter, etc…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8087569" y="4167780"/>
            <a:ext cx="1806710" cy="1949768"/>
            <a:chOff x="8087569" y="4167780"/>
            <a:chExt cx="1806710" cy="1949768"/>
          </a:xfrm>
        </p:grpSpPr>
        <p:sp>
          <p:nvSpPr>
            <p:cNvPr id="253" name="TextBox 252"/>
            <p:cNvSpPr txBox="1"/>
            <p:nvPr/>
          </p:nvSpPr>
          <p:spPr>
            <a:xfrm>
              <a:off x="9150165" y="5778994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90 min</a:t>
              </a:r>
              <a:endParaRPr lang="id-ID" sz="1600" b="1" dirty="0" smtClean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grpSp>
          <p:nvGrpSpPr>
            <p:cNvPr id="306" name="Group 305"/>
            <p:cNvGrpSpPr/>
            <p:nvPr/>
          </p:nvGrpSpPr>
          <p:grpSpPr>
            <a:xfrm>
              <a:off x="8183721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307" name="Freeform 45"/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8" name="Freeform 46"/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9" name="Freeform 47"/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0" name="Freeform 48"/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1" name="Freeform 49"/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2" name="Freeform 50"/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3" name="Freeform 51"/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4" name="Freeform 52"/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5" name="Freeform 53"/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6" name="Freeform 54"/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7" name="Freeform 55"/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8" name="Freeform 56"/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9" name="Freeform 57"/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0" name="Freeform 58"/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321" name="Rectangle 320"/>
            <p:cNvSpPr/>
            <p:nvPr/>
          </p:nvSpPr>
          <p:spPr>
            <a:xfrm>
              <a:off x="8087569" y="4559588"/>
              <a:ext cx="1805060" cy="7609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New routing improvements, tag helpers, view components, output formatters, and more…</a:t>
              </a:r>
              <a:endParaRPr lang="id-ID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0111946" y="4167780"/>
            <a:ext cx="1805060" cy="1949768"/>
            <a:chOff x="10111946" y="4167780"/>
            <a:chExt cx="1805060" cy="1949768"/>
          </a:xfrm>
        </p:grpSpPr>
        <p:sp>
          <p:nvSpPr>
            <p:cNvPr id="254" name="TextBox 253"/>
            <p:cNvSpPr txBox="1"/>
            <p:nvPr/>
          </p:nvSpPr>
          <p:spPr>
            <a:xfrm>
              <a:off x="11151286" y="5778994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15 min</a:t>
              </a:r>
              <a:endParaRPr lang="id-ID" sz="1600" b="1" dirty="0" smtClean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grpSp>
          <p:nvGrpSpPr>
            <p:cNvPr id="322" name="Group 321"/>
            <p:cNvGrpSpPr/>
            <p:nvPr/>
          </p:nvGrpSpPr>
          <p:grpSpPr>
            <a:xfrm>
              <a:off x="10208098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323" name="Freeform 45"/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4" name="Freeform 46"/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5" name="Freeform 47"/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6" name="Freeform 48"/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7" name="Freeform 49"/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8" name="Freeform 50"/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9" name="Freeform 51"/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0" name="Freeform 52"/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1" name="Freeform 53"/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2" name="Freeform 54"/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3" name="Freeform 55"/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4" name="Freeform 56"/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5" name="Freeform 57"/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6" name="Freeform 58"/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337" name="Rectangle 336"/>
            <p:cNvSpPr/>
            <p:nvPr/>
          </p:nvSpPr>
          <p:spPr>
            <a:xfrm>
              <a:off x="10111946" y="4559588"/>
              <a:ext cx="1805060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Share what you’ve learned and built, ask any additional questions.</a:t>
              </a:r>
              <a:endParaRPr lang="id-ID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79560" y="2621791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ontAwesome" pitchFamily="2" charset="0"/>
              </a:rPr>
              <a:t></a:t>
            </a: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4701652" y="2621791"/>
            <a:ext cx="660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ontAwesome" pitchFamily="2" charset="0"/>
              </a:rPr>
              <a:t></a:t>
            </a: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6712698" y="262179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ontAwesome" pitchFamily="2" charset="0"/>
              </a:rPr>
              <a:t></a:t>
            </a: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2653737" y="262179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ontAwesome" pitchFamily="2" charset="0"/>
              </a:rPr>
              <a:t></a:t>
            </a: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8678154" y="2618812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ontAwesome" pitchFamily="2" charset="0"/>
              </a:rPr>
              <a:t></a:t>
            </a: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20962834">
            <a:off x="3422016" y="6173581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 rot="20962834">
            <a:off x="3088273" y="6564647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HANDS 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 rot="20962834">
            <a:off x="5450942" y="6173580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 rot="20962834">
            <a:off x="5117199" y="6564646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HANDS 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 rot="20962834">
            <a:off x="7407448" y="6152655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 rot="20962834">
            <a:off x="7073705" y="6543721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HANDS 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 rot="20962834">
            <a:off x="9427473" y="6152654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 rot="20962834">
            <a:off x="9082509" y="6543720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HANDS ON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10789764" y="2618812"/>
            <a:ext cx="4780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ontAwesome" pitchFamily="2" charset="0"/>
              </a:rPr>
              <a:t></a:t>
            </a: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33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000"/>
                            </p:stCondLst>
                            <p:childTnLst>
                              <p:par>
                                <p:cTn id="8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5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4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500"/>
                            </p:stCondLst>
                            <p:childTnLst>
                              <p:par>
                                <p:cTn id="10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80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8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9000"/>
                            </p:stCondLst>
                            <p:childTnLst>
                              <p:par>
                                <p:cTn id="1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500"/>
                            </p:stCondLst>
                            <p:childTnLst>
                              <p:par>
                                <p:cTn id="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376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930" y="1417488"/>
            <a:ext cx="5048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If you don’t have this stuff, start downloading now…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07339" y="680759"/>
            <a:ext cx="3977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What You Need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18985" y="2424760"/>
            <a:ext cx="923827" cy="9238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2005004" y="2343211"/>
            <a:ext cx="2904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Windows with Visual Studio 2015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05003" y="2598641"/>
            <a:ext cx="404162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+BETA 6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Tooling: </a:t>
            </a:r>
            <a:r>
              <a:rPr lang="en-US" sz="1400" u="sng" dirty="0" smtClean="0">
                <a:solidFill>
                  <a:schemeClr val="accent1"/>
                </a:solidFill>
              </a:rPr>
              <a:t>tinyurl.com/HdcMvcBeta6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OR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+BETA 7 Tooling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1400" u="sng" dirty="0" smtClean="0">
                <a:solidFill>
                  <a:schemeClr val="accent1"/>
                </a:solidFill>
              </a:rPr>
              <a:t>tinyurl.com/HdcMvcBeta7</a:t>
            </a:r>
            <a:endParaRPr lang="id-ID" sz="1400" u="sng" dirty="0">
              <a:solidFill>
                <a:schemeClr val="accent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18985" y="3732397"/>
            <a:ext cx="923827" cy="9238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2005004" y="365084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OSX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05003" y="3906278"/>
            <a:ext cx="408670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Visual Studio Code (</a:t>
            </a:r>
            <a:r>
              <a:rPr lang="en-US" sz="1400" u="sng" dirty="0">
                <a:solidFill>
                  <a:schemeClr val="accent1"/>
                </a:solidFill>
              </a:rPr>
              <a:t>code.visualstudio.com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SublimeText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, Atom, Brackets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whatever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NET Core, Mono, etc…: </a:t>
            </a:r>
            <a:r>
              <a:rPr lang="en-US" sz="1400" u="sng" dirty="0" smtClean="0">
                <a:solidFill>
                  <a:schemeClr val="accent1"/>
                </a:solidFill>
              </a:rPr>
              <a:t>tinyurl.com/</a:t>
            </a:r>
            <a:r>
              <a:rPr lang="en-US" sz="1400" u="sng" dirty="0" err="1" smtClean="0">
                <a:solidFill>
                  <a:schemeClr val="accent1"/>
                </a:solidFill>
              </a:rPr>
              <a:t>HdcMvcOsx</a:t>
            </a:r>
            <a:endParaRPr lang="en-US" sz="1400" u="sng" dirty="0">
              <a:solidFill>
                <a:schemeClr val="accent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18985" y="5038738"/>
            <a:ext cx="923827" cy="92382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extBox 14"/>
          <p:cNvSpPr txBox="1"/>
          <p:nvPr/>
        </p:nvSpPr>
        <p:spPr>
          <a:xfrm>
            <a:off x="2005004" y="4924770"/>
            <a:ext cx="2130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Command Line Utilities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05004" y="5212619"/>
            <a:ext cx="37564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npm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- </a:t>
            </a:r>
            <a:r>
              <a:rPr lang="en-US" sz="1400" u="sng" dirty="0" smtClean="0">
                <a:solidFill>
                  <a:schemeClr val="accent1"/>
                </a:solidFill>
                <a:hlinkClick r:id="rId2"/>
              </a:rPr>
              <a:t>www.npmjs.com</a:t>
            </a:r>
            <a:endParaRPr lang="en-US" sz="1400" u="sng" dirty="0" smtClean="0">
              <a:solidFill>
                <a:schemeClr val="accent1"/>
              </a:solidFill>
            </a:endParaRP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bower: &gt;</a:t>
            </a:r>
            <a:r>
              <a:rPr lang="en-US" sz="1400" dirty="0" err="1" smtClean="0">
                <a:solidFill>
                  <a:schemeClr val="accent4"/>
                </a:solidFill>
              </a:rPr>
              <a:t>npm</a:t>
            </a:r>
            <a:r>
              <a:rPr lang="en-US" sz="1400" dirty="0" smtClean="0">
                <a:solidFill>
                  <a:schemeClr val="accent4"/>
                </a:solidFill>
              </a:rPr>
              <a:t> install –g bower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gulp: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r>
              <a:rPr lang="en-US" sz="1400" dirty="0" err="1">
                <a:solidFill>
                  <a:schemeClr val="accent4"/>
                </a:solidFill>
              </a:rPr>
              <a:t>npm</a:t>
            </a:r>
            <a:r>
              <a:rPr lang="en-US" sz="1400" dirty="0">
                <a:solidFill>
                  <a:schemeClr val="accent4"/>
                </a:solidFill>
              </a:rPr>
              <a:t> install –g </a:t>
            </a:r>
            <a:r>
              <a:rPr lang="en-US" sz="1400" dirty="0" smtClean="0">
                <a:solidFill>
                  <a:schemeClr val="accent4"/>
                </a:solidFill>
              </a:rPr>
              <a:t>gulp</a:t>
            </a:r>
            <a:endParaRPr lang="id-ID" sz="1400" u="sng" dirty="0">
              <a:solidFill>
                <a:schemeClr val="accent4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545598" y="2424760"/>
            <a:ext cx="923827" cy="92382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/>
        </p:nvSpPr>
        <p:spPr>
          <a:xfrm>
            <a:off x="7553414" y="2343211"/>
            <a:ext cx="2755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Windows without Visual Studio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53414" y="2598641"/>
            <a:ext cx="39567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Visual Studio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Code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400" u="sng" dirty="0" smtClean="0">
                <a:solidFill>
                  <a:schemeClr val="accent1"/>
                </a:solidFill>
              </a:rPr>
              <a:t>code.visualstudio.com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SublimeText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Atom, Brackets, Notepad, whatever…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DNX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- </a:t>
            </a:r>
            <a:r>
              <a:rPr lang="en-US" sz="1400" u="sng" dirty="0">
                <a:solidFill>
                  <a:schemeClr val="accent1"/>
                </a:solidFill>
              </a:rPr>
              <a:t>github.com/</a:t>
            </a:r>
            <a:r>
              <a:rPr lang="en-US" sz="1400" u="sng" dirty="0" err="1">
                <a:solidFill>
                  <a:schemeClr val="accent1"/>
                </a:solidFill>
              </a:rPr>
              <a:t>aspnet</a:t>
            </a:r>
            <a:r>
              <a:rPr lang="en-US" sz="1400" u="sng" dirty="0">
                <a:solidFill>
                  <a:schemeClr val="accent1"/>
                </a:solidFill>
              </a:rPr>
              <a:t>/Home</a:t>
            </a:r>
            <a:endParaRPr lang="en-US" sz="1400" u="sng" dirty="0" smtClean="0">
              <a:solidFill>
                <a:schemeClr val="accent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567395" y="3732397"/>
            <a:ext cx="923827" cy="9238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TextBox 20"/>
          <p:cNvSpPr txBox="1"/>
          <p:nvPr/>
        </p:nvSpPr>
        <p:spPr>
          <a:xfrm>
            <a:off x="7553414" y="3650848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Linux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553414" y="3906278"/>
            <a:ext cx="39567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Visual Studio Code (</a:t>
            </a:r>
            <a:r>
              <a:rPr lang="en-US" sz="1400" u="sng" dirty="0">
                <a:solidFill>
                  <a:schemeClr val="accent1"/>
                </a:solidFill>
              </a:rPr>
              <a:t>code.visualstudio.com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Whatever weird text editors you people use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Linux instructions: </a:t>
            </a:r>
            <a:r>
              <a:rPr lang="en-US" sz="1400" u="sng" dirty="0" smtClean="0">
                <a:solidFill>
                  <a:schemeClr val="accent1"/>
                </a:solidFill>
              </a:rPr>
              <a:t>tinyurl.com/</a:t>
            </a:r>
            <a:r>
              <a:rPr lang="en-US" sz="1400" u="sng" dirty="0" err="1" smtClean="0">
                <a:solidFill>
                  <a:schemeClr val="accent1"/>
                </a:solidFill>
              </a:rPr>
              <a:t>HdcMvcLinux</a:t>
            </a:r>
            <a:endParaRPr lang="id-ID" sz="1400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0379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6" grpId="0" animBg="1"/>
      <p:bldP spid="7" grpId="0"/>
      <p:bldP spid="8" grpId="0"/>
      <p:bldP spid="11" grpId="0" animBg="1"/>
      <p:bldP spid="12" grpId="0"/>
      <p:bldP spid="13" grpId="0"/>
      <p:bldP spid="14" grpId="0" animBg="1"/>
      <p:bldP spid="15" grpId="0"/>
      <p:bldP spid="16" grpId="0"/>
      <p:bldP spid="17" grpId="0" animBg="1"/>
      <p:bldP spid="18" grpId="0"/>
      <p:bldP spid="19" grpId="0"/>
      <p:bldP spid="20" grpId="0" animBg="1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4703767" y="5465765"/>
            <a:ext cx="752468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1009487" y="4752582"/>
            <a:ext cx="5086513" cy="0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09487" y="4752975"/>
            <a:ext cx="0" cy="438149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31701" y="2357159"/>
            <a:ext cx="4528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prstClr val="white"/>
                </a:solidFill>
              </a:rPr>
              <a:t>THE BIG PICTURE</a:t>
            </a:r>
            <a:endParaRPr lang="id-ID" sz="4800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ASP.NET 5.0, .NET Core</a:t>
            </a:r>
            <a:endParaRPr lang="id-ID" sz="2000" dirty="0">
              <a:solidFill>
                <a:srgbClr val="16A085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96000" y="3952875"/>
            <a:ext cx="0" cy="809232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182563" y="5008562"/>
            <a:ext cx="16668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7542" y="5590197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ontAwesome" pitchFamily="2" charset="0"/>
              </a:rPr>
              <a:t></a:t>
            </a: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06406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40" grpId="0"/>
      <p:bldP spid="41" grpId="0"/>
      <p:bldP spid="17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69548" y="1490873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19 years and counting…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75308" y="754144"/>
            <a:ext cx="4841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History of ASP.NET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096000" y="2102176"/>
            <a:ext cx="0" cy="45224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19306" y="2389818"/>
            <a:ext cx="2597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Active Server Pages</a:t>
            </a:r>
            <a:endParaRPr lang="id-ID" sz="2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Isosceles Triangle 1"/>
          <p:cNvSpPr/>
          <p:nvPr/>
        </p:nvSpPr>
        <p:spPr>
          <a:xfrm rot="10800000">
            <a:off x="5964025" y="1973474"/>
            <a:ext cx="263951" cy="15580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Oval 3"/>
          <p:cNvSpPr/>
          <p:nvPr/>
        </p:nvSpPr>
        <p:spPr>
          <a:xfrm>
            <a:off x="6039439" y="2564090"/>
            <a:ext cx="113122" cy="113122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5514680" y="2639505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48467" y="2112323"/>
            <a:ext cx="1054364" cy="1054364"/>
          </a:xfrm>
          <a:prstGeom prst="rect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1996</a:t>
            </a:r>
            <a:endParaRPr lang="id-ID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6096000" y="2677212"/>
            <a:ext cx="0" cy="4894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039439" y="3166688"/>
            <a:ext cx="113122" cy="113122"/>
          </a:xfrm>
          <a:prstGeom prst="ellipse">
            <a:avLst/>
          </a:prstGeom>
          <a:solidFill>
            <a:schemeClr val="accent3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6152561" y="3242103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677320" y="2714921"/>
            <a:ext cx="1054364" cy="1054364"/>
          </a:xfrm>
          <a:prstGeom prst="rect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2002</a:t>
            </a:r>
            <a:endParaRPr lang="id-ID" dirty="0"/>
          </a:p>
        </p:txBody>
      </p:sp>
      <p:sp>
        <p:nvSpPr>
          <p:cNvPr id="37" name="TextBox 36"/>
          <p:cNvSpPr txBox="1"/>
          <p:nvPr/>
        </p:nvSpPr>
        <p:spPr>
          <a:xfrm>
            <a:off x="7917011" y="3011270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ASP.NET</a:t>
            </a:r>
            <a:endParaRPr lang="id-ID" sz="2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31" name="Straight Connector 30"/>
          <p:cNvCxnSpPr>
            <a:endCxn id="8" idx="0"/>
          </p:cNvCxnSpPr>
          <p:nvPr/>
        </p:nvCxnSpPr>
        <p:spPr>
          <a:xfrm>
            <a:off x="6096000" y="0"/>
            <a:ext cx="3" cy="75414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448467" y="3079817"/>
            <a:ext cx="1054364" cy="868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Rectangle 33"/>
          <p:cNvSpPr/>
          <p:nvPr/>
        </p:nvSpPr>
        <p:spPr>
          <a:xfrm>
            <a:off x="6674896" y="3682415"/>
            <a:ext cx="1054364" cy="868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36" name="Straight Connector 35"/>
          <p:cNvCxnSpPr/>
          <p:nvPr/>
        </p:nvCxnSpPr>
        <p:spPr>
          <a:xfrm>
            <a:off x="6107014" y="3290413"/>
            <a:ext cx="0" cy="45224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461289" y="3578055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ASP.NET MVC</a:t>
            </a:r>
            <a:endParaRPr lang="id-ID" sz="2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6050453" y="3752327"/>
            <a:ext cx="113122" cy="113122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49" name="Straight Connector 48"/>
          <p:cNvCxnSpPr/>
          <p:nvPr/>
        </p:nvCxnSpPr>
        <p:spPr>
          <a:xfrm>
            <a:off x="5525694" y="3827742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448467" y="3307216"/>
            <a:ext cx="1054364" cy="1054364"/>
          </a:xfrm>
          <a:prstGeom prst="rect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2008</a:t>
            </a:r>
            <a:endParaRPr lang="id-ID" dirty="0"/>
          </a:p>
        </p:txBody>
      </p:sp>
      <p:sp>
        <p:nvSpPr>
          <p:cNvPr id="51" name="Rectangle 50"/>
          <p:cNvSpPr/>
          <p:nvPr/>
        </p:nvSpPr>
        <p:spPr>
          <a:xfrm>
            <a:off x="4459481" y="4268054"/>
            <a:ext cx="1054364" cy="868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2" name="Straight Connector 51"/>
          <p:cNvCxnSpPr/>
          <p:nvPr/>
        </p:nvCxnSpPr>
        <p:spPr>
          <a:xfrm>
            <a:off x="6107014" y="3875537"/>
            <a:ext cx="0" cy="4894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050453" y="4365013"/>
            <a:ext cx="113122" cy="113122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4" name="Straight Connector 53"/>
          <p:cNvCxnSpPr/>
          <p:nvPr/>
        </p:nvCxnSpPr>
        <p:spPr>
          <a:xfrm>
            <a:off x="6163575" y="4440428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688334" y="3913246"/>
            <a:ext cx="1054364" cy="1054364"/>
          </a:xfrm>
          <a:prstGeom prst="rect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2010</a:t>
            </a:r>
            <a:endParaRPr lang="id-ID" dirty="0"/>
          </a:p>
        </p:txBody>
      </p:sp>
      <p:sp>
        <p:nvSpPr>
          <p:cNvPr id="56" name="TextBox 55"/>
          <p:cNvSpPr txBox="1"/>
          <p:nvPr/>
        </p:nvSpPr>
        <p:spPr>
          <a:xfrm>
            <a:off x="7928025" y="4209595"/>
            <a:ext cx="2759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ASP.NET Web Pages</a:t>
            </a:r>
            <a:endParaRPr lang="id-ID" sz="2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685910" y="4880740"/>
            <a:ext cx="1054364" cy="868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8" name="Straight Connector 57"/>
          <p:cNvCxnSpPr/>
          <p:nvPr/>
        </p:nvCxnSpPr>
        <p:spPr>
          <a:xfrm>
            <a:off x="6118863" y="4469598"/>
            <a:ext cx="0" cy="45224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16623" y="4757240"/>
            <a:ext cx="3422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ASP.NET Web API,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SignalR</a:t>
            </a:r>
            <a:endParaRPr lang="id-ID" sz="2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6062302" y="4931512"/>
            <a:ext cx="113122" cy="113122"/>
          </a:xfrm>
          <a:prstGeom prst="ellipse">
            <a:avLst/>
          </a:prstGeom>
          <a:solidFill>
            <a:schemeClr val="accent5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61" name="Straight Connector 60"/>
          <p:cNvCxnSpPr/>
          <p:nvPr/>
        </p:nvCxnSpPr>
        <p:spPr>
          <a:xfrm>
            <a:off x="5537543" y="5006927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471330" y="4479745"/>
            <a:ext cx="1054364" cy="1054364"/>
          </a:xfrm>
          <a:prstGeom prst="rect">
            <a:avLst/>
          </a:prstGeom>
          <a:solidFill>
            <a:schemeClr val="accent5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2012</a:t>
            </a:r>
            <a:endParaRPr lang="id-ID" dirty="0"/>
          </a:p>
        </p:txBody>
      </p:sp>
      <p:sp>
        <p:nvSpPr>
          <p:cNvPr id="63" name="Rectangle 62"/>
          <p:cNvSpPr/>
          <p:nvPr/>
        </p:nvSpPr>
        <p:spPr>
          <a:xfrm>
            <a:off x="4471330" y="5447239"/>
            <a:ext cx="1054364" cy="868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64" name="Straight Connector 63"/>
          <p:cNvCxnSpPr/>
          <p:nvPr/>
        </p:nvCxnSpPr>
        <p:spPr>
          <a:xfrm>
            <a:off x="6125011" y="5050627"/>
            <a:ext cx="0" cy="180737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9182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00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4000"/>
                            </p:stCondLst>
                            <p:childTnLst>
                              <p:par>
                                <p:cTn id="1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5" grpId="0"/>
      <p:bldP spid="2" grpId="0" animBg="1"/>
      <p:bldP spid="4" grpId="0" animBg="1"/>
      <p:bldP spid="14" grpId="0" animBg="1"/>
      <p:bldP spid="28" grpId="0" animBg="1"/>
      <p:bldP spid="30" grpId="0" animBg="1"/>
      <p:bldP spid="37" grpId="0"/>
      <p:bldP spid="5" grpId="0" animBg="1"/>
      <p:bldP spid="34" grpId="0" animBg="1"/>
      <p:bldP spid="47" grpId="0"/>
      <p:bldP spid="48" grpId="0" animBg="1"/>
      <p:bldP spid="50" grpId="0" animBg="1"/>
      <p:bldP spid="51" grpId="0" animBg="1"/>
      <p:bldP spid="53" grpId="0" animBg="1"/>
      <p:bldP spid="55" grpId="0" animBg="1"/>
      <p:bldP spid="56" grpId="0"/>
      <p:bldP spid="57" grpId="0" animBg="1"/>
      <p:bldP spid="59" grpId="0"/>
      <p:bldP spid="60" grpId="0" animBg="1"/>
      <p:bldP spid="62" grpId="0" animBg="1"/>
      <p:bldP spid="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718058" y="2943542"/>
            <a:ext cx="2755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ASP.NET 5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6096000" y="0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333640" y="1249175"/>
            <a:ext cx="1524719" cy="1524719"/>
          </a:xfrm>
          <a:prstGeom prst="rect">
            <a:avLst/>
          </a:prstGeom>
          <a:solidFill>
            <a:schemeClr val="accent5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2014</a:t>
            </a:r>
            <a:endParaRPr lang="id-ID" sz="3200" dirty="0"/>
          </a:p>
        </p:txBody>
      </p:sp>
      <p:sp>
        <p:nvSpPr>
          <p:cNvPr id="24" name="Rectangle 23"/>
          <p:cNvSpPr/>
          <p:nvPr/>
        </p:nvSpPr>
        <p:spPr>
          <a:xfrm>
            <a:off x="5333639" y="2772455"/>
            <a:ext cx="1524720" cy="868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14720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6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816650" y="1417488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Build for the Modern Web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18083" y="680759"/>
            <a:ext cx="2755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ASP.NET 5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18985" y="2424760"/>
            <a:ext cx="923827" cy="9238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2005004" y="2343211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Modular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05004" y="2598641"/>
            <a:ext cx="37564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Everything is a NuGet package – take only what you need!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18985" y="3726498"/>
            <a:ext cx="923827" cy="9238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2005004" y="3644949"/>
            <a:ext cx="1694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Built for the Cloud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05004" y="3900379"/>
            <a:ext cx="37564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Seamless transition from on-premises to cloud.  The optimized Core framework allows distribution of the framework with your app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18985" y="5032839"/>
            <a:ext cx="923827" cy="92382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extBox 14"/>
          <p:cNvSpPr txBox="1"/>
          <p:nvPr/>
        </p:nvSpPr>
        <p:spPr>
          <a:xfrm>
            <a:off x="2005004" y="4918871"/>
            <a:ext cx="1266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Open Source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05004" y="5206720"/>
            <a:ext cx="37564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On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github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and live.  And they accept pull requests!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545598" y="2424760"/>
            <a:ext cx="923827" cy="92382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/>
        </p:nvSpPr>
        <p:spPr>
          <a:xfrm>
            <a:off x="7553414" y="2343211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Fast 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53414" y="2598641"/>
            <a:ext cx="39567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Rapid release cycles from Microsoft, and fast development cycles on your own projects.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ASP.NET 5 is performant – fast and lightweight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567395" y="3726498"/>
            <a:ext cx="923827" cy="9238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TextBox 20"/>
          <p:cNvSpPr txBox="1"/>
          <p:nvPr/>
        </p:nvSpPr>
        <p:spPr>
          <a:xfrm>
            <a:off x="7553414" y="3644949"/>
            <a:ext cx="2991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Use the Tools and Editors you like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553414" y="3900379"/>
            <a:ext cx="39567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Even though Visual Studio 2015 provides the most feature-rich environment, it’s easier than ever to use other editors to build ASP.NET apps.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567395" y="5032839"/>
            <a:ext cx="923827" cy="92382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7553414" y="4918871"/>
            <a:ext cx="1431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Cross-Platform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53414" y="5206720"/>
            <a:ext cx="39567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When you target the .NET Core framework, enjoy the ability to develop and run your app on Linux or OSX machines.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4331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6" grpId="0" animBg="1"/>
      <p:bldP spid="7" grpId="0"/>
      <p:bldP spid="8" grpId="0"/>
      <p:bldP spid="11" grpId="0" animBg="1"/>
      <p:bldP spid="12" grpId="0"/>
      <p:bldP spid="13" grpId="0"/>
      <p:bldP spid="14" grpId="0" animBg="1"/>
      <p:bldP spid="15" grpId="0"/>
      <p:bldP spid="16" grpId="0"/>
      <p:bldP spid="17" grpId="0" animBg="1"/>
      <p:bldP spid="18" grpId="0"/>
      <p:bldP spid="19" grpId="0"/>
      <p:bldP spid="20" grpId="0" animBg="1"/>
      <p:bldP spid="21" grpId="0"/>
      <p:bldP spid="22" grpId="0"/>
      <p:bldP spid="23" grpId="0" animBg="1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450369" y="1417488"/>
            <a:ext cx="3291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What parts of the stack are open?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99320" y="680759"/>
            <a:ext cx="39934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ASP.NET </a:t>
            </a:r>
            <a:r>
              <a:rPr lang="en-US" sz="48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v.Next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9666" y="2182497"/>
            <a:ext cx="10152668" cy="2895402"/>
          </a:xfrm>
          <a:prstGeom prst="rect">
            <a:avLst/>
          </a:prstGeom>
          <a:noFill/>
        </p:spPr>
        <p:txBody>
          <a:bodyPr wrap="square" rIns="192000" bIns="48000" numCol="2" spcCol="360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2"/>
                </a:solidFill>
              </a:rPr>
              <a:t>DNX</a:t>
            </a:r>
            <a:r>
              <a:rPr lang="en-US" sz="1400" dirty="0">
                <a:solidFill>
                  <a:schemeClr val="accent2"/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- The DNX (a .NET Execution Environment) contains the code required to bootstrap and run an application, including the compilation system, SDK tools, and the native CLR hosts.</a:t>
            </a:r>
            <a:endParaRPr lang="en-US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2"/>
                </a:solidFill>
              </a:rPr>
              <a:t>MVC</a:t>
            </a:r>
            <a:r>
              <a:rPr lang="en-US" sz="1400" dirty="0">
                <a:solidFill>
                  <a:schemeClr val="accent2"/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- Model view controller framework for building dynamic web sites with clean separation of concerns, including the merged MVC, Web API, and Web Pages w/ Razor. </a:t>
            </a:r>
            <a:endParaRPr lang="en-US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2"/>
                </a:solidFill>
              </a:rPr>
              <a:t>Hosting</a:t>
            </a:r>
            <a:r>
              <a:rPr lang="en-US" sz="1400" dirty="0">
                <a:solidFill>
                  <a:schemeClr val="accent2"/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- Code for hosting and starting up an ASP.NET application. </a:t>
            </a:r>
            <a:endParaRPr lang="en-US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2"/>
                </a:solidFill>
              </a:rPr>
              <a:t>Security</a:t>
            </a:r>
            <a:r>
              <a:rPr lang="en-US" sz="1400" dirty="0">
                <a:solidFill>
                  <a:schemeClr val="accent2"/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- Middleware for security and authorization of web apps. </a:t>
            </a:r>
            <a:endParaRPr lang="en-US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accent2"/>
                </a:solidFill>
              </a:rPr>
              <a:t>Entity </a:t>
            </a:r>
            <a:r>
              <a:rPr lang="en-US" sz="1400" b="1" dirty="0">
                <a:solidFill>
                  <a:schemeClr val="accent2"/>
                </a:solidFill>
              </a:rPr>
              <a:t>Framework 7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- Microsoft's recommended data access technology for new applications in .NET. </a:t>
            </a:r>
            <a:endParaRPr lang="en-US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accent2"/>
                </a:solidFill>
              </a:rPr>
              <a:t>Razor</a:t>
            </a:r>
            <a:r>
              <a:rPr lang="en-US" sz="1400" dirty="0" smtClean="0">
                <a:solidFill>
                  <a:schemeClr val="accent2"/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- Parser and code generator for CSHTML files used in view pages for MVC web apps. </a:t>
            </a:r>
            <a:endParaRPr lang="en-US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2"/>
                </a:solidFill>
              </a:rPr>
              <a:t>Identity</a:t>
            </a:r>
            <a:r>
              <a:rPr lang="en-US" sz="1400" dirty="0">
                <a:solidFill>
                  <a:schemeClr val="accent2"/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- Membership system for building ASP.NET web applications, including membership, login, and user data. </a:t>
            </a:r>
            <a:endParaRPr lang="en-US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solidFill>
                  <a:schemeClr val="accent2"/>
                </a:solidFill>
              </a:rPr>
              <a:t>SignalR</a:t>
            </a:r>
            <a:r>
              <a:rPr lang="en-US" sz="1400" dirty="0">
                <a:solidFill>
                  <a:schemeClr val="accent2"/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- Real-time web functionality for web apps, including server-side push. </a:t>
            </a:r>
            <a:endParaRPr lang="en-US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accent2"/>
                </a:solidFill>
              </a:rPr>
              <a:t>Kestrel</a:t>
            </a:r>
            <a:r>
              <a:rPr lang="en-US" sz="1400" dirty="0" smtClean="0">
                <a:solidFill>
                  <a:schemeClr val="accent2"/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- A web server for ASP.NET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vNext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based on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libuv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en-US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2"/>
                </a:solidFill>
              </a:rPr>
              <a:t>Routing</a:t>
            </a:r>
            <a:r>
              <a:rPr lang="en-US" sz="1400" dirty="0">
                <a:solidFill>
                  <a:schemeClr val="accent2"/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- Middleware for routing requests to application logic. </a:t>
            </a:r>
            <a:endParaRPr lang="en-US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accent2"/>
                </a:solidFill>
              </a:rPr>
              <a:t>Dependency Injection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- Contains the common DI abstractions that ASP.NET 5 and EF 7 use, as well as adapters for some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IoC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containers. </a:t>
            </a:r>
            <a:endParaRPr lang="en-US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4684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2C3F50"/>
      </a:accent6>
      <a:hlink>
        <a:srgbClr val="0563C1"/>
      </a:hlink>
      <a:folHlink>
        <a:srgbClr val="954F72"/>
      </a:folHlink>
    </a:clrScheme>
    <a:fontScheme name="Custom 1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11062</TotalTime>
  <Words>1366</Words>
  <Application>Microsoft Office PowerPoint</Application>
  <PresentationFormat>Widescreen</PresentationFormat>
  <Paragraphs>239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FontAwesome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SignAddict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AbuSina</dc:creator>
  <cp:lastModifiedBy>Adam Barney</cp:lastModifiedBy>
  <cp:revision>956</cp:revision>
  <dcterms:created xsi:type="dcterms:W3CDTF">2014-09-15T07:14:39Z</dcterms:created>
  <dcterms:modified xsi:type="dcterms:W3CDTF">2015-09-08T23:07:42Z</dcterms:modified>
</cp:coreProperties>
</file>