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468" y="6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0311" y="2357159"/>
            <a:ext cx="8431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&amp; Entity Framework 7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3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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74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30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8987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328987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362864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13085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472004" y="141748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We’re going to do a lot of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coding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116574" y="3272752"/>
            <a:ext cx="17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Projects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185593" y="3272752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&amp; EF 7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324102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new ASP.NET 5 Solution and Project structure, and introducing our demo project.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Custom middleware, user secrets, configuration, dependency injection, entity framework 7</a:t>
              </a:r>
              <a:endParaRPr lang="id-ID" sz="1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760613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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771661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93730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rot="20962834">
            <a:off x="11447497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20962834">
            <a:off x="11113754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20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2067" y="2357159"/>
            <a:ext cx="492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Projects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660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927</cp:revision>
  <dcterms:created xsi:type="dcterms:W3CDTF">2014-09-15T07:14:39Z</dcterms:created>
  <dcterms:modified xsi:type="dcterms:W3CDTF">2015-08-31T19:53:24Z</dcterms:modified>
</cp:coreProperties>
</file>