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6" r:id="rId11"/>
    <p:sldId id="265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8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November 2,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November 2,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0" y="268820"/>
            <a:ext cx="9144000" cy="5990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pPr algn="ctr"/>
            <a:r>
              <a:rPr lang="en-US" sz="4800" dirty="0" smtClean="0">
                <a:ln w="3175" cmpd="sng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03400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There and Back Again</a:t>
            </a:r>
            <a:endParaRPr lang="en-US" sz="4800" dirty="0">
              <a:ln w="3175" cmpd="sng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0340000" algn="tl" rotWithShape="0">
                  <a:srgbClr val="000000">
                    <a:alpha val="43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/>
          <a:lstStyle/>
          <a:p>
            <a:pPr algn="ctr"/>
            <a:r>
              <a:rPr lang="en-US" dirty="0" smtClean="0"/>
              <a:t>A Microsoft Developer’s Journey to the Web Front-End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3278967" y="693727"/>
            <a:ext cx="3701076" cy="669945"/>
          </a:xfrm>
          <a:prstGeom prst="borderCallout2">
            <a:avLst>
              <a:gd name="adj1" fmla="val 52959"/>
              <a:gd name="adj2" fmla="val 101315"/>
              <a:gd name="adj3" fmla="val 50109"/>
              <a:gd name="adj4" fmla="val 123425"/>
              <a:gd name="adj5" fmla="val 149560"/>
              <a:gd name="adj6" fmla="val 1040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(Not my best effort at a clever title)</a:t>
            </a:r>
          </a:p>
        </p:txBody>
      </p:sp>
    </p:spTree>
    <p:extLst>
      <p:ext uri="{BB962C8B-B14F-4D97-AF65-F5344CB8AC3E}">
        <p14:creationId xmlns:p14="http://schemas.microsoft.com/office/powerpoint/2010/main" val="407123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Underscore, Knockout, Breeze and </a:t>
            </a:r>
            <a:r>
              <a:rPr lang="en-US" dirty="0" err="1" smtClean="0"/>
              <a:t>Durandal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Tools for </a:t>
            </a:r>
            <a:r>
              <a:rPr lang="en-US" dirty="0"/>
              <a:t> </a:t>
            </a:r>
            <a:r>
              <a:rPr lang="en-US" dirty="0" smtClean="0"/>
              <a:t>Your Front End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034402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</a:t>
            </a:r>
          </a:p>
          <a:p>
            <a:pPr lvl="1"/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Marionette 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HTML5 Boilerplate</a:t>
            </a:r>
          </a:p>
          <a:p>
            <a:pPr lvl="1"/>
            <a:r>
              <a:rPr lang="en-US" dirty="0" smtClean="0"/>
              <a:t>Bootstrap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LESS, SASS, </a:t>
            </a:r>
            <a:r>
              <a:rPr lang="en-US" dirty="0" err="1" smtClean="0"/>
              <a:t>CoffeeScript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r>
              <a:rPr lang="en-US" dirty="0" smtClean="0"/>
              <a:t>, Dash, </a:t>
            </a:r>
            <a:r>
              <a:rPr lang="en-US" dirty="0" err="1" smtClean="0"/>
              <a:t>WebStorm</a:t>
            </a:r>
            <a:r>
              <a:rPr lang="en-US" dirty="0" smtClean="0"/>
              <a:t>, </a:t>
            </a:r>
            <a:r>
              <a:rPr lang="en-US" dirty="0" err="1" smtClean="0"/>
              <a:t>ReSharper</a:t>
            </a:r>
            <a:r>
              <a:rPr lang="en-US" dirty="0" smtClean="0"/>
              <a:t>, </a:t>
            </a:r>
            <a:r>
              <a:rPr lang="en-US" dirty="0" smtClean="0"/>
              <a:t>Hot Towel, </a:t>
            </a:r>
            <a:r>
              <a:rPr lang="en-US" dirty="0" err="1" smtClean="0"/>
              <a:t>SideWaffle</a:t>
            </a:r>
            <a:r>
              <a:rPr lang="en-US" dirty="0" smtClean="0"/>
              <a:t>, so </a:t>
            </a:r>
            <a:r>
              <a:rPr lang="en-US" smtClean="0"/>
              <a:t>many more…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4342" y="1789043"/>
            <a:ext cx="4422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28 </a:t>
            </a:r>
            <a:r>
              <a:rPr lang="en-US" sz="2800" dirty="0" smtClean="0"/>
              <a:t>more JavaScript </a:t>
            </a:r>
            <a:r>
              <a:rPr lang="en-US" sz="2800" dirty="0" smtClean="0"/>
              <a:t>libraries were created during this talk.</a:t>
            </a:r>
          </a:p>
          <a:p>
            <a:endParaRPr lang="en-US" sz="2800" dirty="0"/>
          </a:p>
          <a:p>
            <a:r>
              <a:rPr lang="en-US" sz="2800" dirty="0" smtClean="0"/>
              <a:t>What are your favorites?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449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Questions?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800" dirty="0" err="1" smtClean="0"/>
              <a:t>adam@adambarney.com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/>
              <a:t>a</a:t>
            </a:r>
            <a:r>
              <a:rPr lang="en-US" sz="2800" dirty="0" err="1" smtClean="0"/>
              <a:t>dambarney.com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cabarney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23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30" y="1714500"/>
            <a:ext cx="4318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300" y="1510954"/>
            <a:ext cx="5265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MVP (C#)</a:t>
            </a:r>
          </a:p>
          <a:p>
            <a:r>
              <a:rPr lang="en-US" dirty="0" smtClean="0"/>
              <a:t>Barney Consulting, Inc. (</a:t>
            </a:r>
            <a:r>
              <a:rPr lang="en-US" dirty="0" err="1" smtClean="0"/>
              <a:t>barneyconsulting.net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Nebraska Code Camp (</a:t>
            </a:r>
            <a:r>
              <a:rPr lang="en-US" dirty="0" err="1" smtClean="0"/>
              <a:t>nebraskacodecamp.com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Lincoln .NET Users Group (do you really care?)</a:t>
            </a:r>
          </a:p>
          <a:p>
            <a:endParaRPr lang="en-US" dirty="0"/>
          </a:p>
          <a:p>
            <a:r>
              <a:rPr lang="en-US" dirty="0" err="1" smtClean="0"/>
              <a:t>adam@adambarney.com</a:t>
            </a:r>
            <a:endParaRPr lang="en-US" dirty="0" smtClean="0"/>
          </a:p>
          <a:p>
            <a:r>
              <a:rPr lang="en-US" dirty="0" err="1" smtClean="0"/>
              <a:t>adambarney.com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cabarney</a:t>
            </a:r>
            <a:endParaRPr lang="en-US" dirty="0" smtClean="0"/>
          </a:p>
          <a:p>
            <a:r>
              <a:rPr lang="en-US" dirty="0" smtClean="0"/>
              <a:t>LinkedIn</a:t>
            </a:r>
          </a:p>
          <a:p>
            <a:r>
              <a:rPr lang="en-US" dirty="0" smtClean="0"/>
              <a:t>Facebook</a:t>
            </a:r>
          </a:p>
          <a:p>
            <a:endParaRPr lang="en-US" dirty="0" smtClean="0"/>
          </a:p>
          <a:p>
            <a:r>
              <a:rPr lang="en-US" dirty="0" smtClean="0"/>
              <a:t>Blah, blah, blah… I’m everywhere.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9087" y="1631460"/>
            <a:ext cx="4449748" cy="215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6000" b="1" dirty="0" smtClean="0"/>
              <a:t>I’m a PC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9391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a Microsoft Fan Boy (recovering)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8610"/>
          </a:xfrm>
        </p:spPr>
        <p:txBody>
          <a:bodyPr/>
          <a:lstStyle/>
          <a:p>
            <a:r>
              <a:rPr lang="en-US" dirty="0" smtClean="0"/>
              <a:t>Microsoft tunnel-vision</a:t>
            </a:r>
          </a:p>
          <a:p>
            <a:r>
              <a:rPr lang="en-US" dirty="0" smtClean="0"/>
              <a:t>SQL Server for data</a:t>
            </a:r>
          </a:p>
          <a:p>
            <a:r>
              <a:rPr lang="en-US" dirty="0" smtClean="0"/>
              <a:t>ADO, ADO.NET, LINQ-to-SQL, Entity Framework</a:t>
            </a:r>
          </a:p>
          <a:p>
            <a:r>
              <a:rPr lang="en-US" dirty="0" smtClean="0"/>
              <a:t>ASP, ASP.NET, ASP.NET MVC</a:t>
            </a:r>
          </a:p>
          <a:p>
            <a:r>
              <a:rPr lang="en-US" dirty="0" smtClean="0"/>
              <a:t>ASP.NET Web Services, WCF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Hasn’t Been Kind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Guidance over the years:</a:t>
            </a:r>
          </a:p>
          <a:p>
            <a:pPr lvl="1"/>
            <a:r>
              <a:rPr lang="en-US" dirty="0" smtClean="0"/>
              <a:t>Pre-ASP: “What’s the internet?”</a:t>
            </a:r>
          </a:p>
          <a:p>
            <a:pPr lvl="1"/>
            <a:r>
              <a:rPr lang="en-US" dirty="0" smtClean="0"/>
              <a:t>ASP: “We don’t care.”</a:t>
            </a:r>
          </a:p>
          <a:p>
            <a:pPr lvl="1"/>
            <a:r>
              <a:rPr lang="en-US" dirty="0" smtClean="0"/>
              <a:t>ASP.NET: “Don’t worry – we’ll take it from here”</a:t>
            </a:r>
          </a:p>
          <a:p>
            <a:pPr lvl="1"/>
            <a:r>
              <a:rPr lang="en-US" dirty="0" smtClean="0"/>
              <a:t>ASP.NET MVC: “Developer, meet the client – his name is </a:t>
            </a:r>
            <a:r>
              <a:rPr lang="en-US" dirty="0" err="1" smtClean="0"/>
              <a:t>jQuery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Microsoft Stack was concerned about passing content down to the client, then it was done.</a:t>
            </a:r>
          </a:p>
          <a:p>
            <a:endParaRPr lang="en-US" dirty="0"/>
          </a:p>
          <a:p>
            <a:r>
              <a:rPr lang="en-US" dirty="0" smtClean="0"/>
              <a:t>And then….  Something amazing happened…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5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Embraced Open-Source!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7997321" cy="3657600"/>
          </a:xfrm>
        </p:spPr>
        <p:txBody>
          <a:bodyPr/>
          <a:lstStyle/>
          <a:p>
            <a:r>
              <a:rPr lang="en-US" dirty="0" smtClean="0"/>
              <a:t>MS finally got out of our way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makes it easy to use JS libraries</a:t>
            </a:r>
          </a:p>
          <a:p>
            <a:r>
              <a:rPr lang="en-US" dirty="0" smtClean="0"/>
              <a:t>Azure has support for frameworks other than ASP.NET</a:t>
            </a:r>
          </a:p>
          <a:p>
            <a:r>
              <a:rPr lang="en-US" dirty="0" smtClean="0"/>
              <a:t>MS is contributing to Open Source projects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! </a:t>
            </a:r>
          </a:p>
          <a:p>
            <a:r>
              <a:rPr lang="en-US" dirty="0" smtClean="0"/>
              <a:t>OWIN / Katana</a:t>
            </a:r>
          </a:p>
          <a:p>
            <a:r>
              <a:rPr lang="en-US" dirty="0" err="1" smtClean="0"/>
              <a:t>WebEssentials</a:t>
            </a:r>
            <a:endParaRPr lang="en-US" dirty="0" smtClean="0"/>
          </a:p>
          <a:p>
            <a:r>
              <a:rPr lang="en-US" dirty="0" smtClean="0"/>
              <a:t>Visual Studio loves the </a:t>
            </a:r>
            <a:r>
              <a:rPr lang="en-US" dirty="0" smtClean="0"/>
              <a:t>Front-End Developer </a:t>
            </a:r>
            <a:r>
              <a:rPr lang="en-US" dirty="0" smtClean="0"/>
              <a:t>now!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4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JavaScript Libraries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759" y="1408988"/>
            <a:ext cx="200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AngularJS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54598" y="2224717"/>
            <a:ext cx="226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DurandalJS</a:t>
            </a:r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71220" y="1265823"/>
            <a:ext cx="277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Underscore.js</a:t>
            </a:r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97936" y="2296944"/>
            <a:ext cx="2054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Require.js</a:t>
            </a:r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42187" y="1820971"/>
            <a:ext cx="225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CommonJS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813228" y="3811960"/>
            <a:ext cx="160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Node.js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127674" y="2224717"/>
            <a:ext cx="1875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Breeze.js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703" y="2991763"/>
            <a:ext cx="146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jQuery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956667" y="4584827"/>
            <a:ext cx="66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d3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998459" y="4335180"/>
            <a:ext cx="231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KnockoutJS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525574" y="3710741"/>
            <a:ext cx="1873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jQueryUI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9021" y="413838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Lightbox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981264" y="4271476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7214" y="3158087"/>
            <a:ext cx="206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Prototype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2125" y="2787179"/>
            <a:ext cx="216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TypeScript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5990" y="1701497"/>
            <a:ext cx="2887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jQuery</a:t>
            </a:r>
            <a:r>
              <a:rPr lang="en-US" sz="3600" dirty="0" smtClean="0"/>
              <a:t> Mobile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96821" y="3876776"/>
            <a:ext cx="82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YUI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2391739" y="2746004"/>
            <a:ext cx="214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Modernizr</a:t>
            </a:r>
            <a:endParaRPr lang="en-US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903401" y="3314928"/>
            <a:ext cx="181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Ember.js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730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Underscore.js</a:t>
            </a:r>
            <a:endParaRPr lang="en-US" dirty="0" smtClean="0"/>
          </a:p>
          <a:p>
            <a:pPr lvl="1"/>
            <a:r>
              <a:rPr lang="en-US" dirty="0" smtClean="0"/>
              <a:t>Like LINQ for JavaScript.</a:t>
            </a:r>
          </a:p>
          <a:p>
            <a:pPr lvl="1"/>
            <a:r>
              <a:rPr lang="en-US" dirty="0" smtClean="0"/>
              <a:t>Or Underscore is to JavaScript objects as </a:t>
            </a:r>
            <a:r>
              <a:rPr lang="en-US" dirty="0" err="1" smtClean="0"/>
              <a:t>jQuery</a:t>
            </a:r>
            <a:r>
              <a:rPr lang="en-US" dirty="0" smtClean="0"/>
              <a:t> is to the DOM</a:t>
            </a:r>
          </a:p>
          <a:p>
            <a:r>
              <a:rPr lang="en-US" dirty="0" err="1" smtClean="0"/>
              <a:t>KnockoutJS</a:t>
            </a:r>
            <a:endParaRPr lang="en-US" dirty="0" smtClean="0"/>
          </a:p>
          <a:p>
            <a:pPr lvl="1"/>
            <a:r>
              <a:rPr lang="en-US" dirty="0" smtClean="0"/>
              <a:t>Brings the MVVM pattern to the client side</a:t>
            </a:r>
          </a:p>
          <a:p>
            <a:pPr lvl="1"/>
            <a:r>
              <a:rPr lang="en-US" dirty="0" smtClean="0"/>
              <a:t>Data binding statements</a:t>
            </a:r>
          </a:p>
          <a:p>
            <a:pPr lvl="1"/>
            <a:r>
              <a:rPr lang="en-US" dirty="0" smtClean="0"/>
              <a:t>Properties and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Breeze.js</a:t>
            </a:r>
            <a:endParaRPr lang="en-US" dirty="0" smtClean="0"/>
          </a:p>
          <a:p>
            <a:pPr lvl="1"/>
            <a:r>
              <a:rPr lang="en-US" dirty="0" smtClean="0"/>
              <a:t>Easy data access from the client</a:t>
            </a:r>
          </a:p>
          <a:p>
            <a:pPr lvl="1"/>
            <a:r>
              <a:rPr lang="en-US" dirty="0" smtClean="0"/>
              <a:t>Like a database context on the client – it manages entities</a:t>
            </a:r>
          </a:p>
          <a:p>
            <a:r>
              <a:rPr lang="en-US" dirty="0" err="1" smtClean="0"/>
              <a:t>DurandalJS</a:t>
            </a:r>
            <a:endParaRPr lang="en-US" dirty="0" smtClean="0"/>
          </a:p>
          <a:p>
            <a:pPr lvl="1"/>
            <a:r>
              <a:rPr lang="en-US" dirty="0" smtClean="0"/>
              <a:t>From the maker of </a:t>
            </a:r>
            <a:r>
              <a:rPr lang="en-US" dirty="0" err="1" smtClean="0"/>
              <a:t>Caliburn.Micro</a:t>
            </a:r>
            <a:r>
              <a:rPr lang="en-US" dirty="0" smtClean="0"/>
              <a:t> – and very similar</a:t>
            </a:r>
          </a:p>
          <a:p>
            <a:pPr lvl="1"/>
            <a:r>
              <a:rPr lang="en-US" dirty="0" smtClean="0"/>
              <a:t>Leverages Knockout and </a:t>
            </a:r>
            <a:r>
              <a:rPr lang="en-US" dirty="0" err="1" smtClean="0"/>
              <a:t>require.js</a:t>
            </a:r>
            <a:endParaRPr lang="en-US" dirty="0" smtClean="0"/>
          </a:p>
          <a:p>
            <a:pPr lvl="1"/>
            <a:r>
              <a:rPr lang="en-US" dirty="0" smtClean="0"/>
              <a:t>Composition, </a:t>
            </a:r>
            <a:r>
              <a:rPr lang="en-US" dirty="0" err="1" smtClean="0"/>
              <a:t>Eventing</a:t>
            </a:r>
            <a:r>
              <a:rPr lang="en-US" dirty="0" smtClean="0"/>
              <a:t>, Convention-based,  easy navigation, app and screen life-cycles, etc…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1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Psst</a:t>
            </a:r>
            <a:r>
              <a:rPr lang="en-US" dirty="0" smtClean="0"/>
              <a:t>.  Your Ignorance is Showing…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NOT a </a:t>
            </a:r>
            <a:r>
              <a:rPr lang="en-US" dirty="0" err="1" smtClean="0"/>
              <a:t>rockstar</a:t>
            </a:r>
            <a:r>
              <a:rPr lang="en-US" dirty="0" smtClean="0"/>
              <a:t> front</a:t>
            </a:r>
            <a:r>
              <a:rPr lang="en-US" dirty="0" smtClean="0"/>
              <a:t>-end developer, but I WANT to be…</a:t>
            </a:r>
          </a:p>
          <a:p>
            <a:endParaRPr lang="en-US" dirty="0"/>
          </a:p>
          <a:p>
            <a:r>
              <a:rPr lang="en-US" dirty="0" smtClean="0"/>
              <a:t>I’m learning too.  I learned a lot just preparing this session.</a:t>
            </a:r>
          </a:p>
          <a:p>
            <a:endParaRPr lang="en-US" dirty="0" smtClean="0"/>
          </a:p>
          <a:p>
            <a:r>
              <a:rPr lang="en-US" dirty="0" smtClean="0"/>
              <a:t>I just want to share with you what I’ve learned…</a:t>
            </a:r>
          </a:p>
          <a:p>
            <a:endParaRPr lang="en-US" dirty="0"/>
          </a:p>
          <a:p>
            <a:r>
              <a:rPr lang="en-US" dirty="0" smtClean="0"/>
              <a:t>I won’t have all the answers, but we can talk though them together after the session, or at the end, if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1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274</TotalTime>
  <Words>512</Words>
  <Application>Microsoft Macintosh PowerPoint</Application>
  <PresentationFormat>On-screen Show (16:9)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There and Back Again</vt:lpstr>
      <vt:lpstr>Hi.  I’m Adam</vt:lpstr>
      <vt:lpstr>I’m a Microsoft Fan Boy (recovering)</vt:lpstr>
      <vt:lpstr>Microsoft Hasn’t Been Kind to Clients</vt:lpstr>
      <vt:lpstr>Microsoft Embraced Open-Source!</vt:lpstr>
      <vt:lpstr>Open Source JavaScript Libraries</vt:lpstr>
      <vt:lpstr>Libraries</vt:lpstr>
      <vt:lpstr>Libraries (cont)</vt:lpstr>
      <vt:lpstr>Psst.  Your Ignorance is Showing…</vt:lpstr>
      <vt:lpstr>DEMOS</vt:lpstr>
      <vt:lpstr>More Tools for  Your Front End Toolbox</vt:lpstr>
      <vt:lpstr>Thanks!</vt:lpstr>
    </vt:vector>
  </TitlesOfParts>
  <Company>Barney Consulting,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Barney</dc:creator>
  <cp:lastModifiedBy>Adam Barney</cp:lastModifiedBy>
  <cp:revision>13</cp:revision>
  <dcterms:created xsi:type="dcterms:W3CDTF">2013-11-02T04:29:45Z</dcterms:created>
  <dcterms:modified xsi:type="dcterms:W3CDTF">2013-11-02T17:39:07Z</dcterms:modified>
</cp:coreProperties>
</file>