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E0CB-B876-7A69-03AE-A1B8C309F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2EEA1-DEFA-0E32-1EA9-7E6F269B6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B85B-A15A-28F1-6187-32450BFD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38B5-2CB0-6012-A2F5-AD737289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CC33-2634-431D-1286-BCD16E60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1CEC-CDC1-9C29-6908-203A4354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6B7BF-2E2E-11A3-892B-3057DF26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D7AA-3F25-20FA-26F6-A6B0B303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D1DB-6C55-C593-FB7F-15655D1C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5E27-C809-F85C-A35F-744A2E13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6469D-3FAE-85FB-60B8-0C7B0C8DF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AA641-0C04-2868-1C3C-D1FDC917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0EB6-FC0C-908E-4059-51C5862C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F0EE-DEF0-C88C-C2BC-8771A088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144F-BBEB-8FA0-5464-3FE93596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FE2F-AE2C-1F40-6C22-6FE09234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B996-4C03-0016-BA02-E10EA694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B97B-61AF-90EE-256B-11E7B6E8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1A9-0B4B-B5A2-D517-575FF786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A82D-AA98-EF48-EBC0-788D838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FEEA-B6AF-0FDF-F4F4-2A30A0DD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21BB-665A-3739-8202-76ABB0ED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59AD-DFB7-B3C4-D1C3-566AD8B2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21A7-F10B-14FD-3202-97BC8E9D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0F81-907F-39F2-024C-90F7BD33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BE9-A67D-1402-17BF-56151321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C3B1-4DA2-0012-0F4A-58ADB5CE7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567E-B44B-2146-6F13-476E981B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598C-B292-A04D-178C-82781EEC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AB78-86EF-74E9-834A-1477623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69B1-C6AD-FE91-1B0E-58FC6384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8C58-FBCA-651B-6D92-F3D95080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3BA4-9EE0-8C1C-1D8B-F6F5636D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D6441-1071-2264-7908-FFF872F6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920B2-6466-C42D-AECF-8EC6C1B97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355CB-587A-1742-57C6-6653AE679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1D439-9BCD-97B2-065E-0FCB8064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D6BF3-5545-1FDA-A757-AC33665E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CED38-2731-8D8F-3FF5-1C37C97E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D22D-40E4-885E-C10B-8078D9B1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093D8-64D4-5099-0416-1584E249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A45D-D6F5-3655-96D0-5EFAB3CC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8D822-304E-D915-6BE1-C880DE21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CD4BB-0A3F-A075-4559-F4D37FCB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BBA1C-4563-7E05-9169-A78F58C4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8531-1F41-8224-17BD-EF0D388D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1F74-F255-9E7F-B653-D1D824F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7CEF-C4BF-12D5-AFEF-F1F55BA2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6A48-FBBA-11EC-CB65-524BB81F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AC2E3-AF04-C0C6-33E9-2384A4C6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91945-C273-4DEB-B6F6-42816402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8D0CB-467A-60CE-36FE-A58B894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39EF-BC53-468B-FCAD-ABC5D788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B9FEF-B85E-5801-DB6C-B1476D41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9864-04B4-1309-9EC7-28049527B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3DBEF-D4F8-532D-92BB-7C19D4DF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2196-BA06-4888-F4FC-83D32BA4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8E26A-0545-2D6A-19C1-B82349E2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CAD77-33D8-0472-8E05-91DA7061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C137-DB70-ACFC-3A98-E7AFA999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4323-D39E-AC3E-241E-5EECB5F8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4ED5-DBC8-49E8-8D6E-1C3C2E6675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22C4-4024-4AE0-B36C-EBCDC4AFE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86C9-76BB-38E5-7D78-57FD0A5DD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A0C4-03D5-4329-AC0B-1A6CD6E0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D60416-D2E0-691F-E2CB-B9BB5B613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" b="3270"/>
          <a:stretch/>
        </p:blipFill>
        <p:spPr>
          <a:xfrm>
            <a:off x="-22486" y="0"/>
            <a:ext cx="1221448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59CB6C3-352C-AB41-7E73-9A39413F0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129" y="5551954"/>
            <a:ext cx="5418222" cy="3844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Dev Containers in 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2ED32B-0CF2-CEB9-F4E7-89BF845CDEDA}"/>
              </a:ext>
            </a:extLst>
          </p:cNvPr>
          <p:cNvGrpSpPr/>
          <p:nvPr/>
        </p:nvGrpSpPr>
        <p:grpSpPr>
          <a:xfrm>
            <a:off x="592607" y="3429000"/>
            <a:ext cx="9259266" cy="1585760"/>
            <a:chOff x="1772653" y="1818160"/>
            <a:chExt cx="9259266" cy="15857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2643EA-EDE9-1C58-A719-2F3DB1015F52}"/>
                </a:ext>
              </a:extLst>
            </p:cNvPr>
            <p:cNvSpPr txBox="1"/>
            <p:nvPr/>
          </p:nvSpPr>
          <p:spPr>
            <a:xfrm>
              <a:off x="4458485" y="1818160"/>
              <a:ext cx="3887603" cy="707886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cket Sans Medium" panose="020B0702020202020204" pitchFamily="34" charset="0"/>
                  <a:ea typeface="Rocket Sans Medium" panose="020B0702020202020204" pitchFamily="34" charset="0"/>
                </a:rPr>
                <a:t>PUSH BUTTON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FD6F74-EAE9-C1FE-755B-8E848BC9148B}"/>
                </a:ext>
              </a:extLst>
            </p:cNvPr>
            <p:cNvSpPr txBox="1"/>
            <p:nvPr/>
          </p:nvSpPr>
          <p:spPr>
            <a:xfrm>
              <a:off x="1772653" y="2696034"/>
              <a:ext cx="9259266" cy="707886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Rocket Sans Medium" panose="020B0702020202020204" pitchFamily="34" charset="0"/>
                  <a:ea typeface="Rocket Sans Medium" panose="020B0702020202020204" pitchFamily="34" charset="0"/>
                </a:rPr>
                <a:t>GET DEVELOPMENT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9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AFA8D3A-F726-52E6-D78C-70EEEF3DA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0F0DCE-F464-8FA3-FB25-3B7E46E488A8}"/>
              </a:ext>
            </a:extLst>
          </p:cNvPr>
          <p:cNvGrpSpPr/>
          <p:nvPr/>
        </p:nvGrpSpPr>
        <p:grpSpPr>
          <a:xfrm>
            <a:off x="1204403" y="4261321"/>
            <a:ext cx="5272597" cy="1653319"/>
            <a:chOff x="1820495" y="5305732"/>
            <a:chExt cx="4797701" cy="15044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F824E4-C965-B7C7-A9D7-D91D7AEC7CA3}"/>
                </a:ext>
              </a:extLst>
            </p:cNvPr>
            <p:cNvSpPr txBox="1"/>
            <p:nvPr/>
          </p:nvSpPr>
          <p:spPr>
            <a:xfrm>
              <a:off x="1820495" y="6446066"/>
              <a:ext cx="1416614" cy="364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Light" panose="020B0302020202020204" pitchFamily="34" charset="0"/>
                  <a:ea typeface="Rocket Sans Light" panose="020B0302020202020204" pitchFamily="34" charset="0"/>
                </a:rPr>
                <a:t>@cabarney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DCFBCF-5417-84B0-8E37-7900E16A0F37}"/>
                </a:ext>
              </a:extLst>
            </p:cNvPr>
            <p:cNvSpPr txBox="1"/>
            <p:nvPr/>
          </p:nvSpPr>
          <p:spPr>
            <a:xfrm>
              <a:off x="1820495" y="5305732"/>
              <a:ext cx="3352349" cy="58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Medium" panose="020B0702020202020204" pitchFamily="34" charset="0"/>
                  <a:ea typeface="Rocket Sans Medium" panose="020B0702020202020204" pitchFamily="34" charset="0"/>
                </a:rPr>
                <a:t>Adam Barney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E7E4D5-494D-108F-6CB7-2B4F947879C7}"/>
                </a:ext>
              </a:extLst>
            </p:cNvPr>
            <p:cNvSpPr txBox="1"/>
            <p:nvPr/>
          </p:nvSpPr>
          <p:spPr>
            <a:xfrm>
              <a:off x="1820495" y="5835206"/>
              <a:ext cx="4797701" cy="364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Light" panose="020B0302020202020204" pitchFamily="34" charset="0"/>
                  <a:ea typeface="Rocket Sans Light" panose="020B0302020202020204" pitchFamily="34" charset="0"/>
                </a:rPr>
                <a:t>Staff Software Engineer, Rocket Mortgage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1B9C26-9CFA-8D14-6055-6D596D0AECB7}"/>
                </a:ext>
              </a:extLst>
            </p:cNvPr>
            <p:cNvSpPr txBox="1"/>
            <p:nvPr/>
          </p:nvSpPr>
          <p:spPr>
            <a:xfrm>
              <a:off x="1820495" y="6140635"/>
              <a:ext cx="4128194" cy="364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et Sans Light" panose="020B0302020202020204" pitchFamily="34" charset="0"/>
                  <a:ea typeface="Rocket Sans Light" panose="020B0302020202020204" pitchFamily="34" charset="0"/>
                </a:rPr>
                <a:t>adambarney@rocketmortgage.com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8D3318CC-9511-C6E7-946B-AA520E5DB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3103" y="1266102"/>
            <a:ext cx="9785793" cy="16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0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05A200-08FA-A99C-BEDA-6C5E533A8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" r="51" b="26375"/>
          <a:stretch/>
        </p:blipFill>
        <p:spPr>
          <a:xfrm>
            <a:off x="-6280" y="0"/>
            <a:ext cx="121982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595F7-92F7-EDFF-E18B-C81A7B4F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What problem are we solving?</a:t>
            </a:r>
          </a:p>
        </p:txBody>
      </p:sp>
    </p:spTree>
    <p:extLst>
      <p:ext uri="{BB962C8B-B14F-4D97-AF65-F5344CB8AC3E}">
        <p14:creationId xmlns:p14="http://schemas.microsoft.com/office/powerpoint/2010/main" val="365234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4D528-9506-6304-0517-0923E265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71924-9F75-5884-57D0-17AECF34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et Sans Medium" panose="020B0702020202020204" pitchFamily="34" charset="0"/>
                <a:ea typeface="Rocket Sans Medium" panose="020B0702020202020204" pitchFamily="34" charset="0"/>
              </a:rPr>
              <a:t>The solution: </a:t>
            </a:r>
            <a:r>
              <a:rPr lang="en-US" dirty="0" err="1">
                <a:latin typeface="Rocket Sans Medium" panose="020B0702020202020204" pitchFamily="34" charset="0"/>
                <a:ea typeface="Rocket Sans Medium" panose="020B0702020202020204" pitchFamily="34" charset="0"/>
              </a:rPr>
              <a:t>DevContainers</a:t>
            </a:r>
            <a:endParaRPr lang="en-US" dirty="0">
              <a:latin typeface="Rocket Sans Medium" panose="020B0702020202020204" pitchFamily="34" charset="0"/>
              <a:ea typeface="Rocket Sans Medium" panose="020B0702020202020204" pitchFamily="34" charset="0"/>
            </a:endParaRPr>
          </a:p>
        </p:txBody>
      </p:sp>
      <p:pic>
        <p:nvPicPr>
          <p:cNvPr id="1026" name="Picture 2" descr="Container Architecture">
            <a:extLst>
              <a:ext uri="{FF2B5EF4-FFF2-40B4-BE49-F238E27FC236}">
                <a16:creationId xmlns:a16="http://schemas.microsoft.com/office/drawing/2014/main" id="{6C4DF06E-9DF6-DAFC-4920-B26567D1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006844"/>
            <a:ext cx="92202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5B87F-8FA8-561E-9F65-A4A0702CB141}"/>
              </a:ext>
            </a:extLst>
          </p:cNvPr>
          <p:cNvSpPr txBox="1"/>
          <p:nvPr/>
        </p:nvSpPr>
        <p:spPr>
          <a:xfrm>
            <a:off x="4185920" y="6308209"/>
            <a:ext cx="7791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cket Sans Light" panose="020B0302020202020204" pitchFamily="34" charset="0"/>
                <a:ea typeface="Rocket Sans Light" panose="020B0302020202020204" pitchFamily="34" charset="0"/>
              </a:rPr>
              <a:t>Image from: https://code.visualstudio.com/docs/remote/containers</a:t>
            </a:r>
          </a:p>
        </p:txBody>
      </p:sp>
    </p:spTree>
    <p:extLst>
      <p:ext uri="{BB962C8B-B14F-4D97-AF65-F5344CB8AC3E}">
        <p14:creationId xmlns:p14="http://schemas.microsoft.com/office/powerpoint/2010/main" val="33701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8363759-0A2A-995B-613E-1C0B954D5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7987">
            <a:off x="-1566174" y="707015"/>
            <a:ext cx="9572624" cy="47863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493EF6-D57C-6EDE-4946-B084D35D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What can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15F6-2455-9713-7078-367E6F9B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145" y="1468177"/>
            <a:ext cx="6342745" cy="50246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Play with a new language / framework without installing it</a:t>
            </a:r>
          </a:p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Create a consistent, standard environment for collaboration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Enterprise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Open-Source projects</a:t>
            </a:r>
          </a:p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Ease the process of onboarding new engineers</a:t>
            </a:r>
          </a:p>
          <a:p>
            <a:r>
              <a:rPr lang="en-US" dirty="0">
                <a:solidFill>
                  <a:schemeClr val="bg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Explore Pull Requests for repos you don’t actively work on</a:t>
            </a:r>
          </a:p>
        </p:txBody>
      </p:sp>
    </p:spTree>
    <p:extLst>
      <p:ext uri="{BB962C8B-B14F-4D97-AF65-F5344CB8AC3E}">
        <p14:creationId xmlns:p14="http://schemas.microsoft.com/office/powerpoint/2010/main" val="213906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F225B-BF31-30FF-416D-F47E17C2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427" y="255479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Rocket Sans Light" panose="020B0302020202020204" pitchFamily="34" charset="0"/>
                <a:ea typeface="Rocket Sans Light" panose="020B0302020202020204" pitchFamily="34" charset="0"/>
              </a:rPr>
              <a:t>DEMO TIME!</a:t>
            </a:r>
          </a:p>
        </p:txBody>
      </p:sp>
      <p:pic>
        <p:nvPicPr>
          <p:cNvPr id="3" name="Picture 2" descr="A picture containing outdoor, cargo container, outdoor object&#10;&#10;Description automatically generated">
            <a:extLst>
              <a:ext uri="{FF2B5EF4-FFF2-40B4-BE49-F238E27FC236}">
                <a16:creationId xmlns:a16="http://schemas.microsoft.com/office/drawing/2014/main" id="{24DB1E98-16B3-9090-6A5F-35CFE84D4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8" r="2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6BAFEA-C89B-52D6-D339-7657BFD5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27" y="817444"/>
            <a:ext cx="8002693" cy="919916"/>
          </a:xfrm>
          <a:solidFill>
            <a:srgbClr val="FF000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Let’s see it in action!</a:t>
            </a:r>
          </a:p>
        </p:txBody>
      </p:sp>
    </p:spTree>
    <p:extLst>
      <p:ext uri="{BB962C8B-B14F-4D97-AF65-F5344CB8AC3E}">
        <p14:creationId xmlns:p14="http://schemas.microsoft.com/office/powerpoint/2010/main" val="8125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EA6690-C351-8C32-20E6-C972B36EB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090C8A-7786-E5BC-56A0-D58B0E17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47212"/>
            <a:ext cx="6511323" cy="1263559"/>
          </a:xfrm>
          <a:solidFill>
            <a:srgbClr val="FF0000"/>
          </a:solidFill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cket Sans Medium" panose="020B0702020202020204" pitchFamily="34" charset="0"/>
                <a:ea typeface="Rocket Sans Medium" panose="020B0702020202020204" pitchFamily="34" charset="0"/>
              </a:rPr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B7789-EE39-8734-6CA5-223F0C9A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84077"/>
            <a:ext cx="3539050" cy="6320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et Sans Light" panose="020B0302020202020204" pitchFamily="34" charset="0"/>
                <a:ea typeface="Rocket Sans Light" panose="020B0302020202020204" pitchFamily="34" charset="0"/>
              </a:rPr>
              <a:t>Any Questions?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D0078-FAFB-17B2-7977-1DDB210B5459}"/>
              </a:ext>
            </a:extLst>
          </p:cNvPr>
          <p:cNvGrpSpPr/>
          <p:nvPr/>
        </p:nvGrpSpPr>
        <p:grpSpPr>
          <a:xfrm>
            <a:off x="4370900" y="4560419"/>
            <a:ext cx="7238568" cy="1653319"/>
            <a:chOff x="4904929" y="4824657"/>
            <a:chExt cx="7238568" cy="1653319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22D8A72-6A00-CFF9-A933-58405CBB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04929" y="4842559"/>
              <a:ext cx="1786844" cy="1635417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2FBCC0-41AF-D41B-A5D3-0337C12396BA}"/>
                </a:ext>
              </a:extLst>
            </p:cNvPr>
            <p:cNvGrpSpPr/>
            <p:nvPr/>
          </p:nvGrpSpPr>
          <p:grpSpPr>
            <a:xfrm>
              <a:off x="6870900" y="4824657"/>
              <a:ext cx="5272597" cy="1653319"/>
              <a:chOff x="1820495" y="5305732"/>
              <a:chExt cx="4797701" cy="150440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F57AD1-1BDF-AF98-146D-E7C16A8503DB}"/>
                  </a:ext>
                </a:extLst>
              </p:cNvPr>
              <p:cNvSpPr txBox="1"/>
              <p:nvPr/>
            </p:nvSpPr>
            <p:spPr>
              <a:xfrm>
                <a:off x="1820495" y="6446066"/>
                <a:ext cx="1416614" cy="364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@cabarney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EC5DB-0559-A085-84CA-D9A88C10F1F6}"/>
                  </a:ext>
                </a:extLst>
              </p:cNvPr>
              <p:cNvSpPr txBox="1"/>
              <p:nvPr/>
            </p:nvSpPr>
            <p:spPr>
              <a:xfrm>
                <a:off x="1820495" y="5305732"/>
                <a:ext cx="3352349" cy="58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Medium" panose="020B0702020202020204" pitchFamily="34" charset="0"/>
                    <a:ea typeface="Rocket Sans Medium" panose="020B0702020202020204" pitchFamily="34" charset="0"/>
                  </a:rPr>
                  <a:t>Adam Barney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E4DF07-51FB-B91C-A85B-172400224ACF}"/>
                  </a:ext>
                </a:extLst>
              </p:cNvPr>
              <p:cNvSpPr txBox="1"/>
              <p:nvPr/>
            </p:nvSpPr>
            <p:spPr>
              <a:xfrm>
                <a:off x="1820495" y="5835206"/>
                <a:ext cx="4797701" cy="364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Staff Software Engineer, Rocket Mortgage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CD8E21-CD80-2419-A8B9-7880D7383EF8}"/>
                  </a:ext>
                </a:extLst>
              </p:cNvPr>
              <p:cNvSpPr txBox="1"/>
              <p:nvPr/>
            </p:nvSpPr>
            <p:spPr>
              <a:xfrm>
                <a:off x="1820495" y="6140635"/>
                <a:ext cx="4128194" cy="364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et Sans Light" panose="020B0302020202020204" pitchFamily="34" charset="0"/>
                    <a:ea typeface="Rocket Sans Light" panose="020B0302020202020204" pitchFamily="34" charset="0"/>
                  </a:rPr>
                  <a:t>adambarney@rocketmortgage.com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06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123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Rocket Sans Light</vt:lpstr>
      <vt:lpstr>Rocket Sans Medium</vt:lpstr>
      <vt:lpstr>Office Theme</vt:lpstr>
      <vt:lpstr>PowerPoint Presentation</vt:lpstr>
      <vt:lpstr>PowerPoint Presentation</vt:lpstr>
      <vt:lpstr>What problem are we solving?</vt:lpstr>
      <vt:lpstr>The solution: DevContainers</vt:lpstr>
      <vt:lpstr>What can I do?</vt:lpstr>
      <vt:lpstr>Let’s see it in action!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 Button, Get Development Environment</dc:title>
  <dc:creator>Barney, Adam</dc:creator>
  <cp:lastModifiedBy>Barney, Adam</cp:lastModifiedBy>
  <cp:revision>6</cp:revision>
  <dcterms:created xsi:type="dcterms:W3CDTF">2022-10-14T17:40:06Z</dcterms:created>
  <dcterms:modified xsi:type="dcterms:W3CDTF">2022-10-19T17:42:17Z</dcterms:modified>
</cp:coreProperties>
</file>