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E0CB-B876-7A69-03AE-A1B8C309F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2EEA1-DEFA-0E32-1EA9-7E6F269B6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B85B-A15A-28F1-6187-32450BFD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38B5-2CB0-6012-A2F5-AD737289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CC33-2634-431D-1286-BCD16E60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0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1CEC-CDC1-9C29-6908-203A4354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6B7BF-2E2E-11A3-892B-3057DF26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D7AA-3F25-20FA-26F6-A6B0B303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D1DB-6C55-C593-FB7F-15655D1C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5E27-C809-F85C-A35F-744A2E13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6469D-3FAE-85FB-60B8-0C7B0C8DF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AA641-0C04-2868-1C3C-D1FDC917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0EB6-FC0C-908E-4059-51C5862C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F0EE-DEF0-C88C-C2BC-8771A088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144F-BBEB-8FA0-5464-3FE93596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E2F-AE2C-1F40-6C22-6FE09234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B996-4C03-0016-BA02-E10EA694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B97B-61AF-90EE-256B-11E7B6E8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1A9-0B4B-B5A2-D517-575FF786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A82D-AA98-EF48-EBC0-788D838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FEEA-B6AF-0FDF-F4F4-2A30A0DD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21BB-665A-3739-8202-76ABB0ED4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59AD-DFB7-B3C4-D1C3-566AD8B2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21A7-F10B-14FD-3202-97BC8E9D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0F81-907F-39F2-024C-90F7BD33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BE9-A67D-1402-17BF-56151321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C3B1-4DA2-0012-0F4A-58ADB5CE7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567E-B44B-2146-6F13-476E981B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598C-B292-A04D-178C-82781EEC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4AB78-86EF-74E9-834A-14776230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69B1-C6AD-FE91-1B0E-58FC6384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8C58-FBCA-651B-6D92-F3D95080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3BA4-9EE0-8C1C-1D8B-F6F5636D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D6441-1071-2264-7908-FFF872F6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920B2-6466-C42D-AECF-8EC6C1B97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355CB-587A-1742-57C6-6653AE679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1D439-9BCD-97B2-065E-0FCB8064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D6BF3-5545-1FDA-A757-AC33665E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CED38-2731-8D8F-3FF5-1C37C97E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D22D-40E4-885E-C10B-8078D9B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093D8-64D4-5099-0416-1584E249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A45D-D6F5-3655-96D0-5EFAB3CC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8D822-304E-D915-6BE1-C880DE21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2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CD4BB-0A3F-A075-4559-F4D37FCB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BBA1C-4563-7E05-9169-A78F58C4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8531-1F41-8224-17BD-EF0D388D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1F74-F255-9E7F-B653-D1D824F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7CEF-C4BF-12D5-AFEF-F1F55BA2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6A48-FBBA-11EC-CB65-524BB81F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AC2E3-AF04-C0C6-33E9-2384A4C6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91945-C273-4DEB-B6F6-42816402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D0CB-467A-60CE-36FE-A58B894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39EF-BC53-468B-FCAD-ABC5D788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B9FEF-B85E-5801-DB6C-B1476D41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9864-04B4-1309-9EC7-28049527B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3DBEF-D4F8-532D-92BB-7C19D4DF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2196-BA06-4888-F4FC-83D32BA4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8E26A-0545-2D6A-19C1-B82349E2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CAD77-33D8-0472-8E05-91DA7061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C137-DB70-ACFC-3A98-E7AFA999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F4323-D39E-AC3E-241E-5EECB5F89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4ED5-DBC8-49E8-8D6E-1C3C2E66752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22C4-4024-4AE0-B36C-EBCDC4AFE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86C9-76BB-38E5-7D78-57FD0A5DD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2416-F6F6-8805-5B4E-C314282FA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Press Button, Get Development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CB6C3-352C-AB41-7E73-9A39413F0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 Containers in Action</a:t>
            </a:r>
          </a:p>
        </p:txBody>
      </p:sp>
    </p:spTree>
    <p:extLst>
      <p:ext uri="{BB962C8B-B14F-4D97-AF65-F5344CB8AC3E}">
        <p14:creationId xmlns:p14="http://schemas.microsoft.com/office/powerpoint/2010/main" val="54892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D657-0527-0FE3-155E-6DD4B0AC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F48A-30F5-4707-8944-7CB779C8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0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95F7-92F7-EDFF-E18B-C81A7B4F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are we solving?</a:t>
            </a:r>
          </a:p>
        </p:txBody>
      </p:sp>
    </p:spTree>
    <p:extLst>
      <p:ext uri="{BB962C8B-B14F-4D97-AF65-F5344CB8AC3E}">
        <p14:creationId xmlns:p14="http://schemas.microsoft.com/office/powerpoint/2010/main" val="365234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1924-9F75-5884-57D0-17AECF34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</a:t>
            </a:r>
            <a:r>
              <a:rPr lang="en-US" dirty="0" err="1"/>
              <a:t>DevContainers</a:t>
            </a:r>
            <a:endParaRPr lang="en-US" dirty="0"/>
          </a:p>
        </p:txBody>
      </p:sp>
      <p:pic>
        <p:nvPicPr>
          <p:cNvPr id="1026" name="Picture 2" descr="Container Architecture">
            <a:extLst>
              <a:ext uri="{FF2B5EF4-FFF2-40B4-BE49-F238E27FC236}">
                <a16:creationId xmlns:a16="http://schemas.microsoft.com/office/drawing/2014/main" id="{6C4DF06E-9DF6-DAFC-4920-B26567D1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006844"/>
            <a:ext cx="92202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5B87F-8FA8-561E-9F65-A4A0702CB141}"/>
              </a:ext>
            </a:extLst>
          </p:cNvPr>
          <p:cNvSpPr txBox="1"/>
          <p:nvPr/>
        </p:nvSpPr>
        <p:spPr>
          <a:xfrm>
            <a:off x="5243052" y="6308209"/>
            <a:ext cx="673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from: https://code.visualstudio.com/docs/remote/containers</a:t>
            </a:r>
          </a:p>
        </p:txBody>
      </p:sp>
    </p:spTree>
    <p:extLst>
      <p:ext uri="{BB962C8B-B14F-4D97-AF65-F5344CB8AC3E}">
        <p14:creationId xmlns:p14="http://schemas.microsoft.com/office/powerpoint/2010/main" val="33701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3EF6-D57C-6EDE-4946-B084D35D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15F6-2455-9713-7078-367E6F9B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968" y="1825625"/>
            <a:ext cx="5343832" cy="4351338"/>
          </a:xfrm>
        </p:spPr>
        <p:txBody>
          <a:bodyPr/>
          <a:lstStyle/>
          <a:p>
            <a:r>
              <a:rPr lang="en-US" dirty="0"/>
              <a:t>Play with a new language / framework without installing it</a:t>
            </a:r>
          </a:p>
          <a:p>
            <a:r>
              <a:rPr lang="en-US" dirty="0"/>
              <a:t>Create a consistent, standard environment for collaboration</a:t>
            </a:r>
          </a:p>
          <a:p>
            <a:pPr lvl="1"/>
            <a:r>
              <a:rPr lang="en-US" dirty="0"/>
              <a:t>Enterprise</a:t>
            </a:r>
          </a:p>
          <a:p>
            <a:pPr lvl="1"/>
            <a:r>
              <a:rPr lang="en-US" dirty="0"/>
              <a:t>Open-Source projects</a:t>
            </a:r>
          </a:p>
          <a:p>
            <a:r>
              <a:rPr lang="en-US" dirty="0"/>
              <a:t>Ease the process of onboarding new engineers</a:t>
            </a:r>
          </a:p>
        </p:txBody>
      </p:sp>
    </p:spTree>
    <p:extLst>
      <p:ext uri="{BB962C8B-B14F-4D97-AF65-F5344CB8AC3E}">
        <p14:creationId xmlns:p14="http://schemas.microsoft.com/office/powerpoint/2010/main" val="213906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BAFEA-C89B-52D6-D339-7657BFD5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it in action!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F225B-BF31-30FF-416D-F47E17C2A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1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Press Button, Get Development Environment</vt:lpstr>
      <vt:lpstr>Yo.</vt:lpstr>
      <vt:lpstr>What problem are we solving?</vt:lpstr>
      <vt:lpstr>The solution: DevContainers</vt:lpstr>
      <vt:lpstr>What can I do?</vt:lpstr>
      <vt:lpstr>Let’s see it in action!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 Button, Get Development Environment</dc:title>
  <dc:creator>Barney, Adam</dc:creator>
  <cp:lastModifiedBy>Barney, Adam</cp:lastModifiedBy>
  <cp:revision>3</cp:revision>
  <dcterms:created xsi:type="dcterms:W3CDTF">2022-10-14T17:40:06Z</dcterms:created>
  <dcterms:modified xsi:type="dcterms:W3CDTF">2022-10-14T21:17:48Z</dcterms:modified>
</cp:coreProperties>
</file>