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6" r:id="rId2"/>
    <p:sldId id="293" r:id="rId3"/>
    <p:sldId id="316" r:id="rId4"/>
    <p:sldId id="317" r:id="rId5"/>
    <p:sldId id="318" r:id="rId6"/>
    <p:sldId id="320" r:id="rId7"/>
    <p:sldId id="321" r:id="rId8"/>
    <p:sldId id="322" r:id="rId9"/>
    <p:sldId id="319" r:id="rId10"/>
    <p:sldId id="323" r:id="rId11"/>
    <p:sldId id="324" r:id="rId12"/>
    <p:sldId id="325" r:id="rId13"/>
    <p:sldId id="326" r:id="rId14"/>
    <p:sldId id="328" r:id="rId15"/>
    <p:sldId id="327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6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AFF"/>
    <a:srgbClr val="5CC21E"/>
    <a:srgbClr val="C92131"/>
    <a:srgbClr val="D32629"/>
    <a:srgbClr val="A4302D"/>
    <a:srgbClr val="041827"/>
    <a:srgbClr val="FFD933"/>
    <a:srgbClr val="E97D1A"/>
    <a:srgbClr val="05A5DB"/>
    <a:srgbClr val="A66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73D35F-9421-A04E-B4A9-545E40336A2A}" v="11" dt="2019-08-09T17:51:53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21" autoAdjust="0"/>
  </p:normalViewPr>
  <p:slideViewPr>
    <p:cSldViewPr snapToGrid="0">
      <p:cViewPr>
        <p:scale>
          <a:sx n="75" d="100"/>
          <a:sy n="75" d="100"/>
        </p:scale>
        <p:origin x="138" y="216"/>
      </p:cViewPr>
      <p:guideLst>
        <p:guide orient="horz" pos="1008"/>
        <p:guide pos="6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dinger, Sarah" userId="6f823a67-affe-4227-bf20-ac143f82e5a5" providerId="ADAL" clId="{D573D35F-9421-A04E-B4A9-545E40336A2A}"/>
    <pc:docChg chg="modSld">
      <pc:chgData name="Kindinger, Sarah" userId="6f823a67-affe-4227-bf20-ac143f82e5a5" providerId="ADAL" clId="{D573D35F-9421-A04E-B4A9-545E40336A2A}" dt="2019-08-09T17:51:53.061" v="10" actId="20577"/>
      <pc:docMkLst>
        <pc:docMk/>
      </pc:docMkLst>
      <pc:sldChg chg="modSp">
        <pc:chgData name="Kindinger, Sarah" userId="6f823a67-affe-4227-bf20-ac143f82e5a5" providerId="ADAL" clId="{D573D35F-9421-A04E-B4A9-545E40336A2A}" dt="2019-08-09T17:51:15.011" v="9" actId="1036"/>
        <pc:sldMkLst>
          <pc:docMk/>
          <pc:sldMk cId="3954754037" sldId="276"/>
        </pc:sldMkLst>
        <pc:spChg chg="mod">
          <ac:chgData name="Kindinger, Sarah" userId="6f823a67-affe-4227-bf20-ac143f82e5a5" providerId="ADAL" clId="{D573D35F-9421-A04E-B4A9-545E40336A2A}" dt="2019-08-09T17:51:15.011" v="9" actId="1036"/>
          <ac:spMkLst>
            <pc:docMk/>
            <pc:sldMk cId="3954754037" sldId="276"/>
            <ac:spMk id="7" creationId="{FA242FD7-2364-3642-8FDE-F0A939DFB06A}"/>
          </ac:spMkLst>
        </pc:spChg>
      </pc:sldChg>
      <pc:sldChg chg="modSp">
        <pc:chgData name="Kindinger, Sarah" userId="6f823a67-affe-4227-bf20-ac143f82e5a5" providerId="ADAL" clId="{D573D35F-9421-A04E-B4A9-545E40336A2A}" dt="2019-08-09T17:51:53.061" v="10" actId="20577"/>
        <pc:sldMkLst>
          <pc:docMk/>
          <pc:sldMk cId="752404881" sldId="302"/>
        </pc:sldMkLst>
        <pc:spChg chg="mod">
          <ac:chgData name="Kindinger, Sarah" userId="6f823a67-affe-4227-bf20-ac143f82e5a5" providerId="ADAL" clId="{D573D35F-9421-A04E-B4A9-545E40336A2A}" dt="2019-08-09T17:51:53.061" v="10" actId="20577"/>
          <ac:spMkLst>
            <pc:docMk/>
            <pc:sldMk cId="752404881" sldId="302"/>
            <ac:spMk id="11" creationId="{2D6D5E08-A9D5-A241-89B0-DE7095C78C45}"/>
          </ac:spMkLst>
        </pc:spChg>
      </pc:sldChg>
    </pc:docChg>
  </pc:docChgLst>
  <pc:docChgLst>
    <pc:chgData name="Barney, Adam" userId="8065dc43-25c5-498b-84d4-9e071090866c" providerId="ADAL" clId="{55E4DA86-2156-4E58-8D00-A95C8A280C34}"/>
    <pc:docChg chg="undo modSld">
      <pc:chgData name="Barney, Adam" userId="8065dc43-25c5-498b-84d4-9e071090866c" providerId="ADAL" clId="{55E4DA86-2156-4E58-8D00-A95C8A280C34}" dt="2019-08-09T17:49:22.682" v="82" actId="1035"/>
      <pc:docMkLst>
        <pc:docMk/>
      </pc:docMkLst>
      <pc:sldChg chg="modSp">
        <pc:chgData name="Barney, Adam" userId="8065dc43-25c5-498b-84d4-9e071090866c" providerId="ADAL" clId="{55E4DA86-2156-4E58-8D00-A95C8A280C34}" dt="2019-08-09T17:48:02.416" v="5" actId="113"/>
        <pc:sldMkLst>
          <pc:docMk/>
          <pc:sldMk cId="3954754037" sldId="276"/>
        </pc:sldMkLst>
        <pc:spChg chg="mod">
          <ac:chgData name="Barney, Adam" userId="8065dc43-25c5-498b-84d4-9e071090866c" providerId="ADAL" clId="{55E4DA86-2156-4E58-8D00-A95C8A280C34}" dt="2019-08-09T17:48:02.141" v="4" actId="113"/>
          <ac:spMkLst>
            <pc:docMk/>
            <pc:sldMk cId="3954754037" sldId="276"/>
            <ac:spMk id="7" creationId="{FA242FD7-2364-3642-8FDE-F0A939DFB06A}"/>
          </ac:spMkLst>
        </pc:spChg>
        <pc:spChg chg="mod">
          <ac:chgData name="Barney, Adam" userId="8065dc43-25c5-498b-84d4-9e071090866c" providerId="ADAL" clId="{55E4DA86-2156-4E58-8D00-A95C8A280C34}" dt="2019-08-09T17:48:02.416" v="5" actId="113"/>
          <ac:spMkLst>
            <pc:docMk/>
            <pc:sldMk cId="3954754037" sldId="276"/>
            <ac:spMk id="14" creationId="{89787705-60D6-1341-A54A-2D6607411694}"/>
          </ac:spMkLst>
        </pc:spChg>
      </pc:sldChg>
      <pc:sldChg chg="modSp">
        <pc:chgData name="Barney, Adam" userId="8065dc43-25c5-498b-84d4-9e071090866c" providerId="ADAL" clId="{55E4DA86-2156-4E58-8D00-A95C8A280C34}" dt="2019-08-09T17:49:22.682" v="82" actId="1035"/>
        <pc:sldMkLst>
          <pc:docMk/>
          <pc:sldMk cId="1110604668" sldId="305"/>
        </pc:sldMkLst>
        <pc:spChg chg="mod">
          <ac:chgData name="Barney, Adam" userId="8065dc43-25c5-498b-84d4-9e071090866c" providerId="ADAL" clId="{55E4DA86-2156-4E58-8D00-A95C8A280C34}" dt="2019-08-09T17:49:22.349" v="72" actId="1035"/>
          <ac:spMkLst>
            <pc:docMk/>
            <pc:sldMk cId="1110604668" sldId="305"/>
            <ac:spMk id="6" creationId="{86FAD9ED-B824-8F4B-9DF7-800EF7F74D1E}"/>
          </ac:spMkLst>
        </pc:spChg>
        <pc:spChg chg="mod">
          <ac:chgData name="Barney, Adam" userId="8065dc43-25c5-498b-84d4-9e071090866c" providerId="ADAL" clId="{55E4DA86-2156-4E58-8D00-A95C8A280C34}" dt="2019-08-09T17:49:22.682" v="82" actId="1035"/>
          <ac:spMkLst>
            <pc:docMk/>
            <pc:sldMk cId="1110604668" sldId="305"/>
            <ac:spMk id="41" creationId="{0670A689-E69D-4345-AC83-D7F638A17770}"/>
          </ac:spMkLst>
        </pc:spChg>
      </pc:sldChg>
    </pc:docChg>
  </pc:docChgLst>
  <pc:docChgLst>
    <pc:chgData name="Barney, Adam" userId="S::adambarney@quickenloans.com::8065dc43-25c5-498b-84d4-9e071090866c" providerId="AD" clId="Web-{35F3FCDB-FE04-4569-B780-2F5E9D0383ED}"/>
    <pc:docChg chg="modSld">
      <pc:chgData name="Barney, Adam" userId="S::adambarney@quickenloans.com::8065dc43-25c5-498b-84d4-9e071090866c" providerId="AD" clId="Web-{35F3FCDB-FE04-4569-B780-2F5E9D0383ED}" dt="2019-08-13T18:18:11.789" v="3" actId="20577"/>
      <pc:docMkLst>
        <pc:docMk/>
      </pc:docMkLst>
      <pc:sldChg chg="modSp">
        <pc:chgData name="Barney, Adam" userId="S::adambarney@quickenloans.com::8065dc43-25c5-498b-84d4-9e071090866c" providerId="AD" clId="Web-{35F3FCDB-FE04-4569-B780-2F5E9D0383ED}" dt="2019-08-13T18:18:11.789" v="2" actId="20577"/>
        <pc:sldMkLst>
          <pc:docMk/>
          <pc:sldMk cId="1977007414" sldId="314"/>
        </pc:sldMkLst>
        <pc:spChg chg="mod">
          <ac:chgData name="Barney, Adam" userId="S::adambarney@quickenloans.com::8065dc43-25c5-498b-84d4-9e071090866c" providerId="AD" clId="Web-{35F3FCDB-FE04-4569-B780-2F5E9D0383ED}" dt="2019-08-13T18:18:11.789" v="2" actId="20577"/>
          <ac:spMkLst>
            <pc:docMk/>
            <pc:sldMk cId="1977007414" sldId="314"/>
            <ac:spMk id="43" creationId="{A0EAE109-7373-E345-809B-FC7D94EFC7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21B8B-00AD-A747-8DB8-0E69FC3A653A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8CD7E-1197-9041-9EA9-3B1097BE4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6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up with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6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Non-trailing named arguments</a:t>
            </a:r>
          </a:p>
          <a:p>
            <a:r>
              <a:rPr lang="en-US" dirty="0"/>
              <a:t>Safe efficient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55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safe efficient code 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6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Read-only members</a:t>
            </a:r>
          </a:p>
          <a:p>
            <a:r>
              <a:rPr lang="en-US" dirty="0">
                <a:cs typeface="Calibri"/>
              </a:rPr>
              <a:t>Default interface members</a:t>
            </a:r>
          </a:p>
          <a:p>
            <a:r>
              <a:rPr lang="en-US" dirty="0">
                <a:cs typeface="Calibri"/>
              </a:rPr>
              <a:t>Pattern matching enhancements</a:t>
            </a:r>
          </a:p>
          <a:p>
            <a:r>
              <a:rPr lang="en-US" dirty="0">
                <a:cs typeface="Calibri"/>
              </a:rPr>
              <a:t>Using declarations</a:t>
            </a:r>
          </a:p>
          <a:p>
            <a:r>
              <a:rPr lang="en-US" dirty="0">
                <a:cs typeface="Calibri"/>
              </a:rPr>
              <a:t>Static local functions</a:t>
            </a:r>
          </a:p>
          <a:p>
            <a:r>
              <a:rPr lang="en-US" dirty="0">
                <a:cs typeface="Calibri"/>
              </a:rPr>
              <a:t>Disposable ref structs</a:t>
            </a:r>
          </a:p>
          <a:p>
            <a:r>
              <a:rPr lang="en-US" dirty="0">
                <a:cs typeface="Calibri"/>
              </a:rPr>
              <a:t>Nullable reference types</a:t>
            </a:r>
          </a:p>
          <a:p>
            <a:r>
              <a:rPr lang="en-US" dirty="0">
                <a:cs typeface="Calibri"/>
              </a:rPr>
              <a:t>Async streams</a:t>
            </a:r>
          </a:p>
          <a:p>
            <a:r>
              <a:rPr lang="en-US" dirty="0">
                <a:cs typeface="Calibri"/>
              </a:rPr>
              <a:t>Indices and ranges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79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86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8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up with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38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Classes, structs, interfaces, properties,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Events</a:t>
            </a:r>
          </a:p>
          <a:p>
            <a:r>
              <a:rPr lang="en-US" dirty="0"/>
              <a:t>Expressions,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21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  <a:p>
            <a:r>
              <a:rPr lang="en-US" dirty="0"/>
              <a:t>Partial types</a:t>
            </a:r>
          </a:p>
          <a:p>
            <a:r>
              <a:rPr lang="en-US" dirty="0"/>
              <a:t>Static classes</a:t>
            </a:r>
          </a:p>
          <a:p>
            <a:r>
              <a:rPr lang="en-US" dirty="0"/>
              <a:t>Nullable VALUE types</a:t>
            </a:r>
          </a:p>
          <a:p>
            <a:r>
              <a:rPr lang="en-US" dirty="0"/>
              <a:t>Anonymous methods, delegates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LINQ</a:t>
            </a:r>
          </a:p>
          <a:p>
            <a:r>
              <a:rPr lang="en-US" dirty="0"/>
              <a:t>Lambdas, Extension methods, anonymous types</a:t>
            </a:r>
          </a:p>
          <a:p>
            <a:r>
              <a:rPr lang="en-US" dirty="0"/>
              <a:t>Auto-properties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56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19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 / AWAIT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79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ROSLYN REWRITE – “Catch-up” release</a:t>
            </a:r>
          </a:p>
          <a:p>
            <a:r>
              <a:rPr lang="en-US" dirty="0"/>
              <a:t>Syntactic Sugar - Auto-prop initializers, expression-bodied members, etc..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String interpolation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Null propagation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nameof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Static imports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58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Tuples &amp; Deconstruction</a:t>
            </a:r>
          </a:p>
          <a:p>
            <a:r>
              <a:rPr lang="en-US" dirty="0"/>
              <a:t>Pattern Matching</a:t>
            </a:r>
          </a:p>
          <a:p>
            <a:r>
              <a:rPr lang="en-US" dirty="0"/>
              <a:t>Out variables</a:t>
            </a:r>
          </a:p>
          <a:p>
            <a:r>
              <a:rPr lang="en-US" dirty="0"/>
              <a:t>Local functions</a:t>
            </a:r>
          </a:p>
          <a:p>
            <a:r>
              <a:rPr lang="en-US" dirty="0"/>
              <a:t>Throw expressions</a:t>
            </a:r>
          </a:p>
          <a:p>
            <a:r>
              <a:rPr lang="en-US" dirty="0"/>
              <a:t>More expression-bodied members</a:t>
            </a:r>
          </a:p>
          <a:p>
            <a:r>
              <a:rPr lang="en-US" dirty="0"/>
              <a:t>Ref locals and returns</a:t>
            </a:r>
          </a:p>
          <a:p>
            <a:r>
              <a:rPr lang="en-US" dirty="0"/>
              <a:t>Binary literals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58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 main</a:t>
            </a:r>
          </a:p>
          <a:p>
            <a:r>
              <a:rPr lang="en-US" dirty="0"/>
              <a:t>Default literals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8CD7E-1197-9041-9EA9-3B1097BE46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EF3ED9-A8D5-3543-9986-EC3F973AC1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DDE2DEF-A2DA-7144-814D-951649ECD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2ACB31F-22D5-9342-AFCD-7AEE8CA59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D3262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7F26C-59AD-C74B-8AB4-47DA5D7F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87760-35F5-1741-B2EB-290C537D6DFB}" type="datetime1">
              <a:rPr lang="en-US" smtClean="0"/>
              <a:t>8/15/2019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712DF7-1F59-044D-829B-A1C81189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Sample - x33005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43AF8-3435-7640-AE41-B2EC446F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08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68E43-8554-AD4F-9499-A3183516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26B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7A691-89AB-3A4F-B7EB-7D318A62533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50863-5227-5D48-AAFA-980059B9E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70150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78C86-2D2E-A748-9D78-D0FC4361F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4987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D3262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C72E1-D72F-9144-A117-6B3D9CC4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B59749-A75E-7047-B887-1D0D1254B8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1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 - White Head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86C785-9843-7F44-9035-07B9E6E91F47}"/>
              </a:ext>
            </a:extLst>
          </p:cNvPr>
          <p:cNvSpPr/>
          <p:nvPr userDrawn="1"/>
        </p:nvSpPr>
        <p:spPr>
          <a:xfrm>
            <a:off x="0" y="5930"/>
            <a:ext cx="12192000" cy="1527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36B6B-0A0B-A64A-8D83-0D3F2FEC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661A-D07D-F34E-93BC-7E293E742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49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1A18-C094-3548-9CE7-6CAD0EA9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CBB3EF-A5EF-7C40-8B2F-D80B385774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87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 - Blue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0C5D018-ADE9-624F-BFBB-AC65906C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2AA8184-3654-7C4A-9EE1-4A4D729B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49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43C166-F8DD-7D4C-BFE1-A8E998104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A5C8AC-8BF9-E74C-A456-FF7256F286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1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 - Whit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098741-C10D-4C46-B089-EACBC781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88A026A-A857-D747-9455-544FBD2AE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49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19FB2-0C20-5149-A7D3-44540006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26B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1BA9F0-34D4-384C-9388-3CF243BBBA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0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 Head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86C785-9843-7F44-9035-07B9E6E91F47}"/>
              </a:ext>
            </a:extLst>
          </p:cNvPr>
          <p:cNvSpPr/>
          <p:nvPr userDrawn="1"/>
        </p:nvSpPr>
        <p:spPr>
          <a:xfrm>
            <a:off x="0" y="-5463"/>
            <a:ext cx="12192000" cy="1527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536B6B-0A0B-A64A-8D83-0D3F2FEC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E087C-F3A0-FD49-B18C-8B93B3AB5E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4453A-2C86-CC4C-99B2-4F36D6F6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9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6B6B-0A0B-A64A-8D83-0D3F2FEC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0E087C-F3A0-FD49-B18C-8B93B3AB5E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9793C-4A43-6F4B-80BB-ECEF635E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4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hit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3798FAE-0B7F-9449-B1F4-BAC0827B65E1}"/>
              </a:ext>
            </a:extLst>
          </p:cNvPr>
          <p:cNvSpPr/>
          <p:nvPr userDrawn="1"/>
        </p:nvSpPr>
        <p:spPr>
          <a:xfrm>
            <a:off x="0" y="5849471"/>
            <a:ext cx="12192000" cy="1008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8098741-C10D-4C46-B089-EACBC781D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00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545687-1BA4-5F4A-A282-8B7F8063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426B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9B3E61-0157-A64F-80FD-870D371E13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3436" y="6240113"/>
            <a:ext cx="1930356" cy="23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90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Blue Footer">
    <p:bg>
      <p:bgPr>
        <a:solidFill>
          <a:srgbClr val="0418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C3AD0-4B74-1043-B6A1-73365C2A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4BDDD-35E0-6842-B25C-F01617C41F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0002" y="6243766"/>
            <a:ext cx="1837224" cy="22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0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AEB64-E166-FE41-AAF9-609947544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AA625-B6EE-6145-86CC-52E0C18A7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5EB6-7AED-FA43-8CE6-D9B320CCB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49147" y="6176963"/>
            <a:ext cx="1716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cket Sans" panose="020B0602020202020204" pitchFamily="34" charset="0"/>
                <a:ea typeface="Rocket Sans" panose="020B0602020202020204" pitchFamily="34" charset="0"/>
              </a:defRPr>
            </a:lvl1pPr>
          </a:lstStyle>
          <a:p>
            <a:fld id="{0B7EFA1C-E4DE-344B-BACE-D11BF3FE26C1}" type="datetime1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3A66D-37BB-1F47-802E-BC576707F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23113" y="6176963"/>
            <a:ext cx="36310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cket Sans" panose="020B0602020202020204" pitchFamily="34" charset="0"/>
                <a:ea typeface="Rocket Sans" panose="020B0602020202020204" pitchFamily="34" charset="0"/>
              </a:defRPr>
            </a:lvl1pPr>
          </a:lstStyle>
          <a:p>
            <a:r>
              <a:rPr lang="en-US"/>
              <a:t>John Sample - x33005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FAB26-DFBC-CE4E-95CE-F26AF5E62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99374" y="6176963"/>
            <a:ext cx="14544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cket Sans" panose="020B0602020202020204" pitchFamily="34" charset="0"/>
                <a:ea typeface="Rocket Sans" panose="020B0602020202020204" pitchFamily="34" charset="0"/>
              </a:defRPr>
            </a:lvl1pPr>
          </a:lstStyle>
          <a:p>
            <a:fld id="{3D1785CF-2F9B-1D40-9AD4-FE45D2E55E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1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8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cket Sans" panose="020B0602020202020204" pitchFamily="34" charset="0"/>
          <a:ea typeface="Rocket Sans" panose="020B0602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devblogs.microsoft.com/dotnet/category/c/" TargetMode="External"/><Relationship Id="rId5" Type="http://schemas.openxmlformats.org/officeDocument/2006/relationships/hyperlink" Target="https://github.com/dotnet/csharplang" TargetMode="External"/><Relationship Id="rId4" Type="http://schemas.openxmlformats.org/officeDocument/2006/relationships/hyperlink" Target="https://docs.microsoft.com/en-us/dotnet/csharp/whats-new/csharp-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FFEC6E-3C7F-7249-8793-798563351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3373"/>
          <a:stretch/>
        </p:blipFill>
        <p:spPr>
          <a:xfrm flipH="1">
            <a:off x="524886" y="244374"/>
            <a:ext cx="11176300" cy="383201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00675B-0A70-7F4D-8360-029C043FB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1607" y="4360496"/>
            <a:ext cx="4676094" cy="22176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197AFF"/>
                </a:solidFill>
              </a:rPr>
              <a:t>Adam Barney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Quicken Loans</a:t>
            </a:r>
          </a:p>
          <a:p>
            <a:r>
              <a:rPr lang="en-US" sz="2200" dirty="0">
                <a:solidFill>
                  <a:schemeClr val="bg1"/>
                </a:solidFill>
              </a:rPr>
              <a:t>Senior Software Engineer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adam@adambarney.com</a:t>
            </a:r>
          </a:p>
          <a:p>
            <a:r>
              <a:rPr lang="en-US" sz="1800" dirty="0">
                <a:solidFill>
                  <a:schemeClr val="bg1"/>
                </a:solidFill>
              </a:rPr>
              <a:t>adambarney@quickenloans.com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FA242FD7-2364-3642-8FDE-F0A939DF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352" y="5168792"/>
            <a:ext cx="3908300" cy="2217680"/>
          </a:xfrm>
        </p:spPr>
        <p:txBody>
          <a:bodyPr anchor="t" anchorCtr="0">
            <a:normAutofit/>
          </a:bodyPr>
          <a:lstStyle/>
          <a:p>
            <a:r>
              <a:rPr lang="en-US" sz="7200" b="1" dirty="0"/>
              <a:t>up with </a:t>
            </a:r>
            <a:endParaRPr lang="en-US" sz="11500" b="1" dirty="0">
              <a:solidFill>
                <a:srgbClr val="00B0F0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9381AC-1DBF-D64A-891E-E1C442D6AEAC}"/>
              </a:ext>
            </a:extLst>
          </p:cNvPr>
          <p:cNvCxnSpPr>
            <a:cxnSpLocks/>
          </p:cNvCxnSpPr>
          <p:nvPr/>
        </p:nvCxnSpPr>
        <p:spPr>
          <a:xfrm>
            <a:off x="6967665" y="4452466"/>
            <a:ext cx="0" cy="211767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33DAE7-66E1-6640-9167-8BFC45212518}"/>
              </a:ext>
            </a:extLst>
          </p:cNvPr>
          <p:cNvGrpSpPr/>
          <p:nvPr/>
        </p:nvGrpSpPr>
        <p:grpSpPr>
          <a:xfrm>
            <a:off x="4726336" y="4338589"/>
            <a:ext cx="1915977" cy="1862840"/>
            <a:chOff x="4498653" y="4112424"/>
            <a:chExt cx="2217681" cy="2217681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8683491D-75B3-104C-A316-2E56ED85164E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971D1FCC-C83F-A648-8B7F-17DE3641C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  <p:sp>
        <p:nvSpPr>
          <p:cNvPr id="14" name="Title 10">
            <a:extLst>
              <a:ext uri="{FF2B5EF4-FFF2-40B4-BE49-F238E27FC236}">
                <a16:creationId xmlns:a16="http://schemas.microsoft.com/office/drawing/2014/main" id="{89787705-60D6-1341-A54A-2D6607411694}"/>
              </a:ext>
            </a:extLst>
          </p:cNvPr>
          <p:cNvSpPr txBox="1">
            <a:spLocks/>
          </p:cNvSpPr>
          <p:nvPr/>
        </p:nvSpPr>
        <p:spPr>
          <a:xfrm>
            <a:off x="774352" y="4360493"/>
            <a:ext cx="3908300" cy="22176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  <a:cs typeface="+mj-cs"/>
              </a:defRPr>
            </a:lvl1pPr>
          </a:lstStyle>
          <a:p>
            <a:r>
              <a:rPr lang="en-US" sz="7200" b="1" dirty="0"/>
              <a:t>keeping</a:t>
            </a:r>
            <a:endParaRPr lang="en-US" sz="8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754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CD928-D901-47A1-B634-2BE0B22CE540}"/>
              </a:ext>
            </a:extLst>
          </p:cNvPr>
          <p:cNvGrpSpPr/>
          <p:nvPr/>
        </p:nvGrpSpPr>
        <p:grpSpPr>
          <a:xfrm>
            <a:off x="4960637" y="2080497"/>
            <a:ext cx="2201394" cy="2111902"/>
            <a:chOff x="4910202" y="1469271"/>
            <a:chExt cx="2354724" cy="2259000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DAD5B44-A12C-B746-BCDF-420EA73DE349}"/>
                </a:ext>
              </a:extLst>
            </p:cNvPr>
            <p:cNvSpPr/>
            <p:nvPr/>
          </p:nvSpPr>
          <p:spPr>
            <a:xfrm>
              <a:off x="5452157" y="187667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AAAC20A6-2C62-DA47-A98E-9797354E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489" y="1469271"/>
              <a:ext cx="2323437" cy="2259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E5C2C-21D9-1A41-AB53-A330AD1E1DB2}"/>
                </a:ext>
              </a:extLst>
            </p:cNvPr>
            <p:cNvSpPr txBox="1"/>
            <p:nvPr/>
          </p:nvSpPr>
          <p:spPr>
            <a:xfrm rot="19855733">
              <a:off x="4910202" y="17629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3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199739-D86E-8746-8265-E56340273463}"/>
                </a:ext>
              </a:extLst>
            </p:cNvPr>
            <p:cNvSpPr txBox="1"/>
            <p:nvPr/>
          </p:nvSpPr>
          <p:spPr>
            <a:xfrm>
              <a:off x="5256765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3.5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E05A75-9D6E-487E-9961-596C4F5D303E}"/>
              </a:ext>
            </a:extLst>
          </p:cNvPr>
          <p:cNvGrpSpPr/>
          <p:nvPr/>
        </p:nvGrpSpPr>
        <p:grpSpPr>
          <a:xfrm>
            <a:off x="31321" y="3710471"/>
            <a:ext cx="2254827" cy="2111902"/>
            <a:chOff x="-148403" y="3432744"/>
            <a:chExt cx="2411879" cy="225900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9DC53C1D-4716-7E4D-AD25-0E72A1AF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9961" y="3432744"/>
              <a:ext cx="2323437" cy="2259000"/>
            </a:xfrm>
            <a:prstGeom prst="rect">
              <a:avLst/>
            </a:prstGeom>
          </p:spPr>
        </p:pic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90A2C961-7B2D-074B-9471-AECD72369190}"/>
                </a:ext>
              </a:extLst>
            </p:cNvPr>
            <p:cNvSpPr/>
            <p:nvPr/>
          </p:nvSpPr>
          <p:spPr>
            <a:xfrm>
              <a:off x="440897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353450-2984-3E4B-862A-B0473968759C}"/>
                </a:ext>
              </a:extLst>
            </p:cNvPr>
            <p:cNvSpPr txBox="1"/>
            <p:nvPr/>
          </p:nvSpPr>
          <p:spPr>
            <a:xfrm rot="19855733">
              <a:off x="-148403" y="3704343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6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EDF5CE-1DEF-E94C-9F49-B4E989C0B7C5}"/>
                </a:ext>
              </a:extLst>
            </p:cNvPr>
            <p:cNvSpPr txBox="1"/>
            <p:nvPr/>
          </p:nvSpPr>
          <p:spPr>
            <a:xfrm>
              <a:off x="256258" y="410549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2015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E7694B-EE29-4C16-BB5D-C541964E06BB}"/>
              </a:ext>
            </a:extLst>
          </p:cNvPr>
          <p:cNvGrpSpPr/>
          <p:nvPr/>
        </p:nvGrpSpPr>
        <p:grpSpPr>
          <a:xfrm>
            <a:off x="1983933" y="3710471"/>
            <a:ext cx="2259471" cy="2111902"/>
            <a:chOff x="1851465" y="3432744"/>
            <a:chExt cx="2416846" cy="2259000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A04188F2-5C8D-664C-B7B3-A2F4309B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4874" y="3432744"/>
              <a:ext cx="2323437" cy="2259000"/>
            </a:xfrm>
            <a:prstGeom prst="rect">
              <a:avLst/>
            </a:prstGeom>
          </p:spPr>
        </p:pic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E308FE9-DD2B-9747-B159-AC066BE9548D}"/>
                </a:ext>
              </a:extLst>
            </p:cNvPr>
            <p:cNvSpPr/>
            <p:nvPr/>
          </p:nvSpPr>
          <p:spPr>
            <a:xfrm>
              <a:off x="2459351" y="388764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F9EB94-A8C8-CE4E-9C14-5928AB9C17B1}"/>
                </a:ext>
              </a:extLst>
            </p:cNvPr>
            <p:cNvSpPr txBox="1"/>
            <p:nvPr/>
          </p:nvSpPr>
          <p:spPr>
            <a:xfrm rot="19855733">
              <a:off x="1851465" y="367807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7.0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03D5C6-08A2-FB44-BB91-30F1F8F91920}"/>
                </a:ext>
              </a:extLst>
            </p:cNvPr>
            <p:cNvSpPr txBox="1"/>
            <p:nvPr/>
          </p:nvSpPr>
          <p:spPr>
            <a:xfrm>
              <a:off x="2235017" y="4153586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Mar.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4.6.2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7AEA2B-F967-4479-924A-D121C5710660}"/>
              </a:ext>
            </a:extLst>
          </p:cNvPr>
          <p:cNvGrpSpPr/>
          <p:nvPr/>
        </p:nvGrpSpPr>
        <p:grpSpPr>
          <a:xfrm>
            <a:off x="3941189" y="3710471"/>
            <a:ext cx="2249210" cy="2111902"/>
            <a:chOff x="3872813" y="3432744"/>
            <a:chExt cx="2405871" cy="2259000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62903238-6B2E-0A43-97DD-0C4DA6B6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247" y="3432744"/>
              <a:ext cx="2323437" cy="2259000"/>
            </a:xfrm>
            <a:prstGeom prst="rect">
              <a:avLst/>
            </a:prstGeom>
          </p:spPr>
        </p:pic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8886780A-7963-C149-87D9-16A7523422AC}"/>
                </a:ext>
              </a:extLst>
            </p:cNvPr>
            <p:cNvSpPr/>
            <p:nvPr/>
          </p:nvSpPr>
          <p:spPr>
            <a:xfrm>
              <a:off x="4479176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39C16B4-EC79-1641-85DE-A4970FC6B111}"/>
                </a:ext>
              </a:extLst>
            </p:cNvPr>
            <p:cNvSpPr txBox="1"/>
            <p:nvPr/>
          </p:nvSpPr>
          <p:spPr>
            <a:xfrm rot="19855733">
              <a:off x="3872813" y="366181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1423DD-970D-3F46-86EF-C5E7A88DC55C}"/>
                </a:ext>
              </a:extLst>
            </p:cNvPr>
            <p:cNvSpPr txBox="1"/>
            <p:nvPr/>
          </p:nvSpPr>
          <p:spPr>
            <a:xfrm>
              <a:off x="4263563" y="414207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Aug.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D44CFF-15EE-4F98-B86C-612B58E972F7}"/>
              </a:ext>
            </a:extLst>
          </p:cNvPr>
          <p:cNvGrpSpPr/>
          <p:nvPr/>
        </p:nvGrpSpPr>
        <p:grpSpPr>
          <a:xfrm>
            <a:off x="6897226" y="2080497"/>
            <a:ext cx="2216707" cy="2111902"/>
            <a:chOff x="6949493" y="1469271"/>
            <a:chExt cx="2371104" cy="2259000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D9D60A44-E580-EA4D-B000-9EE7D8474AA8}"/>
                </a:ext>
              </a:extLst>
            </p:cNvPr>
            <p:cNvSpPr/>
            <p:nvPr/>
          </p:nvSpPr>
          <p:spPr>
            <a:xfrm>
              <a:off x="7505540" y="192233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84FB8C6D-1FDF-BF4E-AD5B-56686729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60" y="1469271"/>
              <a:ext cx="2323437" cy="22590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F2D6D6-78E6-744E-A594-282DDCE89F61}"/>
                </a:ext>
              </a:extLst>
            </p:cNvPr>
            <p:cNvSpPr txBox="1"/>
            <p:nvPr/>
          </p:nvSpPr>
          <p:spPr>
            <a:xfrm rot="19855733">
              <a:off x="6949493" y="1763415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4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E37DBC-61CB-9343-9515-0A13C7CB095D}"/>
                </a:ext>
              </a:extLst>
            </p:cNvPr>
            <p:cNvSpPr txBox="1"/>
            <p:nvPr/>
          </p:nvSpPr>
          <p:spPr>
            <a:xfrm>
              <a:off x="7288484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60D9FA-3210-42EF-887C-BE088932F04B}"/>
              </a:ext>
            </a:extLst>
          </p:cNvPr>
          <p:cNvGrpSpPr/>
          <p:nvPr/>
        </p:nvGrpSpPr>
        <p:grpSpPr>
          <a:xfrm>
            <a:off x="8849129" y="2080497"/>
            <a:ext cx="2236693" cy="2111902"/>
            <a:chOff x="9008727" y="1469271"/>
            <a:chExt cx="2392483" cy="2259000"/>
          </a:xfrm>
        </p:grpSpPr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40864FD8-DA18-C24C-81EB-A2257C918643}"/>
                </a:ext>
              </a:extLst>
            </p:cNvPr>
            <p:cNvSpPr/>
            <p:nvPr/>
          </p:nvSpPr>
          <p:spPr>
            <a:xfrm>
              <a:off x="9575102" y="1945871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FA8D3E-59D4-E942-AAAD-F4C05A3E7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7773" y="1469271"/>
              <a:ext cx="2323437" cy="22590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13F6B3-58B1-B143-A864-CD6D6A0E7E7D}"/>
                </a:ext>
              </a:extLst>
            </p:cNvPr>
            <p:cNvSpPr txBox="1"/>
            <p:nvPr/>
          </p:nvSpPr>
          <p:spPr>
            <a:xfrm rot="19855733">
              <a:off x="9008727" y="1781802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5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06B45-8438-3A47-95DA-36A2734010C7}"/>
                </a:ext>
              </a:extLst>
            </p:cNvPr>
            <p:cNvSpPr txBox="1"/>
            <p:nvPr/>
          </p:nvSpPr>
          <p:spPr>
            <a:xfrm>
              <a:off x="9399347" y="2078033"/>
              <a:ext cx="1826197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845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CD928-D901-47A1-B634-2BE0B22CE540}"/>
              </a:ext>
            </a:extLst>
          </p:cNvPr>
          <p:cNvGrpSpPr/>
          <p:nvPr/>
        </p:nvGrpSpPr>
        <p:grpSpPr>
          <a:xfrm>
            <a:off x="4960637" y="2080497"/>
            <a:ext cx="2201394" cy="2111902"/>
            <a:chOff x="4910202" y="1469271"/>
            <a:chExt cx="2354724" cy="2259000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DAD5B44-A12C-B746-BCDF-420EA73DE349}"/>
                </a:ext>
              </a:extLst>
            </p:cNvPr>
            <p:cNvSpPr/>
            <p:nvPr/>
          </p:nvSpPr>
          <p:spPr>
            <a:xfrm>
              <a:off x="5452157" y="187667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AAAC20A6-2C62-DA47-A98E-9797354E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489" y="1469271"/>
              <a:ext cx="2323437" cy="2259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E5C2C-21D9-1A41-AB53-A330AD1E1DB2}"/>
                </a:ext>
              </a:extLst>
            </p:cNvPr>
            <p:cNvSpPr txBox="1"/>
            <p:nvPr/>
          </p:nvSpPr>
          <p:spPr>
            <a:xfrm rot="19855733">
              <a:off x="4910202" y="17629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3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199739-D86E-8746-8265-E56340273463}"/>
                </a:ext>
              </a:extLst>
            </p:cNvPr>
            <p:cNvSpPr txBox="1"/>
            <p:nvPr/>
          </p:nvSpPr>
          <p:spPr>
            <a:xfrm>
              <a:off x="5256765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3.5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E05A75-9D6E-487E-9961-596C4F5D303E}"/>
              </a:ext>
            </a:extLst>
          </p:cNvPr>
          <p:cNvGrpSpPr/>
          <p:nvPr/>
        </p:nvGrpSpPr>
        <p:grpSpPr>
          <a:xfrm>
            <a:off x="31321" y="3710471"/>
            <a:ext cx="2254827" cy="2111902"/>
            <a:chOff x="-148403" y="3432744"/>
            <a:chExt cx="2411879" cy="225900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9DC53C1D-4716-7E4D-AD25-0E72A1AF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9961" y="3432744"/>
              <a:ext cx="2323437" cy="2259000"/>
            </a:xfrm>
            <a:prstGeom prst="rect">
              <a:avLst/>
            </a:prstGeom>
          </p:spPr>
        </p:pic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90A2C961-7B2D-074B-9471-AECD72369190}"/>
                </a:ext>
              </a:extLst>
            </p:cNvPr>
            <p:cNvSpPr/>
            <p:nvPr/>
          </p:nvSpPr>
          <p:spPr>
            <a:xfrm>
              <a:off x="440897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353450-2984-3E4B-862A-B0473968759C}"/>
                </a:ext>
              </a:extLst>
            </p:cNvPr>
            <p:cNvSpPr txBox="1"/>
            <p:nvPr/>
          </p:nvSpPr>
          <p:spPr>
            <a:xfrm rot="19855733">
              <a:off x="-148403" y="3704343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6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EDF5CE-1DEF-E94C-9F49-B4E989C0B7C5}"/>
                </a:ext>
              </a:extLst>
            </p:cNvPr>
            <p:cNvSpPr txBox="1"/>
            <p:nvPr/>
          </p:nvSpPr>
          <p:spPr>
            <a:xfrm>
              <a:off x="256258" y="410549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2015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E7694B-EE29-4C16-BB5D-C541964E06BB}"/>
              </a:ext>
            </a:extLst>
          </p:cNvPr>
          <p:cNvGrpSpPr/>
          <p:nvPr/>
        </p:nvGrpSpPr>
        <p:grpSpPr>
          <a:xfrm>
            <a:off x="1983933" y="3710471"/>
            <a:ext cx="2259471" cy="2111902"/>
            <a:chOff x="1851465" y="3432744"/>
            <a:chExt cx="2416846" cy="2259000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A04188F2-5C8D-664C-B7B3-A2F4309B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4874" y="3432744"/>
              <a:ext cx="2323437" cy="2259000"/>
            </a:xfrm>
            <a:prstGeom prst="rect">
              <a:avLst/>
            </a:prstGeom>
          </p:spPr>
        </p:pic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E308FE9-DD2B-9747-B159-AC066BE9548D}"/>
                </a:ext>
              </a:extLst>
            </p:cNvPr>
            <p:cNvSpPr/>
            <p:nvPr/>
          </p:nvSpPr>
          <p:spPr>
            <a:xfrm>
              <a:off x="2459351" y="388764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F9EB94-A8C8-CE4E-9C14-5928AB9C17B1}"/>
                </a:ext>
              </a:extLst>
            </p:cNvPr>
            <p:cNvSpPr txBox="1"/>
            <p:nvPr/>
          </p:nvSpPr>
          <p:spPr>
            <a:xfrm rot="19855733">
              <a:off x="1851465" y="367807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7.0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03D5C6-08A2-FB44-BB91-30F1F8F91920}"/>
                </a:ext>
              </a:extLst>
            </p:cNvPr>
            <p:cNvSpPr txBox="1"/>
            <p:nvPr/>
          </p:nvSpPr>
          <p:spPr>
            <a:xfrm>
              <a:off x="2235017" y="4153586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Mar.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4.6.2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7AEA2B-F967-4479-924A-D121C5710660}"/>
              </a:ext>
            </a:extLst>
          </p:cNvPr>
          <p:cNvGrpSpPr/>
          <p:nvPr/>
        </p:nvGrpSpPr>
        <p:grpSpPr>
          <a:xfrm>
            <a:off x="3941189" y="3710471"/>
            <a:ext cx="2249210" cy="2111902"/>
            <a:chOff x="3872813" y="3432744"/>
            <a:chExt cx="2405871" cy="2259000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62903238-6B2E-0A43-97DD-0C4DA6B6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247" y="3432744"/>
              <a:ext cx="2323437" cy="2259000"/>
            </a:xfrm>
            <a:prstGeom prst="rect">
              <a:avLst/>
            </a:prstGeom>
          </p:spPr>
        </p:pic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8886780A-7963-C149-87D9-16A7523422AC}"/>
                </a:ext>
              </a:extLst>
            </p:cNvPr>
            <p:cNvSpPr/>
            <p:nvPr/>
          </p:nvSpPr>
          <p:spPr>
            <a:xfrm>
              <a:off x="4479176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39C16B4-EC79-1641-85DE-A4970FC6B111}"/>
                </a:ext>
              </a:extLst>
            </p:cNvPr>
            <p:cNvSpPr txBox="1"/>
            <p:nvPr/>
          </p:nvSpPr>
          <p:spPr>
            <a:xfrm rot="19855733">
              <a:off x="3872813" y="366181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1423DD-970D-3F46-86EF-C5E7A88DC55C}"/>
                </a:ext>
              </a:extLst>
            </p:cNvPr>
            <p:cNvSpPr txBox="1"/>
            <p:nvPr/>
          </p:nvSpPr>
          <p:spPr>
            <a:xfrm>
              <a:off x="4263563" y="414207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Aug.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DC4BB-6F31-409C-AD59-5C3F9CB384BE}"/>
              </a:ext>
            </a:extLst>
          </p:cNvPr>
          <p:cNvGrpSpPr/>
          <p:nvPr/>
        </p:nvGrpSpPr>
        <p:grpSpPr>
          <a:xfrm>
            <a:off x="5888184" y="3710471"/>
            <a:ext cx="2252139" cy="2111902"/>
            <a:chOff x="5877038" y="3432744"/>
            <a:chExt cx="2409004" cy="2259000"/>
          </a:xfrm>
        </p:grpSpPr>
        <p:pic>
          <p:nvPicPr>
            <p:cNvPr id="22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6D2F8E62-A513-E341-9385-E827CC0C1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2605" y="3432744"/>
              <a:ext cx="2323437" cy="2259000"/>
            </a:xfrm>
            <a:prstGeom prst="rect">
              <a:avLst/>
            </a:prstGeom>
          </p:spPr>
        </p:pic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DDA67252-A48C-2548-BCEA-C21C9359D973}"/>
                </a:ext>
              </a:extLst>
            </p:cNvPr>
            <p:cNvSpPr/>
            <p:nvPr/>
          </p:nvSpPr>
          <p:spPr>
            <a:xfrm>
              <a:off x="6489549" y="3863083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63DC5EA-455B-F34F-9459-1B939B43FAE6}"/>
                </a:ext>
              </a:extLst>
            </p:cNvPr>
            <p:cNvSpPr txBox="1"/>
            <p:nvPr/>
          </p:nvSpPr>
          <p:spPr>
            <a:xfrm rot="19855733">
              <a:off x="5877038" y="36607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7.2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15A086-2873-8546-B2D6-A51D4F716179}"/>
                </a:ext>
              </a:extLst>
            </p:cNvPr>
            <p:cNvSpPr txBox="1"/>
            <p:nvPr/>
          </p:nvSpPr>
          <p:spPr>
            <a:xfrm>
              <a:off x="6273465" y="412338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Nov.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4.7.1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D44CFF-15EE-4F98-B86C-612B58E972F7}"/>
              </a:ext>
            </a:extLst>
          </p:cNvPr>
          <p:cNvGrpSpPr/>
          <p:nvPr/>
        </p:nvGrpSpPr>
        <p:grpSpPr>
          <a:xfrm>
            <a:off x="6897226" y="2080497"/>
            <a:ext cx="2216707" cy="2111902"/>
            <a:chOff x="6949493" y="1469271"/>
            <a:chExt cx="2371104" cy="2259000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D9D60A44-E580-EA4D-B000-9EE7D8474AA8}"/>
                </a:ext>
              </a:extLst>
            </p:cNvPr>
            <p:cNvSpPr/>
            <p:nvPr/>
          </p:nvSpPr>
          <p:spPr>
            <a:xfrm>
              <a:off x="7505540" y="192233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84FB8C6D-1FDF-BF4E-AD5B-56686729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60" y="1469271"/>
              <a:ext cx="2323437" cy="22590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F2D6D6-78E6-744E-A594-282DDCE89F61}"/>
                </a:ext>
              </a:extLst>
            </p:cNvPr>
            <p:cNvSpPr txBox="1"/>
            <p:nvPr/>
          </p:nvSpPr>
          <p:spPr>
            <a:xfrm rot="19855733">
              <a:off x="6949493" y="1763415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4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E37DBC-61CB-9343-9515-0A13C7CB095D}"/>
                </a:ext>
              </a:extLst>
            </p:cNvPr>
            <p:cNvSpPr txBox="1"/>
            <p:nvPr/>
          </p:nvSpPr>
          <p:spPr>
            <a:xfrm>
              <a:off x="7288484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60D9FA-3210-42EF-887C-BE088932F04B}"/>
              </a:ext>
            </a:extLst>
          </p:cNvPr>
          <p:cNvGrpSpPr/>
          <p:nvPr/>
        </p:nvGrpSpPr>
        <p:grpSpPr>
          <a:xfrm>
            <a:off x="8849129" y="2080497"/>
            <a:ext cx="2236693" cy="2111902"/>
            <a:chOff x="9008727" y="1469271"/>
            <a:chExt cx="2392483" cy="2259000"/>
          </a:xfrm>
        </p:grpSpPr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40864FD8-DA18-C24C-81EB-A2257C918643}"/>
                </a:ext>
              </a:extLst>
            </p:cNvPr>
            <p:cNvSpPr/>
            <p:nvPr/>
          </p:nvSpPr>
          <p:spPr>
            <a:xfrm>
              <a:off x="9575102" y="1945871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FA8D3E-59D4-E942-AAAD-F4C05A3E7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7773" y="1469271"/>
              <a:ext cx="2323437" cy="22590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13F6B3-58B1-B143-A864-CD6D6A0E7E7D}"/>
                </a:ext>
              </a:extLst>
            </p:cNvPr>
            <p:cNvSpPr txBox="1"/>
            <p:nvPr/>
          </p:nvSpPr>
          <p:spPr>
            <a:xfrm rot="19855733">
              <a:off x="9008727" y="1781802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5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06B45-8438-3A47-95DA-36A2734010C7}"/>
                </a:ext>
              </a:extLst>
            </p:cNvPr>
            <p:cNvSpPr txBox="1"/>
            <p:nvPr/>
          </p:nvSpPr>
          <p:spPr>
            <a:xfrm>
              <a:off x="9399347" y="2078033"/>
              <a:ext cx="1826197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5540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CD928-D901-47A1-B634-2BE0B22CE540}"/>
              </a:ext>
            </a:extLst>
          </p:cNvPr>
          <p:cNvGrpSpPr/>
          <p:nvPr/>
        </p:nvGrpSpPr>
        <p:grpSpPr>
          <a:xfrm>
            <a:off x="4960637" y="2080497"/>
            <a:ext cx="2201394" cy="2111902"/>
            <a:chOff x="4910202" y="1469271"/>
            <a:chExt cx="2354724" cy="2259000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DAD5B44-A12C-B746-BCDF-420EA73DE349}"/>
                </a:ext>
              </a:extLst>
            </p:cNvPr>
            <p:cNvSpPr/>
            <p:nvPr/>
          </p:nvSpPr>
          <p:spPr>
            <a:xfrm>
              <a:off x="5452157" y="187667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AAAC20A6-2C62-DA47-A98E-9797354E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489" y="1469271"/>
              <a:ext cx="2323437" cy="2259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E5C2C-21D9-1A41-AB53-A330AD1E1DB2}"/>
                </a:ext>
              </a:extLst>
            </p:cNvPr>
            <p:cNvSpPr txBox="1"/>
            <p:nvPr/>
          </p:nvSpPr>
          <p:spPr>
            <a:xfrm rot="19855733">
              <a:off x="4910202" y="17629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3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199739-D86E-8746-8265-E56340273463}"/>
                </a:ext>
              </a:extLst>
            </p:cNvPr>
            <p:cNvSpPr txBox="1"/>
            <p:nvPr/>
          </p:nvSpPr>
          <p:spPr>
            <a:xfrm>
              <a:off x="5256765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3.5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E05A75-9D6E-487E-9961-596C4F5D303E}"/>
              </a:ext>
            </a:extLst>
          </p:cNvPr>
          <p:cNvGrpSpPr/>
          <p:nvPr/>
        </p:nvGrpSpPr>
        <p:grpSpPr>
          <a:xfrm>
            <a:off x="31321" y="3710471"/>
            <a:ext cx="2254827" cy="2111902"/>
            <a:chOff x="-148403" y="3432744"/>
            <a:chExt cx="2411879" cy="225900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9DC53C1D-4716-7E4D-AD25-0E72A1AF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9961" y="3432744"/>
              <a:ext cx="2323437" cy="2259000"/>
            </a:xfrm>
            <a:prstGeom prst="rect">
              <a:avLst/>
            </a:prstGeom>
          </p:spPr>
        </p:pic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90A2C961-7B2D-074B-9471-AECD72369190}"/>
                </a:ext>
              </a:extLst>
            </p:cNvPr>
            <p:cNvSpPr/>
            <p:nvPr/>
          </p:nvSpPr>
          <p:spPr>
            <a:xfrm>
              <a:off x="440897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353450-2984-3E4B-862A-B0473968759C}"/>
                </a:ext>
              </a:extLst>
            </p:cNvPr>
            <p:cNvSpPr txBox="1"/>
            <p:nvPr/>
          </p:nvSpPr>
          <p:spPr>
            <a:xfrm rot="19855733">
              <a:off x="-148403" y="3704343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6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EDF5CE-1DEF-E94C-9F49-B4E989C0B7C5}"/>
                </a:ext>
              </a:extLst>
            </p:cNvPr>
            <p:cNvSpPr txBox="1"/>
            <p:nvPr/>
          </p:nvSpPr>
          <p:spPr>
            <a:xfrm>
              <a:off x="256258" y="410549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2015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E7694B-EE29-4C16-BB5D-C541964E06BB}"/>
              </a:ext>
            </a:extLst>
          </p:cNvPr>
          <p:cNvGrpSpPr/>
          <p:nvPr/>
        </p:nvGrpSpPr>
        <p:grpSpPr>
          <a:xfrm>
            <a:off x="1983933" y="3710471"/>
            <a:ext cx="2259471" cy="2111902"/>
            <a:chOff x="1851465" y="3432744"/>
            <a:chExt cx="2416846" cy="2259000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A04188F2-5C8D-664C-B7B3-A2F4309B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4874" y="3432744"/>
              <a:ext cx="2323437" cy="2259000"/>
            </a:xfrm>
            <a:prstGeom prst="rect">
              <a:avLst/>
            </a:prstGeom>
          </p:spPr>
        </p:pic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E308FE9-DD2B-9747-B159-AC066BE9548D}"/>
                </a:ext>
              </a:extLst>
            </p:cNvPr>
            <p:cNvSpPr/>
            <p:nvPr/>
          </p:nvSpPr>
          <p:spPr>
            <a:xfrm>
              <a:off x="2459351" y="388764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F9EB94-A8C8-CE4E-9C14-5928AB9C17B1}"/>
                </a:ext>
              </a:extLst>
            </p:cNvPr>
            <p:cNvSpPr txBox="1"/>
            <p:nvPr/>
          </p:nvSpPr>
          <p:spPr>
            <a:xfrm rot="19855733">
              <a:off x="1851465" y="367807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7.0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03D5C6-08A2-FB44-BB91-30F1F8F91920}"/>
                </a:ext>
              </a:extLst>
            </p:cNvPr>
            <p:cNvSpPr txBox="1"/>
            <p:nvPr/>
          </p:nvSpPr>
          <p:spPr>
            <a:xfrm>
              <a:off x="2235017" y="4153586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Mar.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4.6.2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7AEA2B-F967-4479-924A-D121C5710660}"/>
              </a:ext>
            </a:extLst>
          </p:cNvPr>
          <p:cNvGrpSpPr/>
          <p:nvPr/>
        </p:nvGrpSpPr>
        <p:grpSpPr>
          <a:xfrm>
            <a:off x="3941189" y="3710471"/>
            <a:ext cx="2249210" cy="2111902"/>
            <a:chOff x="3872813" y="3432744"/>
            <a:chExt cx="2405871" cy="2259000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62903238-6B2E-0A43-97DD-0C4DA6B6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247" y="3432744"/>
              <a:ext cx="2323437" cy="2259000"/>
            </a:xfrm>
            <a:prstGeom prst="rect">
              <a:avLst/>
            </a:prstGeom>
          </p:spPr>
        </p:pic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8886780A-7963-C149-87D9-16A7523422AC}"/>
                </a:ext>
              </a:extLst>
            </p:cNvPr>
            <p:cNvSpPr/>
            <p:nvPr/>
          </p:nvSpPr>
          <p:spPr>
            <a:xfrm>
              <a:off x="4479176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39C16B4-EC79-1641-85DE-A4970FC6B111}"/>
                </a:ext>
              </a:extLst>
            </p:cNvPr>
            <p:cNvSpPr txBox="1"/>
            <p:nvPr/>
          </p:nvSpPr>
          <p:spPr>
            <a:xfrm rot="19855733">
              <a:off x="3872813" y="366181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1423DD-970D-3F46-86EF-C5E7A88DC55C}"/>
                </a:ext>
              </a:extLst>
            </p:cNvPr>
            <p:cNvSpPr txBox="1"/>
            <p:nvPr/>
          </p:nvSpPr>
          <p:spPr>
            <a:xfrm>
              <a:off x="4263563" y="414207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Aug.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79334-18B9-4DD4-9B2C-1941375A9780}"/>
              </a:ext>
            </a:extLst>
          </p:cNvPr>
          <p:cNvGrpSpPr/>
          <p:nvPr/>
        </p:nvGrpSpPr>
        <p:grpSpPr>
          <a:xfrm>
            <a:off x="7838108" y="3710471"/>
            <a:ext cx="2268551" cy="2111902"/>
            <a:chOff x="7864318" y="3432744"/>
            <a:chExt cx="2426559" cy="2259000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1D381D4F-BFC0-6949-BDB1-C99E04F7A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7440" y="3432744"/>
              <a:ext cx="2323437" cy="2259000"/>
            </a:xfrm>
            <a:prstGeom prst="rect">
              <a:avLst/>
            </a:prstGeom>
          </p:spPr>
        </p:pic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F22E7137-3B6D-234B-A066-423969B95E40}"/>
                </a:ext>
              </a:extLst>
            </p:cNvPr>
            <p:cNvSpPr/>
            <p:nvPr/>
          </p:nvSpPr>
          <p:spPr>
            <a:xfrm>
              <a:off x="8496907" y="388764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39A44F5-3252-BE49-80BA-FFBEFDFCEA68}"/>
                </a:ext>
              </a:extLst>
            </p:cNvPr>
            <p:cNvSpPr txBox="1"/>
            <p:nvPr/>
          </p:nvSpPr>
          <p:spPr>
            <a:xfrm rot="19855733">
              <a:off x="7864318" y="3657509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7.3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764AAF-25F2-6347-8689-CB11FCD202E7}"/>
                </a:ext>
              </a:extLst>
            </p:cNvPr>
            <p:cNvSpPr txBox="1"/>
            <p:nvPr/>
          </p:nvSpPr>
          <p:spPr>
            <a:xfrm>
              <a:off x="8274446" y="4121013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May 2018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4.7.2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DC4BB-6F31-409C-AD59-5C3F9CB384BE}"/>
              </a:ext>
            </a:extLst>
          </p:cNvPr>
          <p:cNvGrpSpPr/>
          <p:nvPr/>
        </p:nvGrpSpPr>
        <p:grpSpPr>
          <a:xfrm>
            <a:off x="5888184" y="3710471"/>
            <a:ext cx="2252139" cy="2111902"/>
            <a:chOff x="5877038" y="3432744"/>
            <a:chExt cx="2409004" cy="2259000"/>
          </a:xfrm>
        </p:grpSpPr>
        <p:pic>
          <p:nvPicPr>
            <p:cNvPr id="22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6D2F8E62-A513-E341-9385-E827CC0C1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2605" y="3432744"/>
              <a:ext cx="2323437" cy="2259000"/>
            </a:xfrm>
            <a:prstGeom prst="rect">
              <a:avLst/>
            </a:prstGeom>
          </p:spPr>
        </p:pic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DDA67252-A48C-2548-BCEA-C21C9359D973}"/>
                </a:ext>
              </a:extLst>
            </p:cNvPr>
            <p:cNvSpPr/>
            <p:nvPr/>
          </p:nvSpPr>
          <p:spPr>
            <a:xfrm>
              <a:off x="6489549" y="3863083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63DC5EA-455B-F34F-9459-1B939B43FAE6}"/>
                </a:ext>
              </a:extLst>
            </p:cNvPr>
            <p:cNvSpPr txBox="1"/>
            <p:nvPr/>
          </p:nvSpPr>
          <p:spPr>
            <a:xfrm rot="19855733">
              <a:off x="5877038" y="36607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7.2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15A086-2873-8546-B2D6-A51D4F716179}"/>
                </a:ext>
              </a:extLst>
            </p:cNvPr>
            <p:cNvSpPr txBox="1"/>
            <p:nvPr/>
          </p:nvSpPr>
          <p:spPr>
            <a:xfrm>
              <a:off x="6273465" y="412338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Nov.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4.7.1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D44CFF-15EE-4F98-B86C-612B58E972F7}"/>
              </a:ext>
            </a:extLst>
          </p:cNvPr>
          <p:cNvGrpSpPr/>
          <p:nvPr/>
        </p:nvGrpSpPr>
        <p:grpSpPr>
          <a:xfrm>
            <a:off x="6897226" y="2080497"/>
            <a:ext cx="2216707" cy="2111902"/>
            <a:chOff x="6949493" y="1469271"/>
            <a:chExt cx="2371104" cy="2259000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D9D60A44-E580-EA4D-B000-9EE7D8474AA8}"/>
                </a:ext>
              </a:extLst>
            </p:cNvPr>
            <p:cNvSpPr/>
            <p:nvPr/>
          </p:nvSpPr>
          <p:spPr>
            <a:xfrm>
              <a:off x="7505540" y="192233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84FB8C6D-1FDF-BF4E-AD5B-56686729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60" y="1469271"/>
              <a:ext cx="2323437" cy="22590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F2D6D6-78E6-744E-A594-282DDCE89F61}"/>
                </a:ext>
              </a:extLst>
            </p:cNvPr>
            <p:cNvSpPr txBox="1"/>
            <p:nvPr/>
          </p:nvSpPr>
          <p:spPr>
            <a:xfrm rot="19855733">
              <a:off x="6949493" y="1763415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4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E37DBC-61CB-9343-9515-0A13C7CB095D}"/>
                </a:ext>
              </a:extLst>
            </p:cNvPr>
            <p:cNvSpPr txBox="1"/>
            <p:nvPr/>
          </p:nvSpPr>
          <p:spPr>
            <a:xfrm>
              <a:off x="7288484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60D9FA-3210-42EF-887C-BE088932F04B}"/>
              </a:ext>
            </a:extLst>
          </p:cNvPr>
          <p:cNvGrpSpPr/>
          <p:nvPr/>
        </p:nvGrpSpPr>
        <p:grpSpPr>
          <a:xfrm>
            <a:off x="8849129" y="2080497"/>
            <a:ext cx="2236693" cy="2111902"/>
            <a:chOff x="9008727" y="1469271"/>
            <a:chExt cx="2392483" cy="2259000"/>
          </a:xfrm>
        </p:grpSpPr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40864FD8-DA18-C24C-81EB-A2257C918643}"/>
                </a:ext>
              </a:extLst>
            </p:cNvPr>
            <p:cNvSpPr/>
            <p:nvPr/>
          </p:nvSpPr>
          <p:spPr>
            <a:xfrm>
              <a:off x="9575102" y="1945871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FA8D3E-59D4-E942-AAAD-F4C05A3E7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7773" y="1469271"/>
              <a:ext cx="2323437" cy="22590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13F6B3-58B1-B143-A864-CD6D6A0E7E7D}"/>
                </a:ext>
              </a:extLst>
            </p:cNvPr>
            <p:cNvSpPr txBox="1"/>
            <p:nvPr/>
          </p:nvSpPr>
          <p:spPr>
            <a:xfrm rot="19855733">
              <a:off x="9008727" y="1781802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5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06B45-8438-3A47-95DA-36A2734010C7}"/>
                </a:ext>
              </a:extLst>
            </p:cNvPr>
            <p:cNvSpPr txBox="1"/>
            <p:nvPr/>
          </p:nvSpPr>
          <p:spPr>
            <a:xfrm>
              <a:off x="9399347" y="2078033"/>
              <a:ext cx="1826197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9540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CD928-D901-47A1-B634-2BE0B22CE540}"/>
              </a:ext>
            </a:extLst>
          </p:cNvPr>
          <p:cNvGrpSpPr/>
          <p:nvPr/>
        </p:nvGrpSpPr>
        <p:grpSpPr>
          <a:xfrm>
            <a:off x="4960637" y="2080497"/>
            <a:ext cx="2201394" cy="2111902"/>
            <a:chOff x="4910202" y="1469271"/>
            <a:chExt cx="2354724" cy="2259000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DAD5B44-A12C-B746-BCDF-420EA73DE349}"/>
                </a:ext>
              </a:extLst>
            </p:cNvPr>
            <p:cNvSpPr/>
            <p:nvPr/>
          </p:nvSpPr>
          <p:spPr>
            <a:xfrm>
              <a:off x="5452157" y="187667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AAAC20A6-2C62-DA47-A98E-9797354E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489" y="1469271"/>
              <a:ext cx="2323437" cy="2259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E5C2C-21D9-1A41-AB53-A330AD1E1DB2}"/>
                </a:ext>
              </a:extLst>
            </p:cNvPr>
            <p:cNvSpPr txBox="1"/>
            <p:nvPr/>
          </p:nvSpPr>
          <p:spPr>
            <a:xfrm rot="19855733">
              <a:off x="4910202" y="17629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3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199739-D86E-8746-8265-E56340273463}"/>
                </a:ext>
              </a:extLst>
            </p:cNvPr>
            <p:cNvSpPr txBox="1"/>
            <p:nvPr/>
          </p:nvSpPr>
          <p:spPr>
            <a:xfrm>
              <a:off x="5256765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3.5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E05A75-9D6E-487E-9961-596C4F5D303E}"/>
              </a:ext>
            </a:extLst>
          </p:cNvPr>
          <p:cNvGrpSpPr/>
          <p:nvPr/>
        </p:nvGrpSpPr>
        <p:grpSpPr>
          <a:xfrm>
            <a:off x="31321" y="3710471"/>
            <a:ext cx="2254827" cy="2111902"/>
            <a:chOff x="-148403" y="3432744"/>
            <a:chExt cx="2411879" cy="225900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9DC53C1D-4716-7E4D-AD25-0E72A1AF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9961" y="3432744"/>
              <a:ext cx="2323437" cy="2259000"/>
            </a:xfrm>
            <a:prstGeom prst="rect">
              <a:avLst/>
            </a:prstGeom>
          </p:spPr>
        </p:pic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90A2C961-7B2D-074B-9471-AECD72369190}"/>
                </a:ext>
              </a:extLst>
            </p:cNvPr>
            <p:cNvSpPr/>
            <p:nvPr/>
          </p:nvSpPr>
          <p:spPr>
            <a:xfrm>
              <a:off x="440897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353450-2984-3E4B-862A-B0473968759C}"/>
                </a:ext>
              </a:extLst>
            </p:cNvPr>
            <p:cNvSpPr txBox="1"/>
            <p:nvPr/>
          </p:nvSpPr>
          <p:spPr>
            <a:xfrm rot="19855733">
              <a:off x="-148403" y="3704343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6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EDF5CE-1DEF-E94C-9F49-B4E989C0B7C5}"/>
                </a:ext>
              </a:extLst>
            </p:cNvPr>
            <p:cNvSpPr txBox="1"/>
            <p:nvPr/>
          </p:nvSpPr>
          <p:spPr>
            <a:xfrm>
              <a:off x="256258" y="410549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2015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E7694B-EE29-4C16-BB5D-C541964E06BB}"/>
              </a:ext>
            </a:extLst>
          </p:cNvPr>
          <p:cNvGrpSpPr/>
          <p:nvPr/>
        </p:nvGrpSpPr>
        <p:grpSpPr>
          <a:xfrm>
            <a:off x="1983933" y="3710471"/>
            <a:ext cx="2259471" cy="2111902"/>
            <a:chOff x="1851465" y="3432744"/>
            <a:chExt cx="2416846" cy="2259000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A04188F2-5C8D-664C-B7B3-A2F4309B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4874" y="3432744"/>
              <a:ext cx="2323437" cy="2259000"/>
            </a:xfrm>
            <a:prstGeom prst="rect">
              <a:avLst/>
            </a:prstGeom>
          </p:spPr>
        </p:pic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E308FE9-DD2B-9747-B159-AC066BE9548D}"/>
                </a:ext>
              </a:extLst>
            </p:cNvPr>
            <p:cNvSpPr/>
            <p:nvPr/>
          </p:nvSpPr>
          <p:spPr>
            <a:xfrm>
              <a:off x="2459351" y="388764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F9EB94-A8C8-CE4E-9C14-5928AB9C17B1}"/>
                </a:ext>
              </a:extLst>
            </p:cNvPr>
            <p:cNvSpPr txBox="1"/>
            <p:nvPr/>
          </p:nvSpPr>
          <p:spPr>
            <a:xfrm rot="19855733">
              <a:off x="1851465" y="367807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7.0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03D5C6-08A2-FB44-BB91-30F1F8F91920}"/>
                </a:ext>
              </a:extLst>
            </p:cNvPr>
            <p:cNvSpPr txBox="1"/>
            <p:nvPr/>
          </p:nvSpPr>
          <p:spPr>
            <a:xfrm>
              <a:off x="2235017" y="4153586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Mar.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4.6.2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7AEA2B-F967-4479-924A-D121C5710660}"/>
              </a:ext>
            </a:extLst>
          </p:cNvPr>
          <p:cNvGrpSpPr/>
          <p:nvPr/>
        </p:nvGrpSpPr>
        <p:grpSpPr>
          <a:xfrm>
            <a:off x="3941189" y="3710471"/>
            <a:ext cx="2249210" cy="2111902"/>
            <a:chOff x="3872813" y="3432744"/>
            <a:chExt cx="2405871" cy="2259000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62903238-6B2E-0A43-97DD-0C4DA6B64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55247" y="3432744"/>
              <a:ext cx="2323437" cy="2259000"/>
            </a:xfrm>
            <a:prstGeom prst="rect">
              <a:avLst/>
            </a:prstGeom>
          </p:spPr>
        </p:pic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8886780A-7963-C149-87D9-16A7523422AC}"/>
                </a:ext>
              </a:extLst>
            </p:cNvPr>
            <p:cNvSpPr/>
            <p:nvPr/>
          </p:nvSpPr>
          <p:spPr>
            <a:xfrm>
              <a:off x="4479176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39C16B4-EC79-1641-85DE-A4970FC6B111}"/>
                </a:ext>
              </a:extLst>
            </p:cNvPr>
            <p:cNvSpPr txBox="1"/>
            <p:nvPr/>
          </p:nvSpPr>
          <p:spPr>
            <a:xfrm rot="19855733">
              <a:off x="3872813" y="366181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1423DD-970D-3F46-86EF-C5E7A88DC55C}"/>
                </a:ext>
              </a:extLst>
            </p:cNvPr>
            <p:cNvSpPr txBox="1"/>
            <p:nvPr/>
          </p:nvSpPr>
          <p:spPr>
            <a:xfrm>
              <a:off x="4263563" y="414207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Aug.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879334-18B9-4DD4-9B2C-1941375A9780}"/>
              </a:ext>
            </a:extLst>
          </p:cNvPr>
          <p:cNvGrpSpPr/>
          <p:nvPr/>
        </p:nvGrpSpPr>
        <p:grpSpPr>
          <a:xfrm>
            <a:off x="7838108" y="3710471"/>
            <a:ext cx="2268551" cy="2111902"/>
            <a:chOff x="7864318" y="3432744"/>
            <a:chExt cx="2426559" cy="2259000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1D381D4F-BFC0-6949-BDB1-C99E04F7A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67440" y="3432744"/>
              <a:ext cx="2323437" cy="2259000"/>
            </a:xfrm>
            <a:prstGeom prst="rect">
              <a:avLst/>
            </a:prstGeom>
          </p:spPr>
        </p:pic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F22E7137-3B6D-234B-A066-423969B95E40}"/>
                </a:ext>
              </a:extLst>
            </p:cNvPr>
            <p:cNvSpPr/>
            <p:nvPr/>
          </p:nvSpPr>
          <p:spPr>
            <a:xfrm>
              <a:off x="8496907" y="388764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39A44F5-3252-BE49-80BA-FFBEFDFCEA68}"/>
                </a:ext>
              </a:extLst>
            </p:cNvPr>
            <p:cNvSpPr txBox="1"/>
            <p:nvPr/>
          </p:nvSpPr>
          <p:spPr>
            <a:xfrm rot="19855733">
              <a:off x="7864318" y="3657509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7.3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764AAF-25F2-6347-8689-CB11FCD202E7}"/>
                </a:ext>
              </a:extLst>
            </p:cNvPr>
            <p:cNvSpPr txBox="1"/>
            <p:nvPr/>
          </p:nvSpPr>
          <p:spPr>
            <a:xfrm>
              <a:off x="8274446" y="4121013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May 2018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4.7.2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91DC4BB-6F31-409C-AD59-5C3F9CB384BE}"/>
              </a:ext>
            </a:extLst>
          </p:cNvPr>
          <p:cNvGrpSpPr/>
          <p:nvPr/>
        </p:nvGrpSpPr>
        <p:grpSpPr>
          <a:xfrm>
            <a:off x="5888184" y="3710471"/>
            <a:ext cx="2252139" cy="2111902"/>
            <a:chOff x="5877038" y="3432744"/>
            <a:chExt cx="2409004" cy="2259000"/>
          </a:xfrm>
        </p:grpSpPr>
        <p:pic>
          <p:nvPicPr>
            <p:cNvPr id="22" name="Picture 21" descr="A close up of a logo&#10;&#10;Description automatically generated">
              <a:extLst>
                <a:ext uri="{FF2B5EF4-FFF2-40B4-BE49-F238E27FC236}">
                  <a16:creationId xmlns:a16="http://schemas.microsoft.com/office/drawing/2014/main" id="{6D2F8E62-A513-E341-9385-E827CC0C1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2605" y="3432744"/>
              <a:ext cx="2323437" cy="2259000"/>
            </a:xfrm>
            <a:prstGeom prst="rect">
              <a:avLst/>
            </a:prstGeom>
          </p:spPr>
        </p:pic>
        <p:sp>
          <p:nvSpPr>
            <p:cNvPr id="31" name="Hexagon 30">
              <a:extLst>
                <a:ext uri="{FF2B5EF4-FFF2-40B4-BE49-F238E27FC236}">
                  <a16:creationId xmlns:a16="http://schemas.microsoft.com/office/drawing/2014/main" id="{DDA67252-A48C-2548-BCEA-C21C9359D973}"/>
                </a:ext>
              </a:extLst>
            </p:cNvPr>
            <p:cNvSpPr/>
            <p:nvPr/>
          </p:nvSpPr>
          <p:spPr>
            <a:xfrm>
              <a:off x="6489549" y="3863083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63DC5EA-455B-F34F-9459-1B939B43FAE6}"/>
                </a:ext>
              </a:extLst>
            </p:cNvPr>
            <p:cNvSpPr txBox="1"/>
            <p:nvPr/>
          </p:nvSpPr>
          <p:spPr>
            <a:xfrm rot="19855733">
              <a:off x="5877038" y="36607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7.2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15A086-2873-8546-B2D6-A51D4F716179}"/>
                </a:ext>
              </a:extLst>
            </p:cNvPr>
            <p:cNvSpPr txBox="1"/>
            <p:nvPr/>
          </p:nvSpPr>
          <p:spPr>
            <a:xfrm>
              <a:off x="6273465" y="412338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Nov.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4.7.1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C5BF3A-D4DC-42F3-B45C-4485A8FBEC96}"/>
              </a:ext>
            </a:extLst>
          </p:cNvPr>
          <p:cNvGrpSpPr/>
          <p:nvPr/>
        </p:nvGrpSpPr>
        <p:grpSpPr>
          <a:xfrm>
            <a:off x="9804446" y="3710471"/>
            <a:ext cx="2260539" cy="2111902"/>
            <a:chOff x="9888935" y="3432744"/>
            <a:chExt cx="2417990" cy="2259000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54A81EC3-9A31-BB40-BB15-13BAE3FBC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3488" y="3432744"/>
              <a:ext cx="2323437" cy="2259000"/>
            </a:xfrm>
            <a:prstGeom prst="rect">
              <a:avLst/>
            </a:prstGeom>
          </p:spPr>
        </p:pic>
        <p:sp>
          <p:nvSpPr>
            <p:cNvPr id="35" name="Hexagon 34">
              <a:extLst>
                <a:ext uri="{FF2B5EF4-FFF2-40B4-BE49-F238E27FC236}">
                  <a16:creationId xmlns:a16="http://schemas.microsoft.com/office/drawing/2014/main" id="{76F91729-7FF6-B54C-8B4C-26972EEA4FB5}"/>
                </a:ext>
              </a:extLst>
            </p:cNvPr>
            <p:cNvSpPr/>
            <p:nvPr/>
          </p:nvSpPr>
          <p:spPr>
            <a:xfrm>
              <a:off x="10501742" y="3870882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54FB204-C372-AF4A-8809-09A2BCF7FC75}"/>
                </a:ext>
              </a:extLst>
            </p:cNvPr>
            <p:cNvSpPr txBox="1"/>
            <p:nvPr/>
          </p:nvSpPr>
          <p:spPr>
            <a:xfrm rot="19855733">
              <a:off x="9888935" y="365751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8.0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5498D1-F52D-DA47-BD95-25668CCC9BBB}"/>
                </a:ext>
              </a:extLst>
            </p:cNvPr>
            <p:cNvSpPr txBox="1"/>
            <p:nvPr/>
          </p:nvSpPr>
          <p:spPr>
            <a:xfrm>
              <a:off x="10294997" y="4112211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2019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Core 3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2019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D44CFF-15EE-4F98-B86C-612B58E972F7}"/>
              </a:ext>
            </a:extLst>
          </p:cNvPr>
          <p:cNvGrpSpPr/>
          <p:nvPr/>
        </p:nvGrpSpPr>
        <p:grpSpPr>
          <a:xfrm>
            <a:off x="6897226" y="2080497"/>
            <a:ext cx="2216707" cy="2111902"/>
            <a:chOff x="6949493" y="1469271"/>
            <a:chExt cx="2371104" cy="2259000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D9D60A44-E580-EA4D-B000-9EE7D8474AA8}"/>
                </a:ext>
              </a:extLst>
            </p:cNvPr>
            <p:cNvSpPr/>
            <p:nvPr/>
          </p:nvSpPr>
          <p:spPr>
            <a:xfrm>
              <a:off x="7505540" y="192233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84FB8C6D-1FDF-BF4E-AD5B-56686729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60" y="1469271"/>
              <a:ext cx="2323437" cy="22590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F2D6D6-78E6-744E-A594-282DDCE89F61}"/>
                </a:ext>
              </a:extLst>
            </p:cNvPr>
            <p:cNvSpPr txBox="1"/>
            <p:nvPr/>
          </p:nvSpPr>
          <p:spPr>
            <a:xfrm rot="19855733">
              <a:off x="6949493" y="1763415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4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E37DBC-61CB-9343-9515-0A13C7CB095D}"/>
                </a:ext>
              </a:extLst>
            </p:cNvPr>
            <p:cNvSpPr txBox="1"/>
            <p:nvPr/>
          </p:nvSpPr>
          <p:spPr>
            <a:xfrm>
              <a:off x="7288484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60D9FA-3210-42EF-887C-BE088932F04B}"/>
              </a:ext>
            </a:extLst>
          </p:cNvPr>
          <p:cNvGrpSpPr/>
          <p:nvPr/>
        </p:nvGrpSpPr>
        <p:grpSpPr>
          <a:xfrm>
            <a:off x="8849129" y="2080497"/>
            <a:ext cx="2236693" cy="2111902"/>
            <a:chOff x="9008727" y="1469271"/>
            <a:chExt cx="2392483" cy="2259000"/>
          </a:xfrm>
        </p:grpSpPr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40864FD8-DA18-C24C-81EB-A2257C918643}"/>
                </a:ext>
              </a:extLst>
            </p:cNvPr>
            <p:cNvSpPr/>
            <p:nvPr/>
          </p:nvSpPr>
          <p:spPr>
            <a:xfrm>
              <a:off x="9575102" y="1945871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FA8D3E-59D4-E942-AAAD-F4C05A3E7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7773" y="1469271"/>
              <a:ext cx="2323437" cy="22590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13F6B3-58B1-B143-A864-CD6D6A0E7E7D}"/>
                </a:ext>
              </a:extLst>
            </p:cNvPr>
            <p:cNvSpPr txBox="1"/>
            <p:nvPr/>
          </p:nvSpPr>
          <p:spPr>
            <a:xfrm rot="19855733">
              <a:off x="9008727" y="1781802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5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06B45-8438-3A47-95DA-36A2734010C7}"/>
                </a:ext>
              </a:extLst>
            </p:cNvPr>
            <p:cNvSpPr txBox="1"/>
            <p:nvPr/>
          </p:nvSpPr>
          <p:spPr>
            <a:xfrm>
              <a:off x="9399347" y="2078033"/>
              <a:ext cx="1826197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87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F81485D8-0FEC-482A-ABDF-D27D45552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58" y="274287"/>
            <a:ext cx="10388484" cy="66269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0DE3CD-9233-DC4E-BBCE-A8DE86739D16}"/>
              </a:ext>
            </a:extLst>
          </p:cNvPr>
          <p:cNvSpPr txBox="1"/>
          <p:nvPr/>
        </p:nvSpPr>
        <p:spPr>
          <a:xfrm>
            <a:off x="1385016" y="1940092"/>
            <a:ext cx="9421968" cy="2941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https://dot.net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https://docs.microsoft.com/en-us/dotnet/csharp/whats-new/csharp-8</a:t>
            </a:r>
            <a:endParaRPr lang="en-US" sz="2400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https://github.com/dotnet/csharplang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https://devblogs.microsoft.com/dotnet/category/c/</a:t>
            </a:r>
            <a:endParaRPr lang="en-US" sz="2400" dirty="0">
              <a:solidFill>
                <a:schemeClr val="bg1"/>
              </a:solidFill>
              <a:latin typeface="Rocket Sans" panose="020B0602020202020204" pitchFamily="34" charset="0"/>
              <a:ea typeface="Rocket Sans" panose="020B06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D5E08-A9D5-A241-89B0-DE7095C78C45}"/>
              </a:ext>
            </a:extLst>
          </p:cNvPr>
          <p:cNvSpPr txBox="1"/>
          <p:nvPr/>
        </p:nvSpPr>
        <p:spPr>
          <a:xfrm>
            <a:off x="1542500" y="778217"/>
            <a:ext cx="7451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keep up here: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AFACB4C-A4AC-4847-96F0-5DF6254366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3128" y="5279612"/>
            <a:ext cx="491339" cy="4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6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electronics&#10;&#10;Description automatically generated">
            <a:extLst>
              <a:ext uri="{FF2B5EF4-FFF2-40B4-BE49-F238E27FC236}">
                <a16:creationId xmlns:a16="http://schemas.microsoft.com/office/drawing/2014/main" id="{7F6A7F04-8694-4BA7-B869-E74522972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58" y="274287"/>
            <a:ext cx="10388484" cy="66269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0DE3CD-9233-DC4E-BBCE-A8DE86739D16}"/>
              </a:ext>
            </a:extLst>
          </p:cNvPr>
          <p:cNvSpPr txBox="1"/>
          <p:nvPr/>
        </p:nvSpPr>
        <p:spPr>
          <a:xfrm>
            <a:off x="1542500" y="2098814"/>
            <a:ext cx="6779172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syntactic sugar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null-conditional operator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string interpolation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inline out variables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tuples / deconstruction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pattern matching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00FAD-1E00-A84F-9E7B-FAD3BEC669B6}"/>
              </a:ext>
            </a:extLst>
          </p:cNvPr>
          <p:cNvSpPr txBox="1"/>
          <p:nvPr/>
        </p:nvSpPr>
        <p:spPr>
          <a:xfrm>
            <a:off x="6109252" y="2098814"/>
            <a:ext cx="6779172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throw expressions 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default interface members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switch expressions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pattern matching ++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nullable reference types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async streams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D5E08-A9D5-A241-89B0-DE7095C78C45}"/>
              </a:ext>
            </a:extLst>
          </p:cNvPr>
          <p:cNvSpPr txBox="1"/>
          <p:nvPr/>
        </p:nvSpPr>
        <p:spPr>
          <a:xfrm>
            <a:off x="1542500" y="778217"/>
            <a:ext cx="39289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demos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AFACB4C-A4AC-4847-96F0-5DF625436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3128" y="5279612"/>
            <a:ext cx="491339" cy="47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5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CFFEC6E-3C7F-7249-8793-798563351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b="3373"/>
          <a:stretch/>
        </p:blipFill>
        <p:spPr>
          <a:xfrm flipH="1">
            <a:off x="524886" y="244374"/>
            <a:ext cx="11176300" cy="383201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A00675B-0A70-7F4D-8360-029C043FB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1607" y="4331214"/>
            <a:ext cx="4086139" cy="221768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197AFF"/>
                </a:solidFill>
              </a:rPr>
              <a:t>Adam Barney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Quicken Loans</a:t>
            </a:r>
          </a:p>
          <a:p>
            <a:r>
              <a:rPr lang="en-US" sz="2200" dirty="0">
                <a:solidFill>
                  <a:schemeClr val="bg1"/>
                </a:solidFill>
              </a:rPr>
              <a:t>Senior Software Engineer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adam@adambarney.com</a:t>
            </a:r>
          </a:p>
          <a:p>
            <a:r>
              <a:rPr lang="en-US" sz="1800" dirty="0">
                <a:solidFill>
                  <a:schemeClr val="bg1"/>
                </a:solidFill>
              </a:rPr>
              <a:t>adambarney@quickenloans.com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9381AC-1DBF-D64A-891E-E1C442D6AEAC}"/>
              </a:ext>
            </a:extLst>
          </p:cNvPr>
          <p:cNvCxnSpPr>
            <a:cxnSpLocks/>
          </p:cNvCxnSpPr>
          <p:nvPr/>
        </p:nvCxnSpPr>
        <p:spPr>
          <a:xfrm>
            <a:off x="6967665" y="4419652"/>
            <a:ext cx="0" cy="206226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0">
            <a:extLst>
              <a:ext uri="{FF2B5EF4-FFF2-40B4-BE49-F238E27FC236}">
                <a16:creationId xmlns:a16="http://schemas.microsoft.com/office/drawing/2014/main" id="{89787705-60D6-1341-A54A-2D6607411694}"/>
              </a:ext>
            </a:extLst>
          </p:cNvPr>
          <p:cNvSpPr txBox="1">
            <a:spLocks/>
          </p:cNvSpPr>
          <p:nvPr/>
        </p:nvSpPr>
        <p:spPr>
          <a:xfrm>
            <a:off x="774371" y="4624386"/>
            <a:ext cx="5979353" cy="22176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  <a:cs typeface="+mj-cs"/>
              </a:defRPr>
            </a:lvl1pPr>
          </a:lstStyle>
          <a:p>
            <a:r>
              <a:rPr lang="en-US" sz="8800" b="1"/>
              <a:t>Thank you!</a:t>
            </a:r>
            <a:endParaRPr lang="en-US" sz="115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77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BCEDCB-D370-B148-87C1-3D63E4DDA2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1"/>
          <a:stretch/>
        </p:blipFill>
        <p:spPr>
          <a:xfrm>
            <a:off x="0" y="0"/>
            <a:ext cx="12192000" cy="58587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90FFD0-96F8-3542-965E-4635C187FD37}"/>
              </a:ext>
            </a:extLst>
          </p:cNvPr>
          <p:cNvSpPr txBox="1"/>
          <p:nvPr/>
        </p:nvSpPr>
        <p:spPr>
          <a:xfrm>
            <a:off x="483697" y="2266058"/>
            <a:ext cx="45400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Quicken Loans</a:t>
            </a:r>
          </a:p>
          <a:p>
            <a:pPr algn="ctr"/>
            <a:r>
              <a:rPr lang="en-US" sz="4800" b="1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263228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141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3596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CD928-D901-47A1-B634-2BE0B22CE540}"/>
              </a:ext>
            </a:extLst>
          </p:cNvPr>
          <p:cNvGrpSpPr/>
          <p:nvPr/>
        </p:nvGrpSpPr>
        <p:grpSpPr>
          <a:xfrm>
            <a:off x="4960637" y="2080497"/>
            <a:ext cx="2201394" cy="2111902"/>
            <a:chOff x="4910202" y="1469271"/>
            <a:chExt cx="2354724" cy="2259000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DAD5B44-A12C-B746-BCDF-420EA73DE349}"/>
                </a:ext>
              </a:extLst>
            </p:cNvPr>
            <p:cNvSpPr/>
            <p:nvPr/>
          </p:nvSpPr>
          <p:spPr>
            <a:xfrm>
              <a:off x="5452157" y="187667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AAAC20A6-2C62-DA47-A98E-9797354E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489" y="1469271"/>
              <a:ext cx="2323437" cy="2259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E5C2C-21D9-1A41-AB53-A330AD1E1DB2}"/>
                </a:ext>
              </a:extLst>
            </p:cNvPr>
            <p:cNvSpPr txBox="1"/>
            <p:nvPr/>
          </p:nvSpPr>
          <p:spPr>
            <a:xfrm rot="19855733">
              <a:off x="4910202" y="17629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3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199739-D86E-8746-8265-E56340273463}"/>
                </a:ext>
              </a:extLst>
            </p:cNvPr>
            <p:cNvSpPr txBox="1"/>
            <p:nvPr/>
          </p:nvSpPr>
          <p:spPr>
            <a:xfrm>
              <a:off x="5256765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3.5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2008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667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CD928-D901-47A1-B634-2BE0B22CE540}"/>
              </a:ext>
            </a:extLst>
          </p:cNvPr>
          <p:cNvGrpSpPr/>
          <p:nvPr/>
        </p:nvGrpSpPr>
        <p:grpSpPr>
          <a:xfrm>
            <a:off x="4960637" y="2080497"/>
            <a:ext cx="2201394" cy="2111902"/>
            <a:chOff x="4910202" y="1469271"/>
            <a:chExt cx="2354724" cy="2259000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DAD5B44-A12C-B746-BCDF-420EA73DE349}"/>
                </a:ext>
              </a:extLst>
            </p:cNvPr>
            <p:cNvSpPr/>
            <p:nvPr/>
          </p:nvSpPr>
          <p:spPr>
            <a:xfrm>
              <a:off x="5452157" y="187667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AAAC20A6-2C62-DA47-A98E-9797354E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489" y="1469271"/>
              <a:ext cx="2323437" cy="2259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E5C2C-21D9-1A41-AB53-A330AD1E1DB2}"/>
                </a:ext>
              </a:extLst>
            </p:cNvPr>
            <p:cNvSpPr txBox="1"/>
            <p:nvPr/>
          </p:nvSpPr>
          <p:spPr>
            <a:xfrm rot="19855733">
              <a:off x="4910202" y="17629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3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199739-D86E-8746-8265-E56340273463}"/>
                </a:ext>
              </a:extLst>
            </p:cNvPr>
            <p:cNvSpPr txBox="1"/>
            <p:nvPr/>
          </p:nvSpPr>
          <p:spPr>
            <a:xfrm>
              <a:off x="5256765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3.5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2008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D44CFF-15EE-4F98-B86C-612B58E972F7}"/>
              </a:ext>
            </a:extLst>
          </p:cNvPr>
          <p:cNvGrpSpPr/>
          <p:nvPr/>
        </p:nvGrpSpPr>
        <p:grpSpPr>
          <a:xfrm>
            <a:off x="6897226" y="2080497"/>
            <a:ext cx="2216707" cy="2111902"/>
            <a:chOff x="6949493" y="1469271"/>
            <a:chExt cx="2371104" cy="2259000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D9D60A44-E580-EA4D-B000-9EE7D8474AA8}"/>
                </a:ext>
              </a:extLst>
            </p:cNvPr>
            <p:cNvSpPr/>
            <p:nvPr/>
          </p:nvSpPr>
          <p:spPr>
            <a:xfrm>
              <a:off x="7505540" y="192233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84FB8C6D-1FDF-BF4E-AD5B-56686729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60" y="1469271"/>
              <a:ext cx="2323437" cy="22590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F2D6D6-78E6-744E-A594-282DDCE89F61}"/>
                </a:ext>
              </a:extLst>
            </p:cNvPr>
            <p:cNvSpPr txBox="1"/>
            <p:nvPr/>
          </p:nvSpPr>
          <p:spPr>
            <a:xfrm rot="19855733">
              <a:off x="6949493" y="1763415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4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E37DBC-61CB-9343-9515-0A13C7CB095D}"/>
                </a:ext>
              </a:extLst>
            </p:cNvPr>
            <p:cNvSpPr txBox="1"/>
            <p:nvPr/>
          </p:nvSpPr>
          <p:spPr>
            <a:xfrm>
              <a:off x="7288484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2010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430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CD928-D901-47A1-B634-2BE0B22CE540}"/>
              </a:ext>
            </a:extLst>
          </p:cNvPr>
          <p:cNvGrpSpPr/>
          <p:nvPr/>
        </p:nvGrpSpPr>
        <p:grpSpPr>
          <a:xfrm>
            <a:off x="4960637" y="2080497"/>
            <a:ext cx="2201394" cy="2111902"/>
            <a:chOff x="4910202" y="1469271"/>
            <a:chExt cx="2354724" cy="2259000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DAD5B44-A12C-B746-BCDF-420EA73DE349}"/>
                </a:ext>
              </a:extLst>
            </p:cNvPr>
            <p:cNvSpPr/>
            <p:nvPr/>
          </p:nvSpPr>
          <p:spPr>
            <a:xfrm>
              <a:off x="5452157" y="187667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AAAC20A6-2C62-DA47-A98E-9797354E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489" y="1469271"/>
              <a:ext cx="2323437" cy="2259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E5C2C-21D9-1A41-AB53-A330AD1E1DB2}"/>
                </a:ext>
              </a:extLst>
            </p:cNvPr>
            <p:cNvSpPr txBox="1"/>
            <p:nvPr/>
          </p:nvSpPr>
          <p:spPr>
            <a:xfrm rot="19855733">
              <a:off x="4910202" y="17629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3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199739-D86E-8746-8265-E56340273463}"/>
                </a:ext>
              </a:extLst>
            </p:cNvPr>
            <p:cNvSpPr txBox="1"/>
            <p:nvPr/>
          </p:nvSpPr>
          <p:spPr>
            <a:xfrm>
              <a:off x="5256765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3.5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2008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D44CFF-15EE-4F98-B86C-612B58E972F7}"/>
              </a:ext>
            </a:extLst>
          </p:cNvPr>
          <p:cNvGrpSpPr/>
          <p:nvPr/>
        </p:nvGrpSpPr>
        <p:grpSpPr>
          <a:xfrm>
            <a:off x="6897226" y="2080497"/>
            <a:ext cx="2216707" cy="2111902"/>
            <a:chOff x="6949493" y="1469271"/>
            <a:chExt cx="2371104" cy="2259000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D9D60A44-E580-EA4D-B000-9EE7D8474AA8}"/>
                </a:ext>
              </a:extLst>
            </p:cNvPr>
            <p:cNvSpPr/>
            <p:nvPr/>
          </p:nvSpPr>
          <p:spPr>
            <a:xfrm>
              <a:off x="7505540" y="192233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84FB8C6D-1FDF-BF4E-AD5B-56686729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60" y="1469271"/>
              <a:ext cx="2323437" cy="22590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F2D6D6-78E6-744E-A594-282DDCE89F61}"/>
                </a:ext>
              </a:extLst>
            </p:cNvPr>
            <p:cNvSpPr txBox="1"/>
            <p:nvPr/>
          </p:nvSpPr>
          <p:spPr>
            <a:xfrm rot="19855733">
              <a:off x="6949493" y="1763415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4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E37DBC-61CB-9343-9515-0A13C7CB095D}"/>
                </a:ext>
              </a:extLst>
            </p:cNvPr>
            <p:cNvSpPr txBox="1"/>
            <p:nvPr/>
          </p:nvSpPr>
          <p:spPr>
            <a:xfrm>
              <a:off x="7288484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60D9FA-3210-42EF-887C-BE088932F04B}"/>
              </a:ext>
            </a:extLst>
          </p:cNvPr>
          <p:cNvGrpSpPr/>
          <p:nvPr/>
        </p:nvGrpSpPr>
        <p:grpSpPr>
          <a:xfrm>
            <a:off x="8849129" y="2080497"/>
            <a:ext cx="2236693" cy="2111902"/>
            <a:chOff x="9008727" y="1469271"/>
            <a:chExt cx="2392483" cy="2259000"/>
          </a:xfrm>
        </p:grpSpPr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40864FD8-DA18-C24C-81EB-A2257C918643}"/>
                </a:ext>
              </a:extLst>
            </p:cNvPr>
            <p:cNvSpPr/>
            <p:nvPr/>
          </p:nvSpPr>
          <p:spPr>
            <a:xfrm>
              <a:off x="9575102" y="1945871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FA8D3E-59D4-E942-AAAD-F4C05A3E7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7773" y="1469271"/>
              <a:ext cx="2323437" cy="22590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13F6B3-58B1-B143-A864-CD6D6A0E7E7D}"/>
                </a:ext>
              </a:extLst>
            </p:cNvPr>
            <p:cNvSpPr txBox="1"/>
            <p:nvPr/>
          </p:nvSpPr>
          <p:spPr>
            <a:xfrm rot="19855733">
              <a:off x="9008727" y="1781802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5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06B45-8438-3A47-95DA-36A2734010C7}"/>
                </a:ext>
              </a:extLst>
            </p:cNvPr>
            <p:cNvSpPr txBox="1"/>
            <p:nvPr/>
          </p:nvSpPr>
          <p:spPr>
            <a:xfrm>
              <a:off x="9399347" y="2078033"/>
              <a:ext cx="1826197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418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CD928-D901-47A1-B634-2BE0B22CE540}"/>
              </a:ext>
            </a:extLst>
          </p:cNvPr>
          <p:cNvGrpSpPr/>
          <p:nvPr/>
        </p:nvGrpSpPr>
        <p:grpSpPr>
          <a:xfrm>
            <a:off x="4960637" y="2080497"/>
            <a:ext cx="2201394" cy="2111902"/>
            <a:chOff x="4910202" y="1469271"/>
            <a:chExt cx="2354724" cy="2259000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DAD5B44-A12C-B746-BCDF-420EA73DE349}"/>
                </a:ext>
              </a:extLst>
            </p:cNvPr>
            <p:cNvSpPr/>
            <p:nvPr/>
          </p:nvSpPr>
          <p:spPr>
            <a:xfrm>
              <a:off x="5452157" y="187667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AAAC20A6-2C62-DA47-A98E-9797354E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489" y="1469271"/>
              <a:ext cx="2323437" cy="2259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E5C2C-21D9-1A41-AB53-A330AD1E1DB2}"/>
                </a:ext>
              </a:extLst>
            </p:cNvPr>
            <p:cNvSpPr txBox="1"/>
            <p:nvPr/>
          </p:nvSpPr>
          <p:spPr>
            <a:xfrm rot="19855733">
              <a:off x="4910202" y="17629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3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199739-D86E-8746-8265-E56340273463}"/>
                </a:ext>
              </a:extLst>
            </p:cNvPr>
            <p:cNvSpPr txBox="1"/>
            <p:nvPr/>
          </p:nvSpPr>
          <p:spPr>
            <a:xfrm>
              <a:off x="5256765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3.5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E05A75-9D6E-487E-9961-596C4F5D303E}"/>
              </a:ext>
            </a:extLst>
          </p:cNvPr>
          <p:cNvGrpSpPr/>
          <p:nvPr/>
        </p:nvGrpSpPr>
        <p:grpSpPr>
          <a:xfrm>
            <a:off x="31321" y="3710471"/>
            <a:ext cx="2254827" cy="2111902"/>
            <a:chOff x="-148403" y="3432744"/>
            <a:chExt cx="2411879" cy="225900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9DC53C1D-4716-7E4D-AD25-0E72A1AF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9961" y="3432744"/>
              <a:ext cx="2323437" cy="2259000"/>
            </a:xfrm>
            <a:prstGeom prst="rect">
              <a:avLst/>
            </a:prstGeom>
          </p:spPr>
        </p:pic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90A2C961-7B2D-074B-9471-AECD72369190}"/>
                </a:ext>
              </a:extLst>
            </p:cNvPr>
            <p:cNvSpPr/>
            <p:nvPr/>
          </p:nvSpPr>
          <p:spPr>
            <a:xfrm>
              <a:off x="440897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353450-2984-3E4B-862A-B0473968759C}"/>
                </a:ext>
              </a:extLst>
            </p:cNvPr>
            <p:cNvSpPr txBox="1"/>
            <p:nvPr/>
          </p:nvSpPr>
          <p:spPr>
            <a:xfrm rot="19855733">
              <a:off x="-148403" y="3704343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6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EDF5CE-1DEF-E94C-9F49-B4E989C0B7C5}"/>
                </a:ext>
              </a:extLst>
            </p:cNvPr>
            <p:cNvSpPr txBox="1"/>
            <p:nvPr/>
          </p:nvSpPr>
          <p:spPr>
            <a:xfrm>
              <a:off x="256258" y="410549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2015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D44CFF-15EE-4F98-B86C-612B58E972F7}"/>
              </a:ext>
            </a:extLst>
          </p:cNvPr>
          <p:cNvGrpSpPr/>
          <p:nvPr/>
        </p:nvGrpSpPr>
        <p:grpSpPr>
          <a:xfrm>
            <a:off x="6897226" y="2080497"/>
            <a:ext cx="2216707" cy="2111902"/>
            <a:chOff x="6949493" y="1469271"/>
            <a:chExt cx="2371104" cy="2259000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D9D60A44-E580-EA4D-B000-9EE7D8474AA8}"/>
                </a:ext>
              </a:extLst>
            </p:cNvPr>
            <p:cNvSpPr/>
            <p:nvPr/>
          </p:nvSpPr>
          <p:spPr>
            <a:xfrm>
              <a:off x="7505540" y="192233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84FB8C6D-1FDF-BF4E-AD5B-56686729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60" y="1469271"/>
              <a:ext cx="2323437" cy="22590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F2D6D6-78E6-744E-A594-282DDCE89F61}"/>
                </a:ext>
              </a:extLst>
            </p:cNvPr>
            <p:cNvSpPr txBox="1"/>
            <p:nvPr/>
          </p:nvSpPr>
          <p:spPr>
            <a:xfrm rot="19855733">
              <a:off x="6949493" y="1763415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4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E37DBC-61CB-9343-9515-0A13C7CB095D}"/>
                </a:ext>
              </a:extLst>
            </p:cNvPr>
            <p:cNvSpPr txBox="1"/>
            <p:nvPr/>
          </p:nvSpPr>
          <p:spPr>
            <a:xfrm>
              <a:off x="7288484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60D9FA-3210-42EF-887C-BE088932F04B}"/>
              </a:ext>
            </a:extLst>
          </p:cNvPr>
          <p:cNvGrpSpPr/>
          <p:nvPr/>
        </p:nvGrpSpPr>
        <p:grpSpPr>
          <a:xfrm>
            <a:off x="8849129" y="2080497"/>
            <a:ext cx="2236693" cy="2111902"/>
            <a:chOff x="9008727" y="1469271"/>
            <a:chExt cx="2392483" cy="2259000"/>
          </a:xfrm>
        </p:grpSpPr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40864FD8-DA18-C24C-81EB-A2257C918643}"/>
                </a:ext>
              </a:extLst>
            </p:cNvPr>
            <p:cNvSpPr/>
            <p:nvPr/>
          </p:nvSpPr>
          <p:spPr>
            <a:xfrm>
              <a:off x="9575102" y="1945871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FA8D3E-59D4-E942-AAAD-F4C05A3E7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7773" y="1469271"/>
              <a:ext cx="2323437" cy="22590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13F6B3-58B1-B143-A864-CD6D6A0E7E7D}"/>
                </a:ext>
              </a:extLst>
            </p:cNvPr>
            <p:cNvSpPr txBox="1"/>
            <p:nvPr/>
          </p:nvSpPr>
          <p:spPr>
            <a:xfrm rot="19855733">
              <a:off x="9008727" y="1781802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5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06B45-8438-3A47-95DA-36A2734010C7}"/>
                </a:ext>
              </a:extLst>
            </p:cNvPr>
            <p:cNvSpPr txBox="1"/>
            <p:nvPr/>
          </p:nvSpPr>
          <p:spPr>
            <a:xfrm>
              <a:off x="9399347" y="2078033"/>
              <a:ext cx="1826197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243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7551D8-3C73-4E25-BC60-A0736BC4F9D9}"/>
              </a:ext>
            </a:extLst>
          </p:cNvPr>
          <p:cNvGrpSpPr/>
          <p:nvPr/>
        </p:nvGrpSpPr>
        <p:grpSpPr>
          <a:xfrm>
            <a:off x="1045659" y="2080497"/>
            <a:ext cx="2214243" cy="2111902"/>
            <a:chOff x="768538" y="1469271"/>
            <a:chExt cx="2368468" cy="2259000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F3358741-696D-8341-9C2B-F2CD0BF8D0F3}"/>
                </a:ext>
              </a:extLst>
            </p:cNvPr>
            <p:cNvSpPr/>
            <p:nvPr/>
          </p:nvSpPr>
          <p:spPr>
            <a:xfrm>
              <a:off x="1322379" y="189769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34D9AE56-72BB-1243-920A-ACE11A704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69" y="1469271"/>
              <a:ext cx="2323437" cy="2259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FAD9ED-B824-8F4B-9DF7-800EF7F74D1E}"/>
                </a:ext>
              </a:extLst>
            </p:cNvPr>
            <p:cNvSpPr txBox="1"/>
            <p:nvPr/>
          </p:nvSpPr>
          <p:spPr>
            <a:xfrm rot="19855733">
              <a:off x="768538" y="1780415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1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670A689-E69D-4345-AC83-D7F638A17770}"/>
                </a:ext>
              </a:extLst>
            </p:cNvPr>
            <p:cNvSpPr txBox="1"/>
            <p:nvPr/>
          </p:nvSpPr>
          <p:spPr>
            <a:xfrm>
              <a:off x="1119958" y="2139779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1.0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99617E7-7133-4908-8FF7-D3408A4272A8}"/>
              </a:ext>
            </a:extLst>
          </p:cNvPr>
          <p:cNvGrpSpPr/>
          <p:nvPr/>
        </p:nvGrpSpPr>
        <p:grpSpPr>
          <a:xfrm>
            <a:off x="2995097" y="2080497"/>
            <a:ext cx="2230345" cy="2111902"/>
            <a:chOff x="2811960" y="1469271"/>
            <a:chExt cx="2385692" cy="2259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274C163C-4FD3-4046-A509-49E55EBD8DB1}"/>
                </a:ext>
              </a:extLst>
            </p:cNvPr>
            <p:cNvSpPr/>
            <p:nvPr/>
          </p:nvSpPr>
          <p:spPr>
            <a:xfrm>
              <a:off x="3391511" y="1953415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 descr="A close up of a logo&#10;&#10;Description automatically generated">
              <a:extLst>
                <a:ext uri="{FF2B5EF4-FFF2-40B4-BE49-F238E27FC236}">
                  <a16:creationId xmlns:a16="http://schemas.microsoft.com/office/drawing/2014/main" id="{919F3E22-9CEE-254E-8E4A-ACC1E4A90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4215" y="1469271"/>
              <a:ext cx="2323437" cy="225900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8E5281-076A-4745-B608-C5D3FEB0A27F}"/>
                </a:ext>
              </a:extLst>
            </p:cNvPr>
            <p:cNvSpPr txBox="1"/>
            <p:nvPr/>
          </p:nvSpPr>
          <p:spPr>
            <a:xfrm rot="19855733">
              <a:off x="2811960" y="1780631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2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EAE109-7373-E345-809B-FC7D94EFC7D6}"/>
                </a:ext>
              </a:extLst>
            </p:cNvPr>
            <p:cNvSpPr txBox="1"/>
            <p:nvPr/>
          </p:nvSpPr>
          <p:spPr>
            <a:xfrm>
              <a:off x="3203128" y="2112652"/>
              <a:ext cx="1826198" cy="98764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2.0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/>
                  <a:ea typeface="Rocket Sans" panose="020B0602020202020204" pitchFamily="34" charset="0"/>
                </a:rPr>
                <a:t>VS 2005</a:t>
              </a:r>
              <a:endParaRPr lang="en-US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CCD928-D901-47A1-B634-2BE0B22CE540}"/>
              </a:ext>
            </a:extLst>
          </p:cNvPr>
          <p:cNvGrpSpPr/>
          <p:nvPr/>
        </p:nvGrpSpPr>
        <p:grpSpPr>
          <a:xfrm>
            <a:off x="4960637" y="2080497"/>
            <a:ext cx="2201394" cy="2111902"/>
            <a:chOff x="4910202" y="1469271"/>
            <a:chExt cx="2354724" cy="2259000"/>
          </a:xfrm>
        </p:grpSpPr>
        <p:sp>
          <p:nvSpPr>
            <p:cNvPr id="27" name="Hexagon 26">
              <a:extLst>
                <a:ext uri="{FF2B5EF4-FFF2-40B4-BE49-F238E27FC236}">
                  <a16:creationId xmlns:a16="http://schemas.microsoft.com/office/drawing/2014/main" id="{CDAD5B44-A12C-B746-BCDF-420EA73DE349}"/>
                </a:ext>
              </a:extLst>
            </p:cNvPr>
            <p:cNvSpPr/>
            <p:nvPr/>
          </p:nvSpPr>
          <p:spPr>
            <a:xfrm>
              <a:off x="5452157" y="187667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AAAC20A6-2C62-DA47-A98E-9797354E3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489" y="1469271"/>
              <a:ext cx="2323437" cy="2259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9E5C2C-21D9-1A41-AB53-A330AD1E1DB2}"/>
                </a:ext>
              </a:extLst>
            </p:cNvPr>
            <p:cNvSpPr txBox="1"/>
            <p:nvPr/>
          </p:nvSpPr>
          <p:spPr>
            <a:xfrm rot="19855733">
              <a:off x="4910202" y="1762973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3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8199739-D86E-8746-8265-E56340273463}"/>
                </a:ext>
              </a:extLst>
            </p:cNvPr>
            <p:cNvSpPr txBox="1"/>
            <p:nvPr/>
          </p:nvSpPr>
          <p:spPr>
            <a:xfrm>
              <a:off x="5256765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2007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3.5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2008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E05A75-9D6E-487E-9961-596C4F5D303E}"/>
              </a:ext>
            </a:extLst>
          </p:cNvPr>
          <p:cNvGrpSpPr/>
          <p:nvPr/>
        </p:nvGrpSpPr>
        <p:grpSpPr>
          <a:xfrm>
            <a:off x="31321" y="3710471"/>
            <a:ext cx="2254827" cy="2111902"/>
            <a:chOff x="-148403" y="3432744"/>
            <a:chExt cx="2411879" cy="2259000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9DC53C1D-4716-7E4D-AD25-0E72A1AF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59961" y="3432744"/>
              <a:ext cx="2323437" cy="2259000"/>
            </a:xfrm>
            <a:prstGeom prst="rect">
              <a:avLst/>
            </a:prstGeom>
          </p:spPr>
        </p:pic>
        <p:sp>
          <p:nvSpPr>
            <p:cNvPr id="28" name="Hexagon 27">
              <a:extLst>
                <a:ext uri="{FF2B5EF4-FFF2-40B4-BE49-F238E27FC236}">
                  <a16:creationId xmlns:a16="http://schemas.microsoft.com/office/drawing/2014/main" id="{90A2C961-7B2D-074B-9471-AECD72369190}"/>
                </a:ext>
              </a:extLst>
            </p:cNvPr>
            <p:cNvSpPr/>
            <p:nvPr/>
          </p:nvSpPr>
          <p:spPr>
            <a:xfrm>
              <a:off x="440897" y="3874097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353450-2984-3E4B-862A-B0473968759C}"/>
                </a:ext>
              </a:extLst>
            </p:cNvPr>
            <p:cNvSpPr txBox="1"/>
            <p:nvPr/>
          </p:nvSpPr>
          <p:spPr>
            <a:xfrm rot="19855733">
              <a:off x="-148403" y="3704343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6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DEDF5CE-1DEF-E94C-9F49-B4E989C0B7C5}"/>
                </a:ext>
              </a:extLst>
            </p:cNvPr>
            <p:cNvSpPr txBox="1"/>
            <p:nvPr/>
          </p:nvSpPr>
          <p:spPr>
            <a:xfrm>
              <a:off x="256258" y="4105498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2015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2E7694B-EE29-4C16-BB5D-C541964E06BB}"/>
              </a:ext>
            </a:extLst>
          </p:cNvPr>
          <p:cNvGrpSpPr/>
          <p:nvPr/>
        </p:nvGrpSpPr>
        <p:grpSpPr>
          <a:xfrm>
            <a:off x="1983933" y="3710471"/>
            <a:ext cx="2259471" cy="2111902"/>
            <a:chOff x="1851465" y="3432744"/>
            <a:chExt cx="2416846" cy="2259000"/>
          </a:xfrm>
        </p:grpSpPr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A04188F2-5C8D-664C-B7B3-A2F4309B1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4874" y="3432744"/>
              <a:ext cx="2323437" cy="2259000"/>
            </a:xfrm>
            <a:prstGeom prst="rect">
              <a:avLst/>
            </a:prstGeom>
          </p:spPr>
        </p:pic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3E308FE9-DD2B-9747-B159-AC066BE9548D}"/>
                </a:ext>
              </a:extLst>
            </p:cNvPr>
            <p:cNvSpPr/>
            <p:nvPr/>
          </p:nvSpPr>
          <p:spPr>
            <a:xfrm>
              <a:off x="2459351" y="388764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FF9EB94-A8C8-CE4E-9C14-5928AB9C17B1}"/>
                </a:ext>
              </a:extLst>
            </p:cNvPr>
            <p:cNvSpPr txBox="1"/>
            <p:nvPr/>
          </p:nvSpPr>
          <p:spPr>
            <a:xfrm rot="19855733">
              <a:off x="1851465" y="3678070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7.0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703D5C6-08A2-FB44-BB91-30F1F8F91920}"/>
                </a:ext>
              </a:extLst>
            </p:cNvPr>
            <p:cNvSpPr txBox="1"/>
            <p:nvPr/>
          </p:nvSpPr>
          <p:spPr>
            <a:xfrm>
              <a:off x="2235017" y="4153586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Mar. 2017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4.6.2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2017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1D44CFF-15EE-4F98-B86C-612B58E972F7}"/>
              </a:ext>
            </a:extLst>
          </p:cNvPr>
          <p:cNvGrpSpPr/>
          <p:nvPr/>
        </p:nvGrpSpPr>
        <p:grpSpPr>
          <a:xfrm>
            <a:off x="6897226" y="2080497"/>
            <a:ext cx="2216707" cy="2111902"/>
            <a:chOff x="6949493" y="1469271"/>
            <a:chExt cx="2371104" cy="2259000"/>
          </a:xfrm>
        </p:grpSpPr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D9D60A44-E580-EA4D-B000-9EE7D8474AA8}"/>
                </a:ext>
              </a:extLst>
            </p:cNvPr>
            <p:cNvSpPr/>
            <p:nvPr/>
          </p:nvSpPr>
          <p:spPr>
            <a:xfrm>
              <a:off x="7505540" y="1922334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84FB8C6D-1FDF-BF4E-AD5B-56686729D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160" y="1469271"/>
              <a:ext cx="2323437" cy="22590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4F2D6D6-78E6-744E-A594-282DDCE89F61}"/>
                </a:ext>
              </a:extLst>
            </p:cNvPr>
            <p:cNvSpPr txBox="1"/>
            <p:nvPr/>
          </p:nvSpPr>
          <p:spPr>
            <a:xfrm rot="19855733">
              <a:off x="6949493" y="1763415"/>
              <a:ext cx="1826198" cy="724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4</a:t>
              </a:r>
            </a:p>
            <a:p>
              <a:pPr algn="ctr"/>
              <a:endParaRPr lang="en-US" sz="10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EE37DBC-61CB-9343-9515-0A13C7CB095D}"/>
                </a:ext>
              </a:extLst>
            </p:cNvPr>
            <p:cNvSpPr txBox="1"/>
            <p:nvPr/>
          </p:nvSpPr>
          <p:spPr>
            <a:xfrm>
              <a:off x="7288484" y="2109070"/>
              <a:ext cx="1826198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4.0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2010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60D9FA-3210-42EF-887C-BE088932F04B}"/>
              </a:ext>
            </a:extLst>
          </p:cNvPr>
          <p:cNvGrpSpPr/>
          <p:nvPr/>
        </p:nvGrpSpPr>
        <p:grpSpPr>
          <a:xfrm>
            <a:off x="8849129" y="2080497"/>
            <a:ext cx="2236693" cy="2111902"/>
            <a:chOff x="9008727" y="1469271"/>
            <a:chExt cx="2392483" cy="2259000"/>
          </a:xfrm>
        </p:grpSpPr>
        <p:sp>
          <p:nvSpPr>
            <p:cNvPr id="33" name="Hexagon 32">
              <a:extLst>
                <a:ext uri="{FF2B5EF4-FFF2-40B4-BE49-F238E27FC236}">
                  <a16:creationId xmlns:a16="http://schemas.microsoft.com/office/drawing/2014/main" id="{40864FD8-DA18-C24C-81EB-A2257C918643}"/>
                </a:ext>
              </a:extLst>
            </p:cNvPr>
            <p:cNvSpPr/>
            <p:nvPr/>
          </p:nvSpPr>
          <p:spPr>
            <a:xfrm>
              <a:off x="9575102" y="1945871"/>
              <a:ext cx="1586853" cy="1360372"/>
            </a:xfrm>
            <a:prstGeom prst="hexagon">
              <a:avLst/>
            </a:prstGeom>
            <a:solidFill>
              <a:srgbClr val="197AFF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FA8D3E-59D4-E942-AAAD-F4C05A3E7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7773" y="1469271"/>
              <a:ext cx="2323437" cy="225900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13F6B3-58B1-B143-A864-CD6D6A0E7E7D}"/>
                </a:ext>
              </a:extLst>
            </p:cNvPr>
            <p:cNvSpPr txBox="1"/>
            <p:nvPr/>
          </p:nvSpPr>
          <p:spPr>
            <a:xfrm rot="19855733">
              <a:off x="9008727" y="1781802"/>
              <a:ext cx="1826198" cy="707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C# 5</a:t>
              </a:r>
            </a:p>
            <a:p>
              <a:pPr algn="ctr"/>
              <a:endParaRPr lang="en-US" sz="8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D206B45-8438-3A47-95DA-36A2734010C7}"/>
                </a:ext>
              </a:extLst>
            </p:cNvPr>
            <p:cNvSpPr txBox="1"/>
            <p:nvPr/>
          </p:nvSpPr>
          <p:spPr>
            <a:xfrm>
              <a:off x="9399347" y="2078033"/>
              <a:ext cx="1826197" cy="987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2012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.NET 4.5</a:t>
              </a:r>
            </a:p>
            <a:p>
              <a:pPr algn="r"/>
              <a:r>
                <a:rPr lang="en-US" dirty="0">
                  <a:solidFill>
                    <a:schemeClr val="bg1"/>
                  </a:solidFill>
                  <a:latin typeface="Rocket Sans" panose="020B0602020202020204" pitchFamily="34" charset="0"/>
                  <a:ea typeface="Rocket Sans" panose="020B0602020202020204" pitchFamily="34" charset="0"/>
                </a:rPr>
                <a:t>VS 2012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1BC9B95E-41E8-AC40-9782-844F4ACC30F8}"/>
              </a:ext>
            </a:extLst>
          </p:cNvPr>
          <p:cNvSpPr txBox="1"/>
          <p:nvPr/>
        </p:nvSpPr>
        <p:spPr>
          <a:xfrm>
            <a:off x="6013778" y="485621"/>
            <a:ext cx="6006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Rocket Sans" panose="020B0602020202020204" pitchFamily="34" charset="0"/>
                <a:ea typeface="Rocket Sans" panose="020B0602020202020204" pitchFamily="34" charset="0"/>
              </a:rPr>
              <a:t>brief history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30F8-93CF-482A-B8BB-CFEE6AF8E7E4}"/>
              </a:ext>
            </a:extLst>
          </p:cNvPr>
          <p:cNvGrpSpPr/>
          <p:nvPr/>
        </p:nvGrpSpPr>
        <p:grpSpPr>
          <a:xfrm>
            <a:off x="4156422" y="132657"/>
            <a:ext cx="1915977" cy="1862840"/>
            <a:chOff x="4498653" y="4112424"/>
            <a:chExt cx="2217681" cy="2217681"/>
          </a:xfrm>
        </p:grpSpPr>
        <p:sp>
          <p:nvSpPr>
            <p:cNvPr id="64" name="Hexagon 63">
              <a:extLst>
                <a:ext uri="{FF2B5EF4-FFF2-40B4-BE49-F238E27FC236}">
                  <a16:creationId xmlns:a16="http://schemas.microsoft.com/office/drawing/2014/main" id="{AC2C2120-C507-4C45-9CA3-6ECD339E524B}"/>
                </a:ext>
              </a:extLst>
            </p:cNvPr>
            <p:cNvSpPr/>
            <p:nvPr/>
          </p:nvSpPr>
          <p:spPr>
            <a:xfrm>
              <a:off x="4742079" y="4519135"/>
              <a:ext cx="1730828" cy="1404258"/>
            </a:xfrm>
            <a:prstGeom prst="hexago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5" name="Picture 64" descr="A close up of a logo&#10;&#10;Description automatically generated">
              <a:extLst>
                <a:ext uri="{FF2B5EF4-FFF2-40B4-BE49-F238E27FC236}">
                  <a16:creationId xmlns:a16="http://schemas.microsoft.com/office/drawing/2014/main" id="{8303CC38-E497-4B01-8DEF-D311288F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8653" y="4112424"/>
              <a:ext cx="2217681" cy="2217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8411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907</Words>
  <Application>Microsoft Office PowerPoint</Application>
  <PresentationFormat>Widescreen</PresentationFormat>
  <Paragraphs>366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Rocket Sans</vt:lpstr>
      <vt:lpstr>Office Theme</vt:lpstr>
      <vt:lpstr>up with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Rzemien, Katie</dc:creator>
  <cp:lastModifiedBy>Adam Barney</cp:lastModifiedBy>
  <cp:revision>14</cp:revision>
  <cp:lastPrinted>2019-03-27T18:45:13Z</cp:lastPrinted>
  <dcterms:created xsi:type="dcterms:W3CDTF">2019-01-23T15:38:44Z</dcterms:created>
  <dcterms:modified xsi:type="dcterms:W3CDTF">2019-08-15T18:36:56Z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7724ff-9999-494f-b257-05dacc46ac87_Enabled">
    <vt:lpwstr>True</vt:lpwstr>
  </property>
  <property fmtid="{D5CDD505-2E9C-101B-9397-08002B2CF9AE}" pid="3" name="MSIP_Label_807724ff-9999-494f-b257-05dacc46ac87_SiteId">
    <vt:lpwstr>e58c8e81-abd8-48a8-929d-eb67611b83bd</vt:lpwstr>
  </property>
  <property fmtid="{D5CDD505-2E9C-101B-9397-08002B2CF9AE}" pid="4" name="MSIP_Label_807724ff-9999-494f-b257-05dacc46ac87_Owner">
    <vt:lpwstr>adambarney@quickenloans.com</vt:lpwstr>
  </property>
  <property fmtid="{D5CDD505-2E9C-101B-9397-08002B2CF9AE}" pid="5" name="MSIP_Label_807724ff-9999-494f-b257-05dacc46ac87_SetDate">
    <vt:lpwstr>2019-08-09T17:50:03.9154387Z</vt:lpwstr>
  </property>
  <property fmtid="{D5CDD505-2E9C-101B-9397-08002B2CF9AE}" pid="6" name="MSIP_Label_807724ff-9999-494f-b257-05dacc46ac87_Name">
    <vt:lpwstr>Wide Open</vt:lpwstr>
  </property>
  <property fmtid="{D5CDD505-2E9C-101B-9397-08002B2CF9AE}" pid="7" name="MSIP_Label_807724ff-9999-494f-b257-05dacc46ac87_Application">
    <vt:lpwstr>Microsoft Azure Information Protection</vt:lpwstr>
  </property>
  <property fmtid="{D5CDD505-2E9C-101B-9397-08002B2CF9AE}" pid="8" name="MSIP_Label_807724ff-9999-494f-b257-05dacc46ac87_ActionId">
    <vt:lpwstr>28771316-6c32-41d1-83ec-7b328b87d4af</vt:lpwstr>
  </property>
  <property fmtid="{D5CDD505-2E9C-101B-9397-08002B2CF9AE}" pid="9" name="MSIP_Label_807724ff-9999-494f-b257-05dacc46ac87_Extended_MSFT_Method">
    <vt:lpwstr>Automatic</vt:lpwstr>
  </property>
  <property fmtid="{D5CDD505-2E9C-101B-9397-08002B2CF9AE}" pid="10" name="Sensitivity">
    <vt:lpwstr>Wide Open</vt:lpwstr>
  </property>
</Properties>
</file>